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39" r:id="rId4"/>
    <p:sldId id="340" r:id="rId5"/>
    <p:sldId id="341" r:id="rId6"/>
    <p:sldId id="342" r:id="rId7"/>
    <p:sldId id="343" r:id="rId8"/>
    <p:sldId id="344" r:id="rId9"/>
    <p:sldId id="346" r:id="rId10"/>
    <p:sldId id="345" r:id="rId11"/>
    <p:sldId id="347" r:id="rId12"/>
    <p:sldId id="348" r:id="rId13"/>
    <p:sldId id="349" r:id="rId14"/>
    <p:sldId id="338" r:id="rId15"/>
    <p:sldId id="350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+L1wjnHuc2gn3GgVS1kCg" hashData="aD1SIetGE92kpM2EIDoEyHIQdZ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13412-ECBA-4558-AA8B-5CF34FA0E8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A7499F7-FA5B-499C-8CB9-29011F7CD54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5.png"/><Relationship Id="rId7" Type="http://schemas.openxmlformats.org/officeDocument/2006/relationships/image" Target="../media/image1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C:\Documents and Settings\Dell\Escritorio\casa-mark-zuckerber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714412" y="357166"/>
            <a:ext cx="750095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RICOS  O POBRES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78632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572140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214414" y="6072206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0000">
    <p:sndAc>
      <p:stSnd loop="1">
        <p:snd r:embed="rId2" name="RED SAILS IN THE SUNSE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C:\Documents and Settings\Dell\Escritorio\casa-mark-zuckerber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3396" cy="6858000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590800" y="152400"/>
            <a:ext cx="65532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rgbClr val="0000FF"/>
                </a:solidFill>
                <a:latin typeface="Rockwell Extra Bold" pitchFamily="18" charset="0"/>
              </a:rPr>
              <a:t>Un día </a:t>
            </a:r>
            <a:r>
              <a:rPr lang="pt-BR" sz="2000" dirty="0">
                <a:solidFill>
                  <a:srgbClr val="0000FF"/>
                </a:solidFill>
                <a:latin typeface="Rockwell Extra Bold" pitchFamily="18" charset="0"/>
              </a:rPr>
              <a:t>un padre de familia adinerado llevó a su hijo a un viaje con el firme propósito de mostrarle cuantas personas vivían de forma diferente a ellos,  y que pobres eran algunas familias.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Documents and Settings\Dell\Escritorio\tumb-roqueperez%20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04800" y="5486400"/>
            <a:ext cx="86106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latin typeface="Rockwell Extra Bold" pitchFamily="18" charset="0"/>
              </a:rPr>
              <a:t>Al </a:t>
            </a:r>
            <a:r>
              <a:rPr lang="pt-BR" dirty="0">
                <a:latin typeface="Rockwell Extra Bold" pitchFamily="18" charset="0"/>
              </a:rPr>
              <a:t>llegar, pasaron todo un día y una noche en una humilde casa de una familia muy pobre. </a:t>
            </a:r>
          </a:p>
          <a:p>
            <a:pPr algn="ctr"/>
            <a:r>
              <a:rPr lang="pt-BR" dirty="0">
                <a:latin typeface="Rockwell Extra Bold" pitchFamily="18" charset="0"/>
              </a:rPr>
              <a:t>Cuando regresaron de esta experiencia,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Documents and Settings\Dell\Escritorio\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2" cy="6858000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04800" y="609600"/>
            <a:ext cx="6248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Rockwell Extra Bold" pitchFamily="18" charset="0"/>
              </a:rPr>
              <a:t>el </a:t>
            </a:r>
            <a:r>
              <a:rPr lang="pt-BR" dirty="0">
                <a:solidFill>
                  <a:srgbClr val="FFFF00"/>
                </a:solidFill>
                <a:latin typeface="Rockwell Extra Bold" pitchFamily="18" charset="0"/>
              </a:rPr>
              <a:t>padre preguntó a su hijo:</a:t>
            </a:r>
            <a:br>
              <a:rPr lang="pt-BR" dirty="0">
                <a:solidFill>
                  <a:srgbClr val="FFFF00"/>
                </a:solidFill>
                <a:latin typeface="Rockwell Extra Bold" pitchFamily="18" charset="0"/>
              </a:rPr>
            </a:br>
            <a:r>
              <a:rPr lang="pt-BR" dirty="0" smtClean="0">
                <a:solidFill>
                  <a:srgbClr val="FFFF00"/>
                </a:solidFill>
                <a:latin typeface="Rockwell Extra Bold" pitchFamily="18" charset="0"/>
              </a:rPr>
              <a:t> ¿Qué </a:t>
            </a:r>
            <a:r>
              <a:rPr lang="pt-BR" dirty="0">
                <a:solidFill>
                  <a:srgbClr val="FFFF00"/>
                </a:solidFill>
                <a:latin typeface="Rockwell Extra Bold" pitchFamily="18" charset="0"/>
              </a:rPr>
              <a:t>te pareció el viaje?-</a:t>
            </a:r>
          </a:p>
          <a:p>
            <a:pPr algn="ctr"/>
            <a:r>
              <a:rPr lang="pt-BR" dirty="0" smtClean="0">
                <a:solidFill>
                  <a:srgbClr val="FFFF00"/>
                </a:solidFill>
                <a:latin typeface="Rockwell Extra Bold" pitchFamily="18" charset="0"/>
              </a:rPr>
              <a:t>Muy </a:t>
            </a:r>
            <a:r>
              <a:rPr lang="pt-BR" dirty="0">
                <a:solidFill>
                  <a:srgbClr val="FFFF00"/>
                </a:solidFill>
                <a:latin typeface="Rockwell Extra Bold" pitchFamily="18" charset="0"/>
              </a:rPr>
              <a:t>bueno Papá!.</a:t>
            </a:r>
            <a:r>
              <a:rPr lang="pt-BR" sz="2800" dirty="0">
                <a:solidFill>
                  <a:schemeClr val="bg1"/>
                </a:solidFill>
              </a:rPr>
              <a:t/>
            </a:r>
            <a:br>
              <a:rPr lang="pt-BR" sz="2800" dirty="0">
                <a:solidFill>
                  <a:schemeClr val="bg1"/>
                </a:solidFill>
              </a:rPr>
            </a:b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Documents and Settings\Dell\Escritorio\SAM_06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533400" y="5042118"/>
            <a:ext cx="8153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Rockwell Extra Bold" pitchFamily="18" charset="0"/>
              </a:rPr>
              <a:t/>
            </a:r>
            <a:br>
              <a:rPr lang="pt-BR" dirty="0">
                <a:solidFill>
                  <a:srgbClr val="FFFF00"/>
                </a:solidFill>
                <a:latin typeface="Rockwell Extra Bold" pitchFamily="18" charset="0"/>
              </a:rPr>
            </a:br>
            <a:r>
              <a:rPr lang="pt-BR" dirty="0">
                <a:solidFill>
                  <a:srgbClr val="FFFF00"/>
                </a:solidFill>
                <a:latin typeface="Rockwell Extra Bold" pitchFamily="18" charset="0"/>
              </a:rPr>
              <a:t>¿-- Viste como viven los pobres?-</a:t>
            </a:r>
          </a:p>
          <a:p>
            <a:pPr algn="ctr"/>
            <a:r>
              <a:rPr lang="pt-BR" dirty="0">
                <a:solidFill>
                  <a:srgbClr val="FFFF00"/>
                </a:solidFill>
                <a:latin typeface="Rockwell Extra Bold" pitchFamily="18" charset="0"/>
              </a:rPr>
              <a:t>- Sí.</a:t>
            </a:r>
            <a:br>
              <a:rPr lang="pt-BR" dirty="0">
                <a:solidFill>
                  <a:srgbClr val="FFFF00"/>
                </a:solidFill>
                <a:latin typeface="Rockwell Extra Bold" pitchFamily="18" charset="0"/>
              </a:rPr>
            </a:br>
            <a:r>
              <a:rPr lang="pt-BR" dirty="0">
                <a:solidFill>
                  <a:srgbClr val="FFFF00"/>
                </a:solidFill>
                <a:latin typeface="Rockwell Extra Bold" pitchFamily="18" charset="0"/>
              </a:rPr>
              <a:t>-- ¿Y que aprendiste?, le preguntó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Dell\Escritorio\ados_casahu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25" y="0"/>
            <a:ext cx="9154925" cy="6858000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52400" y="0"/>
            <a:ext cx="613411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pt-BR" sz="2000" dirty="0">
              <a:solidFill>
                <a:schemeClr val="bg1"/>
              </a:solidFill>
            </a:endParaRP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Rockwell Extra Bold" pitchFamily="18" charset="0"/>
              </a:rPr>
              <a:t>Su hijo, entonces, le respondió</a:t>
            </a: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Rockwell Extra Bold" pitchFamily="18" charset="0"/>
              </a:rPr>
              <a:t> Yo ví que  nosotros tenemos un cachorro en casa, ellos tenían </a:t>
            </a:r>
            <a:r>
              <a:rPr lang="pt-BR" sz="2000" dirty="0" smtClean="0">
                <a:solidFill>
                  <a:schemeClr val="bg1"/>
                </a:solidFill>
                <a:latin typeface="Rockwell Extra Bold" pitchFamily="18" charset="0"/>
              </a:rPr>
              <a:t>cuatro</a:t>
            </a:r>
            <a:r>
              <a:rPr lang="pt-BR" sz="2800" dirty="0">
                <a:solidFill>
                  <a:srgbClr val="CCFFFF"/>
                </a:solidFill>
              </a:rPr>
              <a:t/>
            </a:r>
            <a:br>
              <a:rPr lang="pt-BR" sz="2800" dirty="0">
                <a:solidFill>
                  <a:srgbClr val="CCFFFF"/>
                </a:solidFill>
              </a:rPr>
            </a:br>
            <a:endParaRPr lang="pt-BR" sz="2800" dirty="0">
              <a:solidFill>
                <a:srgbClr val="CCFFFF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C:\Documents and Settings\Dell\Escritorio\casa-remero-boatman-srinag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3454" cy="6858000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14282" y="0"/>
            <a:ext cx="607223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pt-BR" sz="2400" dirty="0">
              <a:solidFill>
                <a:srgbClr val="0000FF"/>
              </a:solidFill>
            </a:endParaRPr>
          </a:p>
          <a:p>
            <a:pPr algn="ctr"/>
            <a:r>
              <a:rPr lang="pt-BR" sz="2400" dirty="0" smtClean="0">
                <a:solidFill>
                  <a:srgbClr val="0000FF"/>
                </a:solidFill>
                <a:latin typeface="Rockwell Extra Bold" pitchFamily="18" charset="0"/>
              </a:rPr>
              <a:t>Nosotros </a:t>
            </a:r>
            <a:r>
              <a:rPr lang="pt-BR" sz="2400" dirty="0">
                <a:solidFill>
                  <a:srgbClr val="0000FF"/>
                </a:solidFill>
                <a:latin typeface="Rockwell Extra Bold" pitchFamily="18" charset="0"/>
              </a:rPr>
              <a:t>tenemos una piscina que ocupa medio jardín, ellos tienen </a:t>
            </a:r>
            <a:r>
              <a:rPr lang="pt-BR" sz="2400" dirty="0" smtClean="0">
                <a:solidFill>
                  <a:srgbClr val="0000FF"/>
                </a:solidFill>
                <a:latin typeface="Rockwell Extra Bold" pitchFamily="18" charset="0"/>
              </a:rPr>
              <a:t>un rio </a:t>
            </a:r>
            <a:r>
              <a:rPr lang="pt-BR" sz="2400" dirty="0">
                <a:solidFill>
                  <a:srgbClr val="0000FF"/>
                </a:solidFill>
                <a:latin typeface="Rockwell Extra Bold" pitchFamily="18" charset="0"/>
              </a:rPr>
              <a:t>que no tiene fin.</a:t>
            </a:r>
            <a:r>
              <a:rPr lang="pt-BR" sz="2400" dirty="0">
                <a:solidFill>
                  <a:schemeClr val="bg1"/>
                </a:solidFill>
              </a:rPr>
              <a:t/>
            </a:r>
            <a:br>
              <a:rPr lang="pt-BR" sz="2400" dirty="0">
                <a:solidFill>
                  <a:schemeClr val="bg1"/>
                </a:solidFill>
              </a:rPr>
            </a:br>
            <a:r>
              <a:rPr lang="pt-BR" sz="2400" dirty="0">
                <a:solidFill>
                  <a:srgbClr val="CCFFFF"/>
                </a:solidFill>
              </a:rPr>
              <a:t/>
            </a:r>
            <a:br>
              <a:rPr lang="pt-BR" sz="2400" dirty="0">
                <a:solidFill>
                  <a:srgbClr val="CCFFFF"/>
                </a:solidFill>
              </a:rPr>
            </a:br>
            <a:endParaRPr lang="pt-BR" sz="2400" dirty="0">
              <a:solidFill>
                <a:srgbClr val="CCFFFF"/>
              </a:solidFill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Documents and Settings\Dell\Escritorio\fotos 1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9144001" cy="6858000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928662" y="785794"/>
            <a:ext cx="571504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2400" dirty="0" smtClean="0">
                <a:solidFill>
                  <a:srgbClr val="FFFF00"/>
                </a:solidFill>
                <a:latin typeface="Rockwell Extra Bold" pitchFamily="18" charset="0"/>
              </a:rPr>
              <a:t>Nosotros </a:t>
            </a:r>
            <a:r>
              <a:rPr lang="pt-BR" sz="2400" dirty="0">
                <a:solidFill>
                  <a:srgbClr val="FFFF00"/>
                </a:solidFill>
                <a:latin typeface="Rockwell Extra Bold" pitchFamily="18" charset="0"/>
              </a:rPr>
              <a:t>tenemos un jardín con portón de entrada, ellos tenían el bosque entero.</a:t>
            </a:r>
          </a:p>
          <a:p>
            <a:pPr algn="ctr"/>
            <a:endParaRPr lang="pt-BR" sz="2400" dirty="0">
              <a:solidFill>
                <a:srgbClr val="FFFF00"/>
              </a:solidFill>
            </a:endParaRPr>
          </a:p>
          <a:p>
            <a:pPr algn="ctr"/>
            <a:r>
              <a:rPr lang="pt-BR" sz="2400" dirty="0">
                <a:solidFill>
                  <a:srgbClr val="FFFF00"/>
                </a:solidFill>
              </a:rPr>
              <a:t/>
            </a:r>
            <a:br>
              <a:rPr lang="pt-BR" sz="2400" dirty="0">
                <a:solidFill>
                  <a:srgbClr val="FFFF00"/>
                </a:solidFill>
              </a:rPr>
            </a:br>
            <a:endParaRPr lang="pt-BR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500034" y="5143512"/>
            <a:ext cx="8153400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pt-BR" dirty="0">
              <a:latin typeface="Rockwell Extra Bold" pitchFamily="18" charset="0"/>
            </a:endParaRPr>
          </a:p>
          <a:p>
            <a:pPr algn="ctr"/>
            <a:r>
              <a:rPr lang="pt-BR" dirty="0">
                <a:latin typeface="Rockwell Extra Bold" pitchFamily="18" charset="0"/>
              </a:rPr>
              <a:t/>
            </a:r>
            <a:br>
              <a:rPr lang="pt-BR" dirty="0">
                <a:latin typeface="Rockwell Extra Bold" pitchFamily="18" charset="0"/>
              </a:rPr>
            </a:br>
            <a:r>
              <a:rPr lang="pt-BR" sz="2400" dirty="0">
                <a:latin typeface="Rockwell Extra Bold" pitchFamily="18" charset="0"/>
              </a:rPr>
              <a:t>Nosotros tenemos un solarium iluminado con luz, ellos tenían el cielo, con todas las estrellas y la luna.. </a:t>
            </a:r>
            <a:r>
              <a:rPr lang="pt-BR" sz="2800" dirty="0">
                <a:solidFill>
                  <a:srgbClr val="CCFFFF"/>
                </a:solidFill>
              </a:rPr>
              <a:t/>
            </a:r>
            <a:br>
              <a:rPr lang="pt-BR" sz="2800" dirty="0">
                <a:solidFill>
                  <a:srgbClr val="CCFFFF"/>
                </a:solidFill>
              </a:rPr>
            </a:br>
            <a:endParaRPr lang="pt-BR" sz="2800" dirty="0">
              <a:solidFill>
                <a:srgbClr val="CCFFFF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C:\Documents and Settings\Dell\Escritorio\LA-CAS~1.JPG"/>
          <p:cNvPicPr>
            <a:picLocks noChangeAspect="1" noChangeArrowheads="1"/>
          </p:cNvPicPr>
          <p:nvPr/>
        </p:nvPicPr>
        <p:blipFill>
          <a:blip r:embed="rId2"/>
          <a:srcRect b="15294"/>
          <a:stretch>
            <a:fillRect/>
          </a:stretch>
        </p:blipFill>
        <p:spPr bwMode="auto">
          <a:xfrm>
            <a:off x="0" y="0"/>
            <a:ext cx="9218362" cy="6858000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786182" y="5643578"/>
            <a:ext cx="4934000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Rockwell Extra Bold" pitchFamily="18" charset="0"/>
              </a:rPr>
              <a:t>Mientras </a:t>
            </a:r>
            <a:r>
              <a:rPr lang="pt-BR" dirty="0">
                <a:solidFill>
                  <a:schemeClr val="bg1"/>
                </a:solidFill>
                <a:latin typeface="Rockwell Extra Bold" pitchFamily="18" charset="0"/>
              </a:rPr>
              <a:t>que el pequeño respondía, el padre, del asombro, no podía articular palabra alguna. </a:t>
            </a:r>
            <a:r>
              <a:rPr lang="pt-BR" sz="2800" dirty="0">
                <a:solidFill>
                  <a:schemeClr val="bg1"/>
                </a:solidFill>
              </a:rPr>
              <a:t/>
            </a:r>
            <a:br>
              <a:rPr lang="pt-BR" sz="2800" dirty="0">
                <a:solidFill>
                  <a:schemeClr val="bg1"/>
                </a:solidFill>
              </a:rPr>
            </a:br>
            <a:endParaRPr lang="pt-BR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Documents and Settings\Dell\Escritorio\imagesCAV04B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784" y="0"/>
            <a:ext cx="9155784" cy="6858000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85720" y="5826948"/>
            <a:ext cx="81534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Rockwell Extra Bold" pitchFamily="18" charset="0"/>
              </a:rPr>
              <a:t>Su </a:t>
            </a:r>
            <a:r>
              <a:rPr lang="pt-BR" dirty="0">
                <a:solidFill>
                  <a:srgbClr val="FFFF00"/>
                </a:solidFill>
                <a:latin typeface="Rockwell Extra Bold" pitchFamily="18" charset="0"/>
              </a:rPr>
              <a:t>hijo agregó:</a:t>
            </a:r>
          </a:p>
          <a:p>
            <a:pPr algn="ctr"/>
            <a:r>
              <a:rPr lang="pt-BR" dirty="0">
                <a:solidFill>
                  <a:srgbClr val="FFFF00"/>
                </a:solidFill>
                <a:latin typeface="Rockwell Extra Bold" pitchFamily="18" charset="0"/>
              </a:rPr>
              <a:t>- Gracias papá, por mostrarme lo pobre que somos !!!</a:t>
            </a:r>
          </a:p>
          <a:p>
            <a:pPr algn="ctr"/>
            <a:r>
              <a:rPr lang="pt-BR" sz="2800" dirty="0">
                <a:solidFill>
                  <a:srgbClr val="CCFFFF"/>
                </a:solidFill>
              </a:rPr>
              <a:t/>
            </a:r>
            <a:br>
              <a:rPr lang="pt-BR" sz="2800" dirty="0">
                <a:solidFill>
                  <a:srgbClr val="CCFFFF"/>
                </a:solidFill>
              </a:rPr>
            </a:br>
            <a:endParaRPr lang="pt-BR" sz="2800" dirty="0">
              <a:solidFill>
                <a:srgbClr val="CCFFFF"/>
              </a:solidFill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Dell\Escritorio\SAM_0667.JPG"/>
          <p:cNvPicPr>
            <a:picLocks noChangeAspect="1" noChangeArrowheads="1"/>
          </p:cNvPicPr>
          <p:nvPr/>
        </p:nvPicPr>
        <p:blipFill>
          <a:blip r:embed="rId2"/>
          <a:srcRect l="35578" t="20100" b="25226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895600" y="1981200"/>
            <a:ext cx="5638800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pt-BR" i="1" dirty="0">
              <a:solidFill>
                <a:srgbClr val="FFFF00"/>
              </a:solidFill>
              <a:latin typeface="Berlin Sans FB" pitchFamily="34" charset="0"/>
            </a:endParaRPr>
          </a:p>
          <a:p>
            <a:pPr algn="ctr"/>
            <a:r>
              <a:rPr lang="pt-BR" sz="2800" i="1" dirty="0">
                <a:solidFill>
                  <a:srgbClr val="FFFF00"/>
                </a:solidFill>
                <a:latin typeface="Berlin Sans FB" pitchFamily="34" charset="0"/>
              </a:rPr>
              <a:t>MORALEJA  DE LA HISTÓRIA</a:t>
            </a:r>
          </a:p>
          <a:p>
            <a:pPr algn="ctr"/>
            <a:endParaRPr lang="pt-BR" sz="2800" i="1" dirty="0">
              <a:solidFill>
                <a:srgbClr val="FFFF00"/>
              </a:solidFill>
              <a:latin typeface="Berlin Sans FB" pitchFamily="34" charset="0"/>
            </a:endParaRPr>
          </a:p>
          <a:p>
            <a:pPr algn="ctr"/>
            <a:r>
              <a:rPr lang="pt-BR" sz="2800" i="1" dirty="0">
                <a:solidFill>
                  <a:srgbClr val="FFFF00"/>
                </a:solidFill>
                <a:latin typeface="Berlin Sans FB" pitchFamily="34" charset="0"/>
              </a:rPr>
              <a:t> Cuando medimos lo que tenemos,  el resultado de la medición solo depende de cómo miremos las cosas.. Si tenemos amor, amigos, salud, </a:t>
            </a:r>
            <a:r>
              <a:rPr lang="pt-BR" sz="2800" i="1" dirty="0" err="1">
                <a:solidFill>
                  <a:srgbClr val="FFFF00"/>
                </a:solidFill>
                <a:latin typeface="Berlin Sans FB" pitchFamily="34" charset="0"/>
              </a:rPr>
              <a:t>buen</a:t>
            </a:r>
            <a:r>
              <a:rPr lang="pt-BR" sz="2800" i="1" dirty="0">
                <a:solidFill>
                  <a:srgbClr val="FFFF00"/>
                </a:solidFill>
                <a:latin typeface="Berlin Sans FB" pitchFamily="34" charset="0"/>
              </a:rPr>
              <a:t> humor y actitudes positivas para con la vida, tenemos todo! Si somos  "pobres de espíritu", no </a:t>
            </a:r>
            <a:r>
              <a:rPr lang="pt-BR" sz="2800" i="1" dirty="0" err="1">
                <a:solidFill>
                  <a:srgbClr val="FFFF00"/>
                </a:solidFill>
                <a:latin typeface="Berlin Sans FB" pitchFamily="34" charset="0"/>
              </a:rPr>
              <a:t>tenemos</a:t>
            </a:r>
            <a:r>
              <a:rPr lang="pt-BR" sz="2800" i="1" dirty="0">
                <a:solidFill>
                  <a:srgbClr val="FFFF00"/>
                </a:solidFill>
                <a:latin typeface="Berlin Sans FB" pitchFamily="34" charset="0"/>
              </a:rPr>
              <a:t> </a:t>
            </a:r>
            <a:r>
              <a:rPr lang="pt-BR" sz="2800" i="1" dirty="0" smtClean="0">
                <a:solidFill>
                  <a:srgbClr val="FFFF00"/>
                </a:solidFill>
                <a:latin typeface="Berlin Sans FB" pitchFamily="34" charset="0"/>
              </a:rPr>
              <a:t>nada.</a:t>
            </a:r>
            <a:endParaRPr lang="pt-BR" i="1" dirty="0">
              <a:solidFill>
                <a:srgbClr val="FFFF00"/>
              </a:solidFill>
              <a:latin typeface="Berlin Sans FB" pitchFamily="34" charset="0"/>
            </a:endParaRPr>
          </a:p>
          <a:p>
            <a:endParaRPr lang="pt-B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C:\Documents and Settings\Dell\Escritorio\casa-mark-zuckerber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3396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285728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2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ICOS O POBRE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RICOS O POBRES</Template>
  <TotalTime>5</TotalTime>
  <Words>268</Words>
  <Application>Microsoft Office PowerPoint</Application>
  <PresentationFormat>Presentación en pantalla (4:3)</PresentationFormat>
  <Paragraphs>45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RICOS O POBRES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RICOS O POBRES</dc:title>
  <dc:creator>JOSE LUIS</dc:creator>
  <cp:lastModifiedBy>JOSE LUIS</cp:lastModifiedBy>
  <cp:revision>1</cp:revision>
  <dcterms:created xsi:type="dcterms:W3CDTF">2013-11-08T20:01:23Z</dcterms:created>
  <dcterms:modified xsi:type="dcterms:W3CDTF">2013-11-08T20:06:46Z</dcterms:modified>
</cp:coreProperties>
</file>