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5"/>
  </p:notesMasterIdLst>
  <p:sldIdLst>
    <p:sldId id="295" r:id="rId3"/>
    <p:sldId id="270" r:id="rId4"/>
    <p:sldId id="293" r:id="rId5"/>
    <p:sldId id="260" r:id="rId6"/>
    <p:sldId id="257" r:id="rId7"/>
    <p:sldId id="292" r:id="rId8"/>
    <p:sldId id="259" r:id="rId9"/>
    <p:sldId id="265" r:id="rId10"/>
    <p:sldId id="291" r:id="rId11"/>
    <p:sldId id="262" r:id="rId12"/>
    <p:sldId id="261" r:id="rId13"/>
    <p:sldId id="290" r:id="rId14"/>
    <p:sldId id="268" r:id="rId15"/>
    <p:sldId id="274" r:id="rId16"/>
    <p:sldId id="285" r:id="rId17"/>
    <p:sldId id="264" r:id="rId18"/>
    <p:sldId id="273" r:id="rId19"/>
    <p:sldId id="286" r:id="rId20"/>
    <p:sldId id="269" r:id="rId21"/>
    <p:sldId id="275" r:id="rId22"/>
    <p:sldId id="287" r:id="rId23"/>
    <p:sldId id="278" r:id="rId24"/>
    <p:sldId id="271" r:id="rId25"/>
    <p:sldId id="288" r:id="rId26"/>
    <p:sldId id="279" r:id="rId27"/>
    <p:sldId id="276" r:id="rId28"/>
    <p:sldId id="289" r:id="rId29"/>
    <p:sldId id="284" r:id="rId30"/>
    <p:sldId id="272" r:id="rId31"/>
    <p:sldId id="294" r:id="rId32"/>
    <p:sldId id="281" r:id="rId33"/>
    <p:sldId id="296" r:id="rId34"/>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lJl+sZF3pJq+9GL6VhQ" hashData="dlU/IAIuM6k7oeZwaWCdK8EWfy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a:srgbClr val="C850BA"/>
    <a:srgbClr val="6856AA"/>
    <a:srgbClr val="C693DD"/>
    <a:srgbClr val="FF00FF"/>
    <a:srgbClr val="0066FF"/>
    <a:srgbClr val="003300"/>
    <a:srgbClr val="008000"/>
    <a:srgbClr val="000099"/>
    <a:srgbClr val="0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910" y="407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6BE74BD-696F-4EBD-88D9-E6CC62FF495A}" type="datetimeFigureOut">
              <a:rPr lang="es-PE" smtClean="0"/>
              <a:pPr/>
              <a:t>11/03/2024</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CF2EFD0-AD33-44F7-92FF-8FB1DFB29A6E}"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3CF2EFD0-AD33-44F7-92FF-8FB1DFB29A6E}" type="slidenum">
              <a:rPr lang="es-PE" smtClean="0"/>
              <a:pPr/>
              <a:t>14</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64B26F7D-A4BF-4160-B13B-B928DEB82531}" type="datetimeFigureOut">
              <a:rPr lang="es-PE" smtClean="0"/>
              <a:pPr/>
              <a:t>11/03/2024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723AD97-43F8-4D93-8AAF-3E59543AEEA3}" type="slidenum">
              <a:rPr lang="es-PE" smtClean="0"/>
              <a:pPr/>
              <a:t>‹Nº›</a:t>
            </a:fld>
            <a:endParaRPr lang="es-PE"/>
          </a:p>
        </p:txBody>
      </p:sp>
    </p:spTree>
  </p:cSld>
  <p:clrMapOvr>
    <a:masterClrMapping/>
  </p:clrMapOvr>
  <p:transition advClick="0" advTm="1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4B26F7D-A4BF-4160-B13B-B928DEB82531}" type="datetimeFigureOut">
              <a:rPr lang="es-PE" smtClean="0"/>
              <a:pPr/>
              <a:t>11/03/2024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723AD97-43F8-4D93-8AAF-3E59543AEEA3}" type="slidenum">
              <a:rPr lang="es-PE" smtClean="0"/>
              <a:pPr/>
              <a:t>‹Nº›</a:t>
            </a:fld>
            <a:endParaRPr lang="es-PE"/>
          </a:p>
        </p:txBody>
      </p:sp>
    </p:spTree>
  </p:cSld>
  <p:clrMapOvr>
    <a:masterClrMapping/>
  </p:clrMapOvr>
  <p:transition advClick="0" advTm="1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4B26F7D-A4BF-4160-B13B-B928DEB82531}" type="datetimeFigureOut">
              <a:rPr lang="es-PE" smtClean="0"/>
              <a:pPr/>
              <a:t>11/03/2024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723AD97-43F8-4D93-8AAF-3E59543AEEA3}" type="slidenum">
              <a:rPr lang="es-PE" smtClean="0"/>
              <a:pPr/>
              <a:t>‹Nº›</a:t>
            </a:fld>
            <a:endParaRPr lang="es-PE"/>
          </a:p>
        </p:txBody>
      </p:sp>
    </p:spTree>
  </p:cSld>
  <p:clrMapOvr>
    <a:masterClrMapping/>
  </p:clrMapOvr>
  <p:transition advClick="0" advTm="1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64B26F7D-A4BF-4160-B13B-B928DEB82531}" type="datetimeFigureOut">
              <a:rPr lang="es-PE" smtClean="0"/>
              <a:pPr/>
              <a:t>11/03/2024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723AD97-43F8-4D93-8AAF-3E59543AEEA3}" type="slidenum">
              <a:rPr lang="es-PE" smtClean="0"/>
              <a:pPr/>
              <a:t>‹Nº›</a:t>
            </a:fld>
            <a:endParaRPr lang="es-PE"/>
          </a:p>
        </p:txBody>
      </p:sp>
    </p:spTree>
  </p:cSld>
  <p:clrMapOvr>
    <a:masterClrMapping/>
  </p:clrMapOvr>
  <p:transition advClick="0" advTm="1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64B26F7D-A4BF-4160-B13B-B928DEB82531}" type="datetimeFigureOut">
              <a:rPr lang="es-PE" smtClean="0"/>
              <a:pPr/>
              <a:t>11/03/2024</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3723AD97-43F8-4D93-8AAF-3E59543AEEA3}" type="slidenum">
              <a:rPr lang="es-PE" smtClean="0"/>
              <a:pPr/>
              <a:t>‹Nº›</a:t>
            </a:fld>
            <a:endParaRPr lang="es-PE"/>
          </a:p>
        </p:txBody>
      </p:sp>
    </p:spTree>
  </p:cSld>
  <p:clrMapOvr>
    <a:masterClrMapping/>
  </p:clrMapOvr>
  <p:transition advClick="0" advTm="1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64B26F7D-A4BF-4160-B13B-B928DEB82531}" type="datetimeFigureOut">
              <a:rPr lang="es-PE" smtClean="0"/>
              <a:pPr/>
              <a:t>11/03/2024</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3723AD97-43F8-4D93-8AAF-3E59543AEEA3}" type="slidenum">
              <a:rPr lang="es-PE" smtClean="0"/>
              <a:pPr/>
              <a:t>‹Nº›</a:t>
            </a:fld>
            <a:endParaRPr lang="es-PE"/>
          </a:p>
        </p:txBody>
      </p:sp>
    </p:spTree>
  </p:cSld>
  <p:clrMapOvr>
    <a:masterClrMapping/>
  </p:clrMapOvr>
  <p:transition advClick="0" advTm="1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4B26F7D-A4BF-4160-B13B-B928DEB82531}" type="datetimeFigureOut">
              <a:rPr lang="es-PE" smtClean="0"/>
              <a:pPr/>
              <a:t>11/03/2024</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3723AD97-43F8-4D93-8AAF-3E59543AEEA3}" type="slidenum">
              <a:rPr lang="es-PE" smtClean="0"/>
              <a:pPr/>
              <a:t>‹Nº›</a:t>
            </a:fld>
            <a:endParaRPr lang="es-PE"/>
          </a:p>
        </p:txBody>
      </p:sp>
    </p:spTree>
  </p:cSld>
  <p:clrMapOvr>
    <a:masterClrMapping/>
  </p:clrMapOvr>
  <p:transition advClick="0" advTm="1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4B26F7D-A4BF-4160-B13B-B928DEB82531}" type="datetimeFigureOut">
              <a:rPr lang="es-PE" smtClean="0"/>
              <a:pPr/>
              <a:t>11/03/2024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723AD97-43F8-4D93-8AAF-3E59543AEEA3}" type="slidenum">
              <a:rPr lang="es-PE" smtClean="0"/>
              <a:pPr/>
              <a:t>‹Nº›</a:t>
            </a:fld>
            <a:endParaRPr lang="es-PE"/>
          </a:p>
        </p:txBody>
      </p:sp>
    </p:spTree>
  </p:cSld>
  <p:clrMapOvr>
    <a:masterClrMapping/>
  </p:clrMapOvr>
  <p:transition advClick="0" advTm="1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4B26F7D-A4BF-4160-B13B-B928DEB82531}" type="datetimeFigureOut">
              <a:rPr lang="es-PE" smtClean="0"/>
              <a:pPr/>
              <a:t>11/03/2024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723AD97-43F8-4D93-8AAF-3E59543AEEA3}" type="slidenum">
              <a:rPr lang="es-PE" smtClean="0"/>
              <a:pPr/>
              <a:t>‹Nº›</a:t>
            </a:fld>
            <a:endParaRPr lang="es-PE"/>
          </a:p>
        </p:txBody>
      </p:sp>
    </p:spTree>
  </p:cSld>
  <p:clrMapOvr>
    <a:masterClrMapping/>
  </p:clrMapOvr>
  <p:transition advClick="0" advTm="1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4B26F7D-A4BF-4160-B13B-B928DEB82531}" type="datetimeFigureOut">
              <a:rPr lang="es-PE" smtClean="0"/>
              <a:pPr/>
              <a:t>11/03/2024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723AD97-43F8-4D93-8AAF-3E59543AEEA3}" type="slidenum">
              <a:rPr lang="es-PE" smtClean="0"/>
              <a:pPr/>
              <a:t>‹Nº›</a:t>
            </a:fld>
            <a:endParaRPr lang="es-PE"/>
          </a:p>
        </p:txBody>
      </p:sp>
    </p:spTree>
  </p:cSld>
  <p:clrMapOvr>
    <a:masterClrMapping/>
  </p:clrMapOvr>
  <p:transition advClick="0" advTm="1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4B26F7D-A4BF-4160-B13B-B928DEB82531}" type="datetimeFigureOut">
              <a:rPr lang="es-PE" smtClean="0"/>
              <a:pPr/>
              <a:t>11/03/2024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723AD97-43F8-4D93-8AAF-3E59543AEEA3}" type="slidenum">
              <a:rPr lang="es-PE" smtClean="0"/>
              <a:pPr/>
              <a:t>‹Nº›</a:t>
            </a:fld>
            <a:endParaRPr lang="es-PE"/>
          </a:p>
        </p:txBody>
      </p:sp>
    </p:spTree>
  </p:cSld>
  <p:clrMapOvr>
    <a:masterClrMapping/>
  </p:clrMapOvr>
  <p:transition advClick="0" advTm="1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4B26F7D-A4BF-4160-B13B-B928DEB82531}" type="datetimeFigureOut">
              <a:rPr lang="es-PE" smtClean="0"/>
              <a:pPr/>
              <a:t>11/03/2024</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723AD97-43F8-4D93-8AAF-3E59543AEEA3}"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58.png"/></Relationships>
</file>

<file path=ppt/slides/_rels/slide32.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image" Target="../media/image64.png"/><Relationship Id="rId18" Type="http://schemas.openxmlformats.org/officeDocument/2006/relationships/image" Target="../media/image6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0.png"/><Relationship Id="rId11" Type="http://schemas.openxmlformats.org/officeDocument/2006/relationships/image" Target="../media/image63.png"/><Relationship Id="rId5" Type="http://schemas.openxmlformats.org/officeDocument/2006/relationships/hyperlink" Target="http://www.mispps.com/" TargetMode="External"/><Relationship Id="rId15" Type="http://schemas.openxmlformats.org/officeDocument/2006/relationships/image" Target="../media/image65.png"/><Relationship Id="rId10" Type="http://schemas.openxmlformats.org/officeDocument/2006/relationships/hyperlink" Target="https://www.facebook.com/mispps" TargetMode="External"/><Relationship Id="rId4" Type="http://schemas.openxmlformats.org/officeDocument/2006/relationships/image" Target="../media/image59.png"/><Relationship Id="rId9" Type="http://schemas.openxmlformats.org/officeDocument/2006/relationships/image" Target="../media/image6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850BA"/>
            </a:gs>
            <a:gs pos="53000">
              <a:srgbClr val="D4DEFF"/>
            </a:gs>
            <a:gs pos="83000">
              <a:srgbClr val="D4DEFF"/>
            </a:gs>
            <a:gs pos="100000">
              <a:srgbClr val="96AB94"/>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5" name="4 Imagen" descr="Imagen1.png"/>
          <p:cNvPicPr>
            <a:picLocks noChangeAspect="1"/>
          </p:cNvPicPr>
          <p:nvPr/>
        </p:nvPicPr>
        <p:blipFill>
          <a:blip r:embed="rId3"/>
          <a:stretch>
            <a:fillRect/>
          </a:stretch>
        </p:blipFill>
        <p:spPr>
          <a:xfrm>
            <a:off x="2233" y="0"/>
            <a:ext cx="9141767" cy="5143500"/>
          </a:xfrm>
          <a:prstGeom prst="rect">
            <a:avLst/>
          </a:prstGeom>
        </p:spPr>
      </p:pic>
      <p:pic>
        <p:nvPicPr>
          <p:cNvPr id="53" name="52 Imagen" descr="cropped-Remolino.png"/>
          <p:cNvPicPr>
            <a:picLocks noChangeAspect="1"/>
          </p:cNvPicPr>
          <p:nvPr/>
        </p:nvPicPr>
        <p:blipFill>
          <a:blip r:embed="rId4">
            <a:duotone>
              <a:prstClr val="black"/>
              <a:srgbClr val="FFCCFF">
                <a:tint val="45000"/>
                <a:satMod val="400000"/>
              </a:srgbClr>
            </a:duotone>
          </a:blip>
          <a:stretch>
            <a:fillRect/>
          </a:stretch>
        </p:blipFill>
        <p:spPr>
          <a:xfrm>
            <a:off x="4000496" y="1928808"/>
            <a:ext cx="1452699" cy="1452699"/>
          </a:xfrm>
          <a:prstGeom prst="rect">
            <a:avLst/>
          </a:prstGeom>
        </p:spPr>
      </p:pic>
      <p:pic>
        <p:nvPicPr>
          <p:cNvPr id="54" name="53 Imagen" descr="cropped-Remolino.png"/>
          <p:cNvPicPr>
            <a:picLocks noChangeAspect="1"/>
          </p:cNvPicPr>
          <p:nvPr/>
        </p:nvPicPr>
        <p:blipFill>
          <a:blip r:embed="rId4">
            <a:duotone>
              <a:prstClr val="black"/>
              <a:srgbClr val="FFCCFF">
                <a:tint val="45000"/>
                <a:satMod val="400000"/>
              </a:srgbClr>
            </a:duotone>
          </a:blip>
          <a:stretch>
            <a:fillRect/>
          </a:stretch>
        </p:blipFill>
        <p:spPr>
          <a:xfrm rot="8612932">
            <a:off x="3861319" y="646623"/>
            <a:ext cx="1452699" cy="1452699"/>
          </a:xfrm>
          <a:prstGeom prst="rect">
            <a:avLst/>
          </a:prstGeom>
        </p:spPr>
      </p:pic>
      <p:pic>
        <p:nvPicPr>
          <p:cNvPr id="55" name="54 Imagen" descr="cropped-Remolino.png"/>
          <p:cNvPicPr>
            <a:picLocks noChangeAspect="1"/>
          </p:cNvPicPr>
          <p:nvPr/>
        </p:nvPicPr>
        <p:blipFill>
          <a:blip r:embed="rId4">
            <a:duotone>
              <a:prstClr val="black"/>
              <a:srgbClr val="FFCCFF">
                <a:tint val="45000"/>
                <a:satMod val="400000"/>
              </a:srgbClr>
            </a:duotone>
          </a:blip>
          <a:stretch>
            <a:fillRect/>
          </a:stretch>
        </p:blipFill>
        <p:spPr>
          <a:xfrm rot="8612932">
            <a:off x="5218641" y="1861069"/>
            <a:ext cx="1452699" cy="1452699"/>
          </a:xfrm>
          <a:prstGeom prst="rect">
            <a:avLst/>
          </a:prstGeom>
        </p:spPr>
      </p:pic>
      <p:pic>
        <p:nvPicPr>
          <p:cNvPr id="56" name="55 Imagen" descr="cropped-Remolino.png"/>
          <p:cNvPicPr>
            <a:picLocks noChangeAspect="1"/>
          </p:cNvPicPr>
          <p:nvPr/>
        </p:nvPicPr>
        <p:blipFill>
          <a:blip r:embed="rId4">
            <a:duotone>
              <a:prstClr val="black"/>
              <a:srgbClr val="FFCCFF">
                <a:tint val="45000"/>
                <a:satMod val="400000"/>
              </a:srgbClr>
            </a:duotone>
          </a:blip>
          <a:stretch>
            <a:fillRect/>
          </a:stretch>
        </p:blipFill>
        <p:spPr>
          <a:xfrm rot="8612932">
            <a:off x="3932757" y="3218391"/>
            <a:ext cx="1452699" cy="1452699"/>
          </a:xfrm>
          <a:prstGeom prst="rect">
            <a:avLst/>
          </a:prstGeom>
        </p:spPr>
      </p:pic>
      <p:pic>
        <p:nvPicPr>
          <p:cNvPr id="57" name="56 Imagen" descr="cropped-Remolino.png"/>
          <p:cNvPicPr>
            <a:picLocks noChangeAspect="1"/>
          </p:cNvPicPr>
          <p:nvPr/>
        </p:nvPicPr>
        <p:blipFill>
          <a:blip r:embed="rId4">
            <a:duotone>
              <a:prstClr val="black"/>
              <a:srgbClr val="FFCCFF">
                <a:tint val="45000"/>
                <a:satMod val="400000"/>
              </a:srgbClr>
            </a:duotone>
          </a:blip>
          <a:stretch>
            <a:fillRect/>
          </a:stretch>
        </p:blipFill>
        <p:spPr>
          <a:xfrm rot="19802572">
            <a:off x="2623085" y="1908720"/>
            <a:ext cx="1452699" cy="1452699"/>
          </a:xfrm>
          <a:prstGeom prst="rect">
            <a:avLst/>
          </a:prstGeom>
        </p:spPr>
      </p:pic>
      <p:pic>
        <p:nvPicPr>
          <p:cNvPr id="58" name="57 Imagen" descr="cropped-Remolino.png"/>
          <p:cNvPicPr>
            <a:picLocks noChangeAspect="1"/>
          </p:cNvPicPr>
          <p:nvPr/>
        </p:nvPicPr>
        <p:blipFill>
          <a:blip r:embed="rId4">
            <a:grayscl/>
            <a:lum bright="20000" contrast="40000"/>
          </a:blip>
          <a:stretch>
            <a:fillRect/>
          </a:stretch>
        </p:blipFill>
        <p:spPr>
          <a:xfrm rot="8612932">
            <a:off x="4861452" y="932375"/>
            <a:ext cx="1452699" cy="1452699"/>
          </a:xfrm>
          <a:prstGeom prst="rect">
            <a:avLst/>
          </a:prstGeom>
        </p:spPr>
      </p:pic>
      <p:pic>
        <p:nvPicPr>
          <p:cNvPr id="59" name="58 Imagen" descr="cropped-Remolino.png"/>
          <p:cNvPicPr>
            <a:picLocks noChangeAspect="1"/>
          </p:cNvPicPr>
          <p:nvPr/>
        </p:nvPicPr>
        <p:blipFill>
          <a:blip r:embed="rId4">
            <a:grayscl/>
            <a:lum bright="20000" contrast="40000"/>
          </a:blip>
          <a:stretch>
            <a:fillRect/>
          </a:stretch>
        </p:blipFill>
        <p:spPr>
          <a:xfrm rot="8612932">
            <a:off x="4932888" y="2718325"/>
            <a:ext cx="1452699" cy="1452699"/>
          </a:xfrm>
          <a:prstGeom prst="rect">
            <a:avLst/>
          </a:prstGeom>
        </p:spPr>
      </p:pic>
      <p:pic>
        <p:nvPicPr>
          <p:cNvPr id="60" name="59 Imagen" descr="cropped-Remolino.png"/>
          <p:cNvPicPr>
            <a:picLocks noChangeAspect="1"/>
          </p:cNvPicPr>
          <p:nvPr/>
        </p:nvPicPr>
        <p:blipFill>
          <a:blip r:embed="rId4">
            <a:grayscl/>
            <a:lum bright="20000" contrast="40000"/>
          </a:blip>
          <a:stretch>
            <a:fillRect/>
          </a:stretch>
        </p:blipFill>
        <p:spPr>
          <a:xfrm rot="12630672">
            <a:off x="3054245" y="2697069"/>
            <a:ext cx="1452699" cy="1452699"/>
          </a:xfrm>
          <a:prstGeom prst="rect">
            <a:avLst/>
          </a:prstGeom>
        </p:spPr>
      </p:pic>
      <p:pic>
        <p:nvPicPr>
          <p:cNvPr id="61" name="60 Imagen" descr="cropped-Remolino.png"/>
          <p:cNvPicPr>
            <a:picLocks noChangeAspect="1"/>
          </p:cNvPicPr>
          <p:nvPr/>
        </p:nvPicPr>
        <p:blipFill>
          <a:blip r:embed="rId4">
            <a:grayscl/>
            <a:lum bright="20000" contrast="40000"/>
          </a:blip>
          <a:stretch>
            <a:fillRect/>
          </a:stretch>
        </p:blipFill>
        <p:spPr>
          <a:xfrm rot="529037">
            <a:off x="3031680" y="1102869"/>
            <a:ext cx="1452699" cy="1452699"/>
          </a:xfrm>
          <a:prstGeom prst="rect">
            <a:avLst/>
          </a:prstGeom>
        </p:spPr>
      </p:pic>
      <p:pic>
        <p:nvPicPr>
          <p:cNvPr id="62" name="61 Imagen" descr="cooltext453816601706074.png"/>
          <p:cNvPicPr>
            <a:picLocks noChangeAspect="1"/>
          </p:cNvPicPr>
          <p:nvPr/>
        </p:nvPicPr>
        <p:blipFill>
          <a:blip r:embed="rId5">
            <a:lum/>
          </a:blip>
          <a:stretch>
            <a:fillRect/>
          </a:stretch>
        </p:blipFill>
        <p:spPr>
          <a:xfrm>
            <a:off x="357158" y="1071552"/>
            <a:ext cx="3214710" cy="1081679"/>
          </a:xfrm>
          <a:prstGeom prst="rect">
            <a:avLst/>
          </a:prstGeom>
        </p:spPr>
      </p:pic>
      <p:pic>
        <p:nvPicPr>
          <p:cNvPr id="63" name="62 Imagen" descr="cooltext453816616659719.png"/>
          <p:cNvPicPr>
            <a:picLocks noChangeAspect="1"/>
          </p:cNvPicPr>
          <p:nvPr/>
        </p:nvPicPr>
        <p:blipFill>
          <a:blip r:embed="rId6">
            <a:lum/>
          </a:blip>
          <a:stretch>
            <a:fillRect/>
          </a:stretch>
        </p:blipFill>
        <p:spPr>
          <a:xfrm>
            <a:off x="824357" y="1928808"/>
            <a:ext cx="1010336" cy="785817"/>
          </a:xfrm>
          <a:prstGeom prst="rect">
            <a:avLst/>
          </a:prstGeom>
        </p:spPr>
      </p:pic>
      <p:pic>
        <p:nvPicPr>
          <p:cNvPr id="64" name="63 Imagen" descr="cooltext453816625602089.png"/>
          <p:cNvPicPr>
            <a:picLocks noChangeAspect="1"/>
          </p:cNvPicPr>
          <p:nvPr/>
        </p:nvPicPr>
        <p:blipFill>
          <a:blip r:embed="rId7">
            <a:lum/>
          </a:blip>
          <a:stretch>
            <a:fillRect/>
          </a:stretch>
        </p:blipFill>
        <p:spPr>
          <a:xfrm>
            <a:off x="1714480" y="1928808"/>
            <a:ext cx="1295304" cy="714380"/>
          </a:xfrm>
          <a:prstGeom prst="rect">
            <a:avLst/>
          </a:prstGeom>
        </p:spPr>
      </p:pic>
      <p:pic>
        <p:nvPicPr>
          <p:cNvPr id="65" name="64 Imagen" descr="cooltext453816631590487.png"/>
          <p:cNvPicPr>
            <a:picLocks noChangeAspect="1"/>
          </p:cNvPicPr>
          <p:nvPr/>
        </p:nvPicPr>
        <p:blipFill>
          <a:blip r:embed="rId8">
            <a:lum/>
          </a:blip>
          <a:stretch>
            <a:fillRect/>
          </a:stretch>
        </p:blipFill>
        <p:spPr>
          <a:xfrm>
            <a:off x="1571604" y="2714626"/>
            <a:ext cx="658503" cy="738987"/>
          </a:xfrm>
          <a:prstGeom prst="rect">
            <a:avLst/>
          </a:prstGeom>
        </p:spPr>
      </p:pic>
      <p:pic>
        <p:nvPicPr>
          <p:cNvPr id="66" name="65 Imagen" descr="cooltext453816642432122.png"/>
          <p:cNvPicPr>
            <a:picLocks noChangeAspect="1"/>
          </p:cNvPicPr>
          <p:nvPr/>
        </p:nvPicPr>
        <p:blipFill>
          <a:blip r:embed="rId9">
            <a:lum/>
          </a:blip>
          <a:stretch>
            <a:fillRect/>
          </a:stretch>
        </p:blipFill>
        <p:spPr>
          <a:xfrm>
            <a:off x="500034" y="3286130"/>
            <a:ext cx="2786082" cy="904335"/>
          </a:xfrm>
          <a:prstGeom prst="rect">
            <a:avLst/>
          </a:prstGeom>
        </p:spPr>
      </p:pic>
      <p:pic>
        <p:nvPicPr>
          <p:cNvPr id="67" name="66 Imagen" descr="cooltext453816688882264.png"/>
          <p:cNvPicPr>
            <a:picLocks noChangeAspect="1"/>
          </p:cNvPicPr>
          <p:nvPr/>
        </p:nvPicPr>
        <p:blipFill>
          <a:blip r:embed="rId10">
            <a:lum contrast="40000"/>
          </a:blip>
          <a:stretch>
            <a:fillRect/>
          </a:stretch>
        </p:blipFill>
        <p:spPr>
          <a:xfrm>
            <a:off x="357158" y="4429138"/>
            <a:ext cx="2428892" cy="476028"/>
          </a:xfrm>
          <a:prstGeom prst="rect">
            <a:avLst/>
          </a:prstGeom>
        </p:spPr>
      </p:pic>
      <p:pic>
        <p:nvPicPr>
          <p:cNvPr id="18" name="17 Imagen" descr="Imagen1.png"/>
          <p:cNvPicPr>
            <a:picLocks noChangeAspect="1"/>
          </p:cNvPicPr>
          <p:nvPr/>
        </p:nvPicPr>
        <p:blipFill>
          <a:blip r:embed="rId3"/>
          <a:stretch>
            <a:fillRect/>
          </a:stretch>
        </p:blipFill>
        <p:spPr>
          <a:xfrm>
            <a:off x="2233" y="0"/>
            <a:ext cx="9141767" cy="5143500"/>
          </a:xfrm>
          <a:prstGeom prst="rect">
            <a:avLst/>
          </a:prstGeom>
        </p:spPr>
      </p:pic>
    </p:spTree>
  </p:cSld>
  <p:clrMapOvr>
    <a:masterClrMapping/>
  </p:clrMapOvr>
  <p:transition advClick="0" advTm="34000">
    <p:sndAc>
      <p:stSnd loop="1">
        <p:snd r:embed="rId2" name="Together - Ernesto Cortazar (LAGUX (mp3cut.ne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53"/>
                                        </p:tgtEl>
                                        <p:attrNameLst>
                                          <p:attrName>style.visibility</p:attrName>
                                        </p:attrNameLst>
                                      </p:cBhvr>
                                      <p:to>
                                        <p:strVal val="visible"/>
                                      </p:to>
                                    </p:set>
                                    <p:anim calcmode="lin" valueType="num">
                                      <p:cBhvr>
                                        <p:cTn id="9" dur="3000" fill="hold"/>
                                        <p:tgtEl>
                                          <p:spTgt spid="53"/>
                                        </p:tgtEl>
                                        <p:attrNameLst>
                                          <p:attrName>ppt_w</p:attrName>
                                        </p:attrNameLst>
                                      </p:cBhvr>
                                      <p:tavLst>
                                        <p:tav tm="0">
                                          <p:val>
                                            <p:fltVal val="0"/>
                                          </p:val>
                                        </p:tav>
                                        <p:tav tm="100000">
                                          <p:val>
                                            <p:strVal val="#ppt_w"/>
                                          </p:val>
                                        </p:tav>
                                      </p:tavLst>
                                    </p:anim>
                                    <p:anim calcmode="lin" valueType="num">
                                      <p:cBhvr>
                                        <p:cTn id="10" dur="3000" fill="hold"/>
                                        <p:tgtEl>
                                          <p:spTgt spid="53"/>
                                        </p:tgtEl>
                                        <p:attrNameLst>
                                          <p:attrName>ppt_h</p:attrName>
                                        </p:attrNameLst>
                                      </p:cBhvr>
                                      <p:tavLst>
                                        <p:tav tm="0">
                                          <p:val>
                                            <p:fltVal val="0"/>
                                          </p:val>
                                        </p:tav>
                                        <p:tav tm="100000">
                                          <p:val>
                                            <p:strVal val="#ppt_h"/>
                                          </p:val>
                                        </p:tav>
                                      </p:tavLst>
                                    </p:anim>
                                    <p:anim calcmode="lin" valueType="num">
                                      <p:cBhvr>
                                        <p:cTn id="11" dur="3000" fill="hold"/>
                                        <p:tgtEl>
                                          <p:spTgt spid="53"/>
                                        </p:tgtEl>
                                        <p:attrNameLst>
                                          <p:attrName>ppt_x</p:attrName>
                                        </p:attrNameLst>
                                      </p:cBhvr>
                                      <p:tavLst>
                                        <p:tav tm="0">
                                          <p:val>
                                            <p:fltVal val="0.5"/>
                                          </p:val>
                                        </p:tav>
                                        <p:tav tm="100000">
                                          <p:val>
                                            <p:strVal val="#ppt_x"/>
                                          </p:val>
                                        </p:tav>
                                      </p:tavLst>
                                    </p:anim>
                                    <p:anim calcmode="lin" valueType="num">
                                      <p:cBhvr>
                                        <p:cTn id="12" dur="3000" fill="hold"/>
                                        <p:tgtEl>
                                          <p:spTgt spid="5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4"/>
                                        </p:tgtEl>
                                        <p:attrNameLst>
                                          <p:attrName>style.visibility</p:attrName>
                                        </p:attrNameLst>
                                      </p:cBhvr>
                                      <p:to>
                                        <p:strVal val="visible"/>
                                      </p:to>
                                    </p:set>
                                    <p:anim calcmode="lin" valueType="num">
                                      <p:cBhvr>
                                        <p:cTn id="15" dur="3000" fill="hold"/>
                                        <p:tgtEl>
                                          <p:spTgt spid="54"/>
                                        </p:tgtEl>
                                        <p:attrNameLst>
                                          <p:attrName>ppt_w</p:attrName>
                                        </p:attrNameLst>
                                      </p:cBhvr>
                                      <p:tavLst>
                                        <p:tav tm="0">
                                          <p:val>
                                            <p:fltVal val="0"/>
                                          </p:val>
                                        </p:tav>
                                        <p:tav tm="100000">
                                          <p:val>
                                            <p:strVal val="#ppt_w"/>
                                          </p:val>
                                        </p:tav>
                                      </p:tavLst>
                                    </p:anim>
                                    <p:anim calcmode="lin" valueType="num">
                                      <p:cBhvr>
                                        <p:cTn id="16" dur="3000" fill="hold"/>
                                        <p:tgtEl>
                                          <p:spTgt spid="54"/>
                                        </p:tgtEl>
                                        <p:attrNameLst>
                                          <p:attrName>ppt_h</p:attrName>
                                        </p:attrNameLst>
                                      </p:cBhvr>
                                      <p:tavLst>
                                        <p:tav tm="0">
                                          <p:val>
                                            <p:fltVal val="0"/>
                                          </p:val>
                                        </p:tav>
                                        <p:tav tm="100000">
                                          <p:val>
                                            <p:strVal val="#ppt_h"/>
                                          </p:val>
                                        </p:tav>
                                      </p:tavLst>
                                    </p:anim>
                                    <p:anim calcmode="lin" valueType="num">
                                      <p:cBhvr>
                                        <p:cTn id="17" dur="3000" fill="hold"/>
                                        <p:tgtEl>
                                          <p:spTgt spid="54"/>
                                        </p:tgtEl>
                                        <p:attrNameLst>
                                          <p:attrName>ppt_x</p:attrName>
                                        </p:attrNameLst>
                                      </p:cBhvr>
                                      <p:tavLst>
                                        <p:tav tm="0">
                                          <p:val>
                                            <p:fltVal val="0.5"/>
                                          </p:val>
                                        </p:tav>
                                        <p:tav tm="100000">
                                          <p:val>
                                            <p:strVal val="#ppt_x"/>
                                          </p:val>
                                        </p:tav>
                                      </p:tavLst>
                                    </p:anim>
                                    <p:anim calcmode="lin" valueType="num">
                                      <p:cBhvr>
                                        <p:cTn id="18" dur="3000" fill="hold"/>
                                        <p:tgtEl>
                                          <p:spTgt spid="5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5"/>
                                        </p:tgtEl>
                                        <p:attrNameLst>
                                          <p:attrName>style.visibility</p:attrName>
                                        </p:attrNameLst>
                                      </p:cBhvr>
                                      <p:to>
                                        <p:strVal val="visible"/>
                                      </p:to>
                                    </p:set>
                                    <p:anim calcmode="lin" valueType="num">
                                      <p:cBhvr>
                                        <p:cTn id="21" dur="3000" fill="hold"/>
                                        <p:tgtEl>
                                          <p:spTgt spid="55"/>
                                        </p:tgtEl>
                                        <p:attrNameLst>
                                          <p:attrName>ppt_w</p:attrName>
                                        </p:attrNameLst>
                                      </p:cBhvr>
                                      <p:tavLst>
                                        <p:tav tm="0">
                                          <p:val>
                                            <p:fltVal val="0"/>
                                          </p:val>
                                        </p:tav>
                                        <p:tav tm="100000">
                                          <p:val>
                                            <p:strVal val="#ppt_w"/>
                                          </p:val>
                                        </p:tav>
                                      </p:tavLst>
                                    </p:anim>
                                    <p:anim calcmode="lin" valueType="num">
                                      <p:cBhvr>
                                        <p:cTn id="22" dur="3000" fill="hold"/>
                                        <p:tgtEl>
                                          <p:spTgt spid="55"/>
                                        </p:tgtEl>
                                        <p:attrNameLst>
                                          <p:attrName>ppt_h</p:attrName>
                                        </p:attrNameLst>
                                      </p:cBhvr>
                                      <p:tavLst>
                                        <p:tav tm="0">
                                          <p:val>
                                            <p:fltVal val="0"/>
                                          </p:val>
                                        </p:tav>
                                        <p:tav tm="100000">
                                          <p:val>
                                            <p:strVal val="#ppt_h"/>
                                          </p:val>
                                        </p:tav>
                                      </p:tavLst>
                                    </p:anim>
                                    <p:anim calcmode="lin" valueType="num">
                                      <p:cBhvr>
                                        <p:cTn id="23" dur="3000" fill="hold"/>
                                        <p:tgtEl>
                                          <p:spTgt spid="55"/>
                                        </p:tgtEl>
                                        <p:attrNameLst>
                                          <p:attrName>ppt_x</p:attrName>
                                        </p:attrNameLst>
                                      </p:cBhvr>
                                      <p:tavLst>
                                        <p:tav tm="0">
                                          <p:val>
                                            <p:fltVal val="0.5"/>
                                          </p:val>
                                        </p:tav>
                                        <p:tav tm="100000">
                                          <p:val>
                                            <p:strVal val="#ppt_x"/>
                                          </p:val>
                                        </p:tav>
                                      </p:tavLst>
                                    </p:anim>
                                    <p:anim calcmode="lin" valueType="num">
                                      <p:cBhvr>
                                        <p:cTn id="24" dur="3000" fill="hold"/>
                                        <p:tgtEl>
                                          <p:spTgt spid="5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56"/>
                                        </p:tgtEl>
                                        <p:attrNameLst>
                                          <p:attrName>style.visibility</p:attrName>
                                        </p:attrNameLst>
                                      </p:cBhvr>
                                      <p:to>
                                        <p:strVal val="visible"/>
                                      </p:to>
                                    </p:set>
                                    <p:anim calcmode="lin" valueType="num">
                                      <p:cBhvr>
                                        <p:cTn id="27" dur="3000" fill="hold"/>
                                        <p:tgtEl>
                                          <p:spTgt spid="56"/>
                                        </p:tgtEl>
                                        <p:attrNameLst>
                                          <p:attrName>ppt_w</p:attrName>
                                        </p:attrNameLst>
                                      </p:cBhvr>
                                      <p:tavLst>
                                        <p:tav tm="0">
                                          <p:val>
                                            <p:fltVal val="0"/>
                                          </p:val>
                                        </p:tav>
                                        <p:tav tm="100000">
                                          <p:val>
                                            <p:strVal val="#ppt_w"/>
                                          </p:val>
                                        </p:tav>
                                      </p:tavLst>
                                    </p:anim>
                                    <p:anim calcmode="lin" valueType="num">
                                      <p:cBhvr>
                                        <p:cTn id="28" dur="3000" fill="hold"/>
                                        <p:tgtEl>
                                          <p:spTgt spid="56"/>
                                        </p:tgtEl>
                                        <p:attrNameLst>
                                          <p:attrName>ppt_h</p:attrName>
                                        </p:attrNameLst>
                                      </p:cBhvr>
                                      <p:tavLst>
                                        <p:tav tm="0">
                                          <p:val>
                                            <p:fltVal val="0"/>
                                          </p:val>
                                        </p:tav>
                                        <p:tav tm="100000">
                                          <p:val>
                                            <p:strVal val="#ppt_h"/>
                                          </p:val>
                                        </p:tav>
                                      </p:tavLst>
                                    </p:anim>
                                    <p:anim calcmode="lin" valueType="num">
                                      <p:cBhvr>
                                        <p:cTn id="29" dur="3000" fill="hold"/>
                                        <p:tgtEl>
                                          <p:spTgt spid="56"/>
                                        </p:tgtEl>
                                        <p:attrNameLst>
                                          <p:attrName>ppt_x</p:attrName>
                                        </p:attrNameLst>
                                      </p:cBhvr>
                                      <p:tavLst>
                                        <p:tav tm="0">
                                          <p:val>
                                            <p:fltVal val="0.5"/>
                                          </p:val>
                                        </p:tav>
                                        <p:tav tm="100000">
                                          <p:val>
                                            <p:strVal val="#ppt_x"/>
                                          </p:val>
                                        </p:tav>
                                      </p:tavLst>
                                    </p:anim>
                                    <p:anim calcmode="lin" valueType="num">
                                      <p:cBhvr>
                                        <p:cTn id="30" dur="3000" fill="hold"/>
                                        <p:tgtEl>
                                          <p:spTgt spid="5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57"/>
                                        </p:tgtEl>
                                        <p:attrNameLst>
                                          <p:attrName>style.visibility</p:attrName>
                                        </p:attrNameLst>
                                      </p:cBhvr>
                                      <p:to>
                                        <p:strVal val="visible"/>
                                      </p:to>
                                    </p:set>
                                    <p:anim calcmode="lin" valueType="num">
                                      <p:cBhvr>
                                        <p:cTn id="33" dur="3000" fill="hold"/>
                                        <p:tgtEl>
                                          <p:spTgt spid="57"/>
                                        </p:tgtEl>
                                        <p:attrNameLst>
                                          <p:attrName>ppt_w</p:attrName>
                                        </p:attrNameLst>
                                      </p:cBhvr>
                                      <p:tavLst>
                                        <p:tav tm="0">
                                          <p:val>
                                            <p:fltVal val="0"/>
                                          </p:val>
                                        </p:tav>
                                        <p:tav tm="100000">
                                          <p:val>
                                            <p:strVal val="#ppt_w"/>
                                          </p:val>
                                        </p:tav>
                                      </p:tavLst>
                                    </p:anim>
                                    <p:anim calcmode="lin" valueType="num">
                                      <p:cBhvr>
                                        <p:cTn id="34" dur="3000" fill="hold"/>
                                        <p:tgtEl>
                                          <p:spTgt spid="57"/>
                                        </p:tgtEl>
                                        <p:attrNameLst>
                                          <p:attrName>ppt_h</p:attrName>
                                        </p:attrNameLst>
                                      </p:cBhvr>
                                      <p:tavLst>
                                        <p:tav tm="0">
                                          <p:val>
                                            <p:fltVal val="0"/>
                                          </p:val>
                                        </p:tav>
                                        <p:tav tm="100000">
                                          <p:val>
                                            <p:strVal val="#ppt_h"/>
                                          </p:val>
                                        </p:tav>
                                      </p:tavLst>
                                    </p:anim>
                                    <p:anim calcmode="lin" valueType="num">
                                      <p:cBhvr>
                                        <p:cTn id="35" dur="3000" fill="hold"/>
                                        <p:tgtEl>
                                          <p:spTgt spid="57"/>
                                        </p:tgtEl>
                                        <p:attrNameLst>
                                          <p:attrName>ppt_x</p:attrName>
                                        </p:attrNameLst>
                                      </p:cBhvr>
                                      <p:tavLst>
                                        <p:tav tm="0">
                                          <p:val>
                                            <p:fltVal val="0.5"/>
                                          </p:val>
                                        </p:tav>
                                        <p:tav tm="100000">
                                          <p:val>
                                            <p:strVal val="#ppt_x"/>
                                          </p:val>
                                        </p:tav>
                                      </p:tavLst>
                                    </p:anim>
                                    <p:anim calcmode="lin" valueType="num">
                                      <p:cBhvr>
                                        <p:cTn id="36" dur="3000" fill="hold"/>
                                        <p:tgtEl>
                                          <p:spTgt spid="5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58"/>
                                        </p:tgtEl>
                                        <p:attrNameLst>
                                          <p:attrName>style.visibility</p:attrName>
                                        </p:attrNameLst>
                                      </p:cBhvr>
                                      <p:to>
                                        <p:strVal val="visible"/>
                                      </p:to>
                                    </p:set>
                                    <p:anim calcmode="lin" valueType="num">
                                      <p:cBhvr>
                                        <p:cTn id="39" dur="3000" fill="hold"/>
                                        <p:tgtEl>
                                          <p:spTgt spid="58"/>
                                        </p:tgtEl>
                                        <p:attrNameLst>
                                          <p:attrName>ppt_w</p:attrName>
                                        </p:attrNameLst>
                                      </p:cBhvr>
                                      <p:tavLst>
                                        <p:tav tm="0">
                                          <p:val>
                                            <p:fltVal val="0"/>
                                          </p:val>
                                        </p:tav>
                                        <p:tav tm="100000">
                                          <p:val>
                                            <p:strVal val="#ppt_w"/>
                                          </p:val>
                                        </p:tav>
                                      </p:tavLst>
                                    </p:anim>
                                    <p:anim calcmode="lin" valueType="num">
                                      <p:cBhvr>
                                        <p:cTn id="40" dur="3000" fill="hold"/>
                                        <p:tgtEl>
                                          <p:spTgt spid="58"/>
                                        </p:tgtEl>
                                        <p:attrNameLst>
                                          <p:attrName>ppt_h</p:attrName>
                                        </p:attrNameLst>
                                      </p:cBhvr>
                                      <p:tavLst>
                                        <p:tav tm="0">
                                          <p:val>
                                            <p:fltVal val="0"/>
                                          </p:val>
                                        </p:tav>
                                        <p:tav tm="100000">
                                          <p:val>
                                            <p:strVal val="#ppt_h"/>
                                          </p:val>
                                        </p:tav>
                                      </p:tavLst>
                                    </p:anim>
                                    <p:anim calcmode="lin" valueType="num">
                                      <p:cBhvr>
                                        <p:cTn id="41" dur="3000" fill="hold"/>
                                        <p:tgtEl>
                                          <p:spTgt spid="58"/>
                                        </p:tgtEl>
                                        <p:attrNameLst>
                                          <p:attrName>ppt_x</p:attrName>
                                        </p:attrNameLst>
                                      </p:cBhvr>
                                      <p:tavLst>
                                        <p:tav tm="0">
                                          <p:val>
                                            <p:fltVal val="0.5"/>
                                          </p:val>
                                        </p:tav>
                                        <p:tav tm="100000">
                                          <p:val>
                                            <p:strVal val="#ppt_x"/>
                                          </p:val>
                                        </p:tav>
                                      </p:tavLst>
                                    </p:anim>
                                    <p:anim calcmode="lin" valueType="num">
                                      <p:cBhvr>
                                        <p:cTn id="42" dur="3000" fill="hold"/>
                                        <p:tgtEl>
                                          <p:spTgt spid="5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59"/>
                                        </p:tgtEl>
                                        <p:attrNameLst>
                                          <p:attrName>style.visibility</p:attrName>
                                        </p:attrNameLst>
                                      </p:cBhvr>
                                      <p:to>
                                        <p:strVal val="visible"/>
                                      </p:to>
                                    </p:set>
                                    <p:anim calcmode="lin" valueType="num">
                                      <p:cBhvr>
                                        <p:cTn id="45" dur="3000" fill="hold"/>
                                        <p:tgtEl>
                                          <p:spTgt spid="59"/>
                                        </p:tgtEl>
                                        <p:attrNameLst>
                                          <p:attrName>ppt_w</p:attrName>
                                        </p:attrNameLst>
                                      </p:cBhvr>
                                      <p:tavLst>
                                        <p:tav tm="0">
                                          <p:val>
                                            <p:fltVal val="0"/>
                                          </p:val>
                                        </p:tav>
                                        <p:tav tm="100000">
                                          <p:val>
                                            <p:strVal val="#ppt_w"/>
                                          </p:val>
                                        </p:tav>
                                      </p:tavLst>
                                    </p:anim>
                                    <p:anim calcmode="lin" valueType="num">
                                      <p:cBhvr>
                                        <p:cTn id="46" dur="3000" fill="hold"/>
                                        <p:tgtEl>
                                          <p:spTgt spid="59"/>
                                        </p:tgtEl>
                                        <p:attrNameLst>
                                          <p:attrName>ppt_h</p:attrName>
                                        </p:attrNameLst>
                                      </p:cBhvr>
                                      <p:tavLst>
                                        <p:tav tm="0">
                                          <p:val>
                                            <p:fltVal val="0"/>
                                          </p:val>
                                        </p:tav>
                                        <p:tav tm="100000">
                                          <p:val>
                                            <p:strVal val="#ppt_h"/>
                                          </p:val>
                                        </p:tav>
                                      </p:tavLst>
                                    </p:anim>
                                    <p:anim calcmode="lin" valueType="num">
                                      <p:cBhvr>
                                        <p:cTn id="47" dur="3000" fill="hold"/>
                                        <p:tgtEl>
                                          <p:spTgt spid="59"/>
                                        </p:tgtEl>
                                        <p:attrNameLst>
                                          <p:attrName>ppt_x</p:attrName>
                                        </p:attrNameLst>
                                      </p:cBhvr>
                                      <p:tavLst>
                                        <p:tav tm="0">
                                          <p:val>
                                            <p:fltVal val="0.5"/>
                                          </p:val>
                                        </p:tav>
                                        <p:tav tm="100000">
                                          <p:val>
                                            <p:strVal val="#ppt_x"/>
                                          </p:val>
                                        </p:tav>
                                      </p:tavLst>
                                    </p:anim>
                                    <p:anim calcmode="lin" valueType="num">
                                      <p:cBhvr>
                                        <p:cTn id="48" dur="3000" fill="hold"/>
                                        <p:tgtEl>
                                          <p:spTgt spid="5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60"/>
                                        </p:tgtEl>
                                        <p:attrNameLst>
                                          <p:attrName>style.visibility</p:attrName>
                                        </p:attrNameLst>
                                      </p:cBhvr>
                                      <p:to>
                                        <p:strVal val="visible"/>
                                      </p:to>
                                    </p:set>
                                    <p:anim calcmode="lin" valueType="num">
                                      <p:cBhvr>
                                        <p:cTn id="51" dur="3000" fill="hold"/>
                                        <p:tgtEl>
                                          <p:spTgt spid="60"/>
                                        </p:tgtEl>
                                        <p:attrNameLst>
                                          <p:attrName>ppt_w</p:attrName>
                                        </p:attrNameLst>
                                      </p:cBhvr>
                                      <p:tavLst>
                                        <p:tav tm="0">
                                          <p:val>
                                            <p:fltVal val="0"/>
                                          </p:val>
                                        </p:tav>
                                        <p:tav tm="100000">
                                          <p:val>
                                            <p:strVal val="#ppt_w"/>
                                          </p:val>
                                        </p:tav>
                                      </p:tavLst>
                                    </p:anim>
                                    <p:anim calcmode="lin" valueType="num">
                                      <p:cBhvr>
                                        <p:cTn id="52" dur="3000" fill="hold"/>
                                        <p:tgtEl>
                                          <p:spTgt spid="60"/>
                                        </p:tgtEl>
                                        <p:attrNameLst>
                                          <p:attrName>ppt_h</p:attrName>
                                        </p:attrNameLst>
                                      </p:cBhvr>
                                      <p:tavLst>
                                        <p:tav tm="0">
                                          <p:val>
                                            <p:fltVal val="0"/>
                                          </p:val>
                                        </p:tav>
                                        <p:tav tm="100000">
                                          <p:val>
                                            <p:strVal val="#ppt_h"/>
                                          </p:val>
                                        </p:tav>
                                      </p:tavLst>
                                    </p:anim>
                                    <p:anim calcmode="lin" valueType="num">
                                      <p:cBhvr>
                                        <p:cTn id="53" dur="3000" fill="hold"/>
                                        <p:tgtEl>
                                          <p:spTgt spid="60"/>
                                        </p:tgtEl>
                                        <p:attrNameLst>
                                          <p:attrName>ppt_x</p:attrName>
                                        </p:attrNameLst>
                                      </p:cBhvr>
                                      <p:tavLst>
                                        <p:tav tm="0">
                                          <p:val>
                                            <p:fltVal val="0.5"/>
                                          </p:val>
                                        </p:tav>
                                        <p:tav tm="100000">
                                          <p:val>
                                            <p:strVal val="#ppt_x"/>
                                          </p:val>
                                        </p:tav>
                                      </p:tavLst>
                                    </p:anim>
                                    <p:anim calcmode="lin" valueType="num">
                                      <p:cBhvr>
                                        <p:cTn id="54" dur="3000" fill="hold"/>
                                        <p:tgtEl>
                                          <p:spTgt spid="60"/>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61"/>
                                        </p:tgtEl>
                                        <p:attrNameLst>
                                          <p:attrName>style.visibility</p:attrName>
                                        </p:attrNameLst>
                                      </p:cBhvr>
                                      <p:to>
                                        <p:strVal val="visible"/>
                                      </p:to>
                                    </p:set>
                                    <p:anim calcmode="lin" valueType="num">
                                      <p:cBhvr>
                                        <p:cTn id="57" dur="3000" fill="hold"/>
                                        <p:tgtEl>
                                          <p:spTgt spid="61"/>
                                        </p:tgtEl>
                                        <p:attrNameLst>
                                          <p:attrName>ppt_w</p:attrName>
                                        </p:attrNameLst>
                                      </p:cBhvr>
                                      <p:tavLst>
                                        <p:tav tm="0">
                                          <p:val>
                                            <p:fltVal val="0"/>
                                          </p:val>
                                        </p:tav>
                                        <p:tav tm="100000">
                                          <p:val>
                                            <p:strVal val="#ppt_w"/>
                                          </p:val>
                                        </p:tav>
                                      </p:tavLst>
                                    </p:anim>
                                    <p:anim calcmode="lin" valueType="num">
                                      <p:cBhvr>
                                        <p:cTn id="58" dur="3000" fill="hold"/>
                                        <p:tgtEl>
                                          <p:spTgt spid="61"/>
                                        </p:tgtEl>
                                        <p:attrNameLst>
                                          <p:attrName>ppt_h</p:attrName>
                                        </p:attrNameLst>
                                      </p:cBhvr>
                                      <p:tavLst>
                                        <p:tav tm="0">
                                          <p:val>
                                            <p:fltVal val="0"/>
                                          </p:val>
                                        </p:tav>
                                        <p:tav tm="100000">
                                          <p:val>
                                            <p:strVal val="#ppt_h"/>
                                          </p:val>
                                        </p:tav>
                                      </p:tavLst>
                                    </p:anim>
                                    <p:anim calcmode="lin" valueType="num">
                                      <p:cBhvr>
                                        <p:cTn id="59" dur="3000" fill="hold"/>
                                        <p:tgtEl>
                                          <p:spTgt spid="61"/>
                                        </p:tgtEl>
                                        <p:attrNameLst>
                                          <p:attrName>ppt_x</p:attrName>
                                        </p:attrNameLst>
                                      </p:cBhvr>
                                      <p:tavLst>
                                        <p:tav tm="0">
                                          <p:val>
                                            <p:fltVal val="0.5"/>
                                          </p:val>
                                        </p:tav>
                                        <p:tav tm="100000">
                                          <p:val>
                                            <p:strVal val="#ppt_x"/>
                                          </p:val>
                                        </p:tav>
                                      </p:tavLst>
                                    </p:anim>
                                    <p:anim calcmode="lin" valueType="num">
                                      <p:cBhvr>
                                        <p:cTn id="60" dur="3000" fill="hold"/>
                                        <p:tgtEl>
                                          <p:spTgt spid="61"/>
                                        </p:tgtEl>
                                        <p:attrNameLst>
                                          <p:attrName>ppt_y</p:attrName>
                                        </p:attrNameLst>
                                      </p:cBhvr>
                                      <p:tavLst>
                                        <p:tav tm="0">
                                          <p:val>
                                            <p:fltVal val="0.5"/>
                                          </p:val>
                                        </p:tav>
                                        <p:tav tm="100000">
                                          <p:val>
                                            <p:strVal val="#ppt_y"/>
                                          </p:val>
                                        </p:tav>
                                      </p:tavLst>
                                    </p:anim>
                                  </p:childTnLst>
                                </p:cTn>
                              </p:par>
                              <p:par>
                                <p:cTn id="61" presetID="8" presetClass="emph" presetSubtype="0" autoRev="1" fill="hold" nodeType="withEffect">
                                  <p:stCondLst>
                                    <p:cond delay="0"/>
                                  </p:stCondLst>
                                  <p:childTnLst>
                                    <p:animRot by="21600000">
                                      <p:cBhvr>
                                        <p:cTn id="62" dur="3000" fill="hold"/>
                                        <p:tgtEl>
                                          <p:spTgt spid="53"/>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54"/>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55"/>
                                        </p:tgtEl>
                                        <p:attrNameLst>
                                          <p:attrName>r</p:attrName>
                                        </p:attrNameLst>
                                      </p:cBhvr>
                                    </p:animRot>
                                  </p:childTnLst>
                                </p:cTn>
                              </p:par>
                              <p:par>
                                <p:cTn id="67" presetID="8" presetClass="emph" presetSubtype="0" autoRev="1" fill="hold" nodeType="withEffect">
                                  <p:stCondLst>
                                    <p:cond delay="0"/>
                                  </p:stCondLst>
                                  <p:childTnLst>
                                    <p:animRot by="21600000">
                                      <p:cBhvr>
                                        <p:cTn id="68" dur="3000" fill="hold"/>
                                        <p:tgtEl>
                                          <p:spTgt spid="56"/>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57"/>
                                        </p:tgtEl>
                                        <p:attrNameLst>
                                          <p:attrName>r</p:attrName>
                                        </p:attrNameLst>
                                      </p:cBhvr>
                                    </p:animRot>
                                  </p:childTnLst>
                                </p:cTn>
                              </p:par>
                              <p:par>
                                <p:cTn id="71" presetID="8" presetClass="emph" presetSubtype="0" autoRev="1" fill="hold" nodeType="withEffect">
                                  <p:stCondLst>
                                    <p:cond delay="0"/>
                                  </p:stCondLst>
                                  <p:childTnLst>
                                    <p:animRot by="21600000">
                                      <p:cBhvr>
                                        <p:cTn id="72" dur="3000" fill="hold"/>
                                        <p:tgtEl>
                                          <p:spTgt spid="58"/>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59"/>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60"/>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61"/>
                                        </p:tgtEl>
                                        <p:attrNameLst>
                                          <p:attrName>r</p:attrName>
                                        </p:attrNameLst>
                                      </p:cBhvr>
                                    </p:animRot>
                                  </p:childTnLst>
                                </p:cTn>
                              </p:par>
                            </p:childTnLst>
                          </p:cTn>
                        </p:par>
                        <p:par>
                          <p:cTn id="79" fill="hold">
                            <p:stCondLst>
                              <p:cond delay="6000"/>
                            </p:stCondLst>
                            <p:childTnLst>
                              <p:par>
                                <p:cTn id="80" presetID="23" presetClass="exit" presetSubtype="544" fill="hold" nodeType="afterEffect">
                                  <p:stCondLst>
                                    <p:cond delay="0"/>
                                  </p:stCondLst>
                                  <p:childTnLst>
                                    <p:anim calcmode="lin" valueType="num">
                                      <p:cBhvr>
                                        <p:cTn id="81" dur="3000"/>
                                        <p:tgtEl>
                                          <p:spTgt spid="53"/>
                                        </p:tgtEl>
                                        <p:attrNameLst>
                                          <p:attrName>ppt_w</p:attrName>
                                        </p:attrNameLst>
                                      </p:cBhvr>
                                      <p:tavLst>
                                        <p:tav tm="0">
                                          <p:val>
                                            <p:strVal val="ppt_w"/>
                                          </p:val>
                                        </p:tav>
                                        <p:tav tm="100000">
                                          <p:val>
                                            <p:fltVal val="0"/>
                                          </p:val>
                                        </p:tav>
                                      </p:tavLst>
                                    </p:anim>
                                    <p:anim calcmode="lin" valueType="num">
                                      <p:cBhvr>
                                        <p:cTn id="82" dur="3000"/>
                                        <p:tgtEl>
                                          <p:spTgt spid="53"/>
                                        </p:tgtEl>
                                        <p:attrNameLst>
                                          <p:attrName>ppt_h</p:attrName>
                                        </p:attrNameLst>
                                      </p:cBhvr>
                                      <p:tavLst>
                                        <p:tav tm="0">
                                          <p:val>
                                            <p:strVal val="ppt_h"/>
                                          </p:val>
                                        </p:tav>
                                        <p:tav tm="100000">
                                          <p:val>
                                            <p:fltVal val="0"/>
                                          </p:val>
                                        </p:tav>
                                      </p:tavLst>
                                    </p:anim>
                                    <p:anim calcmode="lin" valueType="num">
                                      <p:cBhvr>
                                        <p:cTn id="83" dur="3000"/>
                                        <p:tgtEl>
                                          <p:spTgt spid="53"/>
                                        </p:tgtEl>
                                        <p:attrNameLst>
                                          <p:attrName>ppt_x</p:attrName>
                                        </p:attrNameLst>
                                      </p:cBhvr>
                                      <p:tavLst>
                                        <p:tav tm="0">
                                          <p:val>
                                            <p:strVal val="ppt_x"/>
                                          </p:val>
                                        </p:tav>
                                        <p:tav tm="100000">
                                          <p:val>
                                            <p:fltVal val="0.5"/>
                                          </p:val>
                                        </p:tav>
                                      </p:tavLst>
                                    </p:anim>
                                    <p:anim calcmode="lin" valueType="num">
                                      <p:cBhvr>
                                        <p:cTn id="84" dur="3000"/>
                                        <p:tgtEl>
                                          <p:spTgt spid="53"/>
                                        </p:tgtEl>
                                        <p:attrNameLst>
                                          <p:attrName>ppt_y</p:attrName>
                                        </p:attrNameLst>
                                      </p:cBhvr>
                                      <p:tavLst>
                                        <p:tav tm="0">
                                          <p:val>
                                            <p:strVal val="ppt_y"/>
                                          </p:val>
                                        </p:tav>
                                        <p:tav tm="100000">
                                          <p:val>
                                            <p:fltVal val="0.5"/>
                                          </p:val>
                                        </p:tav>
                                      </p:tavLst>
                                    </p:anim>
                                    <p:set>
                                      <p:cBhvr>
                                        <p:cTn id="85" dur="1" fill="hold">
                                          <p:stCondLst>
                                            <p:cond delay="2999"/>
                                          </p:stCondLst>
                                        </p:cTn>
                                        <p:tgtEl>
                                          <p:spTgt spid="53"/>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3000"/>
                                        <p:tgtEl>
                                          <p:spTgt spid="54"/>
                                        </p:tgtEl>
                                        <p:attrNameLst>
                                          <p:attrName>ppt_w</p:attrName>
                                        </p:attrNameLst>
                                      </p:cBhvr>
                                      <p:tavLst>
                                        <p:tav tm="0">
                                          <p:val>
                                            <p:strVal val="ppt_w"/>
                                          </p:val>
                                        </p:tav>
                                        <p:tav tm="100000">
                                          <p:val>
                                            <p:fltVal val="0"/>
                                          </p:val>
                                        </p:tav>
                                      </p:tavLst>
                                    </p:anim>
                                    <p:anim calcmode="lin" valueType="num">
                                      <p:cBhvr>
                                        <p:cTn id="88" dur="3000"/>
                                        <p:tgtEl>
                                          <p:spTgt spid="54"/>
                                        </p:tgtEl>
                                        <p:attrNameLst>
                                          <p:attrName>ppt_h</p:attrName>
                                        </p:attrNameLst>
                                      </p:cBhvr>
                                      <p:tavLst>
                                        <p:tav tm="0">
                                          <p:val>
                                            <p:strVal val="ppt_h"/>
                                          </p:val>
                                        </p:tav>
                                        <p:tav tm="100000">
                                          <p:val>
                                            <p:fltVal val="0"/>
                                          </p:val>
                                        </p:tav>
                                      </p:tavLst>
                                    </p:anim>
                                    <p:anim calcmode="lin" valueType="num">
                                      <p:cBhvr>
                                        <p:cTn id="89" dur="3000"/>
                                        <p:tgtEl>
                                          <p:spTgt spid="54"/>
                                        </p:tgtEl>
                                        <p:attrNameLst>
                                          <p:attrName>ppt_x</p:attrName>
                                        </p:attrNameLst>
                                      </p:cBhvr>
                                      <p:tavLst>
                                        <p:tav tm="0">
                                          <p:val>
                                            <p:strVal val="ppt_x"/>
                                          </p:val>
                                        </p:tav>
                                        <p:tav tm="100000">
                                          <p:val>
                                            <p:fltVal val="0.5"/>
                                          </p:val>
                                        </p:tav>
                                      </p:tavLst>
                                    </p:anim>
                                    <p:anim calcmode="lin" valueType="num">
                                      <p:cBhvr>
                                        <p:cTn id="90" dur="3000"/>
                                        <p:tgtEl>
                                          <p:spTgt spid="54"/>
                                        </p:tgtEl>
                                        <p:attrNameLst>
                                          <p:attrName>ppt_y</p:attrName>
                                        </p:attrNameLst>
                                      </p:cBhvr>
                                      <p:tavLst>
                                        <p:tav tm="0">
                                          <p:val>
                                            <p:strVal val="ppt_y"/>
                                          </p:val>
                                        </p:tav>
                                        <p:tav tm="100000">
                                          <p:val>
                                            <p:fltVal val="0.5"/>
                                          </p:val>
                                        </p:tav>
                                      </p:tavLst>
                                    </p:anim>
                                    <p:set>
                                      <p:cBhvr>
                                        <p:cTn id="91" dur="1" fill="hold">
                                          <p:stCondLst>
                                            <p:cond delay="2999"/>
                                          </p:stCondLst>
                                        </p:cTn>
                                        <p:tgtEl>
                                          <p:spTgt spid="54"/>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3000"/>
                                        <p:tgtEl>
                                          <p:spTgt spid="55"/>
                                        </p:tgtEl>
                                        <p:attrNameLst>
                                          <p:attrName>ppt_w</p:attrName>
                                        </p:attrNameLst>
                                      </p:cBhvr>
                                      <p:tavLst>
                                        <p:tav tm="0">
                                          <p:val>
                                            <p:strVal val="ppt_w"/>
                                          </p:val>
                                        </p:tav>
                                        <p:tav tm="100000">
                                          <p:val>
                                            <p:fltVal val="0"/>
                                          </p:val>
                                        </p:tav>
                                      </p:tavLst>
                                    </p:anim>
                                    <p:anim calcmode="lin" valueType="num">
                                      <p:cBhvr>
                                        <p:cTn id="94" dur="3000"/>
                                        <p:tgtEl>
                                          <p:spTgt spid="55"/>
                                        </p:tgtEl>
                                        <p:attrNameLst>
                                          <p:attrName>ppt_h</p:attrName>
                                        </p:attrNameLst>
                                      </p:cBhvr>
                                      <p:tavLst>
                                        <p:tav tm="0">
                                          <p:val>
                                            <p:strVal val="ppt_h"/>
                                          </p:val>
                                        </p:tav>
                                        <p:tav tm="100000">
                                          <p:val>
                                            <p:fltVal val="0"/>
                                          </p:val>
                                        </p:tav>
                                      </p:tavLst>
                                    </p:anim>
                                    <p:anim calcmode="lin" valueType="num">
                                      <p:cBhvr>
                                        <p:cTn id="95" dur="3000"/>
                                        <p:tgtEl>
                                          <p:spTgt spid="55"/>
                                        </p:tgtEl>
                                        <p:attrNameLst>
                                          <p:attrName>ppt_x</p:attrName>
                                        </p:attrNameLst>
                                      </p:cBhvr>
                                      <p:tavLst>
                                        <p:tav tm="0">
                                          <p:val>
                                            <p:strVal val="ppt_x"/>
                                          </p:val>
                                        </p:tav>
                                        <p:tav tm="100000">
                                          <p:val>
                                            <p:fltVal val="0.5"/>
                                          </p:val>
                                        </p:tav>
                                      </p:tavLst>
                                    </p:anim>
                                    <p:anim calcmode="lin" valueType="num">
                                      <p:cBhvr>
                                        <p:cTn id="96" dur="3000"/>
                                        <p:tgtEl>
                                          <p:spTgt spid="55"/>
                                        </p:tgtEl>
                                        <p:attrNameLst>
                                          <p:attrName>ppt_y</p:attrName>
                                        </p:attrNameLst>
                                      </p:cBhvr>
                                      <p:tavLst>
                                        <p:tav tm="0">
                                          <p:val>
                                            <p:strVal val="ppt_y"/>
                                          </p:val>
                                        </p:tav>
                                        <p:tav tm="100000">
                                          <p:val>
                                            <p:fltVal val="0.5"/>
                                          </p:val>
                                        </p:tav>
                                      </p:tavLst>
                                    </p:anim>
                                    <p:set>
                                      <p:cBhvr>
                                        <p:cTn id="97" dur="1" fill="hold">
                                          <p:stCondLst>
                                            <p:cond delay="2999"/>
                                          </p:stCondLst>
                                        </p:cTn>
                                        <p:tgtEl>
                                          <p:spTgt spid="55"/>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3000"/>
                                        <p:tgtEl>
                                          <p:spTgt spid="56"/>
                                        </p:tgtEl>
                                        <p:attrNameLst>
                                          <p:attrName>ppt_w</p:attrName>
                                        </p:attrNameLst>
                                      </p:cBhvr>
                                      <p:tavLst>
                                        <p:tav tm="0">
                                          <p:val>
                                            <p:strVal val="ppt_w"/>
                                          </p:val>
                                        </p:tav>
                                        <p:tav tm="100000">
                                          <p:val>
                                            <p:fltVal val="0"/>
                                          </p:val>
                                        </p:tav>
                                      </p:tavLst>
                                    </p:anim>
                                    <p:anim calcmode="lin" valueType="num">
                                      <p:cBhvr>
                                        <p:cTn id="100" dur="3000"/>
                                        <p:tgtEl>
                                          <p:spTgt spid="56"/>
                                        </p:tgtEl>
                                        <p:attrNameLst>
                                          <p:attrName>ppt_h</p:attrName>
                                        </p:attrNameLst>
                                      </p:cBhvr>
                                      <p:tavLst>
                                        <p:tav tm="0">
                                          <p:val>
                                            <p:strVal val="ppt_h"/>
                                          </p:val>
                                        </p:tav>
                                        <p:tav tm="100000">
                                          <p:val>
                                            <p:fltVal val="0"/>
                                          </p:val>
                                        </p:tav>
                                      </p:tavLst>
                                    </p:anim>
                                    <p:anim calcmode="lin" valueType="num">
                                      <p:cBhvr>
                                        <p:cTn id="101" dur="3000"/>
                                        <p:tgtEl>
                                          <p:spTgt spid="56"/>
                                        </p:tgtEl>
                                        <p:attrNameLst>
                                          <p:attrName>ppt_x</p:attrName>
                                        </p:attrNameLst>
                                      </p:cBhvr>
                                      <p:tavLst>
                                        <p:tav tm="0">
                                          <p:val>
                                            <p:strVal val="ppt_x"/>
                                          </p:val>
                                        </p:tav>
                                        <p:tav tm="100000">
                                          <p:val>
                                            <p:fltVal val="0.5"/>
                                          </p:val>
                                        </p:tav>
                                      </p:tavLst>
                                    </p:anim>
                                    <p:anim calcmode="lin" valueType="num">
                                      <p:cBhvr>
                                        <p:cTn id="102" dur="3000"/>
                                        <p:tgtEl>
                                          <p:spTgt spid="56"/>
                                        </p:tgtEl>
                                        <p:attrNameLst>
                                          <p:attrName>ppt_y</p:attrName>
                                        </p:attrNameLst>
                                      </p:cBhvr>
                                      <p:tavLst>
                                        <p:tav tm="0">
                                          <p:val>
                                            <p:strVal val="ppt_y"/>
                                          </p:val>
                                        </p:tav>
                                        <p:tav tm="100000">
                                          <p:val>
                                            <p:fltVal val="0.5"/>
                                          </p:val>
                                        </p:tav>
                                      </p:tavLst>
                                    </p:anim>
                                    <p:set>
                                      <p:cBhvr>
                                        <p:cTn id="103" dur="1" fill="hold">
                                          <p:stCondLst>
                                            <p:cond delay="2999"/>
                                          </p:stCondLst>
                                        </p:cTn>
                                        <p:tgtEl>
                                          <p:spTgt spid="56"/>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3000"/>
                                        <p:tgtEl>
                                          <p:spTgt spid="57"/>
                                        </p:tgtEl>
                                        <p:attrNameLst>
                                          <p:attrName>ppt_w</p:attrName>
                                        </p:attrNameLst>
                                      </p:cBhvr>
                                      <p:tavLst>
                                        <p:tav tm="0">
                                          <p:val>
                                            <p:strVal val="ppt_w"/>
                                          </p:val>
                                        </p:tav>
                                        <p:tav tm="100000">
                                          <p:val>
                                            <p:fltVal val="0"/>
                                          </p:val>
                                        </p:tav>
                                      </p:tavLst>
                                    </p:anim>
                                    <p:anim calcmode="lin" valueType="num">
                                      <p:cBhvr>
                                        <p:cTn id="106" dur="3000"/>
                                        <p:tgtEl>
                                          <p:spTgt spid="57"/>
                                        </p:tgtEl>
                                        <p:attrNameLst>
                                          <p:attrName>ppt_h</p:attrName>
                                        </p:attrNameLst>
                                      </p:cBhvr>
                                      <p:tavLst>
                                        <p:tav tm="0">
                                          <p:val>
                                            <p:strVal val="ppt_h"/>
                                          </p:val>
                                        </p:tav>
                                        <p:tav tm="100000">
                                          <p:val>
                                            <p:fltVal val="0"/>
                                          </p:val>
                                        </p:tav>
                                      </p:tavLst>
                                    </p:anim>
                                    <p:anim calcmode="lin" valueType="num">
                                      <p:cBhvr>
                                        <p:cTn id="107" dur="3000"/>
                                        <p:tgtEl>
                                          <p:spTgt spid="57"/>
                                        </p:tgtEl>
                                        <p:attrNameLst>
                                          <p:attrName>ppt_x</p:attrName>
                                        </p:attrNameLst>
                                      </p:cBhvr>
                                      <p:tavLst>
                                        <p:tav tm="0">
                                          <p:val>
                                            <p:strVal val="ppt_x"/>
                                          </p:val>
                                        </p:tav>
                                        <p:tav tm="100000">
                                          <p:val>
                                            <p:fltVal val="0.5"/>
                                          </p:val>
                                        </p:tav>
                                      </p:tavLst>
                                    </p:anim>
                                    <p:anim calcmode="lin" valueType="num">
                                      <p:cBhvr>
                                        <p:cTn id="108" dur="3000"/>
                                        <p:tgtEl>
                                          <p:spTgt spid="57"/>
                                        </p:tgtEl>
                                        <p:attrNameLst>
                                          <p:attrName>ppt_y</p:attrName>
                                        </p:attrNameLst>
                                      </p:cBhvr>
                                      <p:tavLst>
                                        <p:tav tm="0">
                                          <p:val>
                                            <p:strVal val="ppt_y"/>
                                          </p:val>
                                        </p:tav>
                                        <p:tav tm="100000">
                                          <p:val>
                                            <p:fltVal val="0.5"/>
                                          </p:val>
                                        </p:tav>
                                      </p:tavLst>
                                    </p:anim>
                                    <p:set>
                                      <p:cBhvr>
                                        <p:cTn id="109" dur="1" fill="hold">
                                          <p:stCondLst>
                                            <p:cond delay="2999"/>
                                          </p:stCondLst>
                                        </p:cTn>
                                        <p:tgtEl>
                                          <p:spTgt spid="57"/>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3000"/>
                                        <p:tgtEl>
                                          <p:spTgt spid="58"/>
                                        </p:tgtEl>
                                        <p:attrNameLst>
                                          <p:attrName>ppt_w</p:attrName>
                                        </p:attrNameLst>
                                      </p:cBhvr>
                                      <p:tavLst>
                                        <p:tav tm="0">
                                          <p:val>
                                            <p:strVal val="ppt_w"/>
                                          </p:val>
                                        </p:tav>
                                        <p:tav tm="100000">
                                          <p:val>
                                            <p:fltVal val="0"/>
                                          </p:val>
                                        </p:tav>
                                      </p:tavLst>
                                    </p:anim>
                                    <p:anim calcmode="lin" valueType="num">
                                      <p:cBhvr>
                                        <p:cTn id="112" dur="3000"/>
                                        <p:tgtEl>
                                          <p:spTgt spid="58"/>
                                        </p:tgtEl>
                                        <p:attrNameLst>
                                          <p:attrName>ppt_h</p:attrName>
                                        </p:attrNameLst>
                                      </p:cBhvr>
                                      <p:tavLst>
                                        <p:tav tm="0">
                                          <p:val>
                                            <p:strVal val="ppt_h"/>
                                          </p:val>
                                        </p:tav>
                                        <p:tav tm="100000">
                                          <p:val>
                                            <p:fltVal val="0"/>
                                          </p:val>
                                        </p:tav>
                                      </p:tavLst>
                                    </p:anim>
                                    <p:anim calcmode="lin" valueType="num">
                                      <p:cBhvr>
                                        <p:cTn id="113" dur="3000"/>
                                        <p:tgtEl>
                                          <p:spTgt spid="58"/>
                                        </p:tgtEl>
                                        <p:attrNameLst>
                                          <p:attrName>ppt_x</p:attrName>
                                        </p:attrNameLst>
                                      </p:cBhvr>
                                      <p:tavLst>
                                        <p:tav tm="0">
                                          <p:val>
                                            <p:strVal val="ppt_x"/>
                                          </p:val>
                                        </p:tav>
                                        <p:tav tm="100000">
                                          <p:val>
                                            <p:fltVal val="0.5"/>
                                          </p:val>
                                        </p:tav>
                                      </p:tavLst>
                                    </p:anim>
                                    <p:anim calcmode="lin" valueType="num">
                                      <p:cBhvr>
                                        <p:cTn id="114" dur="3000"/>
                                        <p:tgtEl>
                                          <p:spTgt spid="58"/>
                                        </p:tgtEl>
                                        <p:attrNameLst>
                                          <p:attrName>ppt_y</p:attrName>
                                        </p:attrNameLst>
                                      </p:cBhvr>
                                      <p:tavLst>
                                        <p:tav tm="0">
                                          <p:val>
                                            <p:strVal val="ppt_y"/>
                                          </p:val>
                                        </p:tav>
                                        <p:tav tm="100000">
                                          <p:val>
                                            <p:fltVal val="0.5"/>
                                          </p:val>
                                        </p:tav>
                                      </p:tavLst>
                                    </p:anim>
                                    <p:set>
                                      <p:cBhvr>
                                        <p:cTn id="115" dur="1" fill="hold">
                                          <p:stCondLst>
                                            <p:cond delay="2999"/>
                                          </p:stCondLst>
                                        </p:cTn>
                                        <p:tgtEl>
                                          <p:spTgt spid="58"/>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3000"/>
                                        <p:tgtEl>
                                          <p:spTgt spid="59"/>
                                        </p:tgtEl>
                                        <p:attrNameLst>
                                          <p:attrName>ppt_w</p:attrName>
                                        </p:attrNameLst>
                                      </p:cBhvr>
                                      <p:tavLst>
                                        <p:tav tm="0">
                                          <p:val>
                                            <p:strVal val="ppt_w"/>
                                          </p:val>
                                        </p:tav>
                                        <p:tav tm="100000">
                                          <p:val>
                                            <p:fltVal val="0"/>
                                          </p:val>
                                        </p:tav>
                                      </p:tavLst>
                                    </p:anim>
                                    <p:anim calcmode="lin" valueType="num">
                                      <p:cBhvr>
                                        <p:cTn id="118" dur="3000"/>
                                        <p:tgtEl>
                                          <p:spTgt spid="59"/>
                                        </p:tgtEl>
                                        <p:attrNameLst>
                                          <p:attrName>ppt_h</p:attrName>
                                        </p:attrNameLst>
                                      </p:cBhvr>
                                      <p:tavLst>
                                        <p:tav tm="0">
                                          <p:val>
                                            <p:strVal val="ppt_h"/>
                                          </p:val>
                                        </p:tav>
                                        <p:tav tm="100000">
                                          <p:val>
                                            <p:fltVal val="0"/>
                                          </p:val>
                                        </p:tav>
                                      </p:tavLst>
                                    </p:anim>
                                    <p:anim calcmode="lin" valueType="num">
                                      <p:cBhvr>
                                        <p:cTn id="119" dur="3000"/>
                                        <p:tgtEl>
                                          <p:spTgt spid="59"/>
                                        </p:tgtEl>
                                        <p:attrNameLst>
                                          <p:attrName>ppt_x</p:attrName>
                                        </p:attrNameLst>
                                      </p:cBhvr>
                                      <p:tavLst>
                                        <p:tav tm="0">
                                          <p:val>
                                            <p:strVal val="ppt_x"/>
                                          </p:val>
                                        </p:tav>
                                        <p:tav tm="100000">
                                          <p:val>
                                            <p:fltVal val="0.5"/>
                                          </p:val>
                                        </p:tav>
                                      </p:tavLst>
                                    </p:anim>
                                    <p:anim calcmode="lin" valueType="num">
                                      <p:cBhvr>
                                        <p:cTn id="120" dur="3000"/>
                                        <p:tgtEl>
                                          <p:spTgt spid="59"/>
                                        </p:tgtEl>
                                        <p:attrNameLst>
                                          <p:attrName>ppt_y</p:attrName>
                                        </p:attrNameLst>
                                      </p:cBhvr>
                                      <p:tavLst>
                                        <p:tav tm="0">
                                          <p:val>
                                            <p:strVal val="ppt_y"/>
                                          </p:val>
                                        </p:tav>
                                        <p:tav tm="100000">
                                          <p:val>
                                            <p:fltVal val="0.5"/>
                                          </p:val>
                                        </p:tav>
                                      </p:tavLst>
                                    </p:anim>
                                    <p:set>
                                      <p:cBhvr>
                                        <p:cTn id="121" dur="1" fill="hold">
                                          <p:stCondLst>
                                            <p:cond delay="2999"/>
                                          </p:stCondLst>
                                        </p:cTn>
                                        <p:tgtEl>
                                          <p:spTgt spid="59"/>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3000"/>
                                        <p:tgtEl>
                                          <p:spTgt spid="60"/>
                                        </p:tgtEl>
                                        <p:attrNameLst>
                                          <p:attrName>ppt_w</p:attrName>
                                        </p:attrNameLst>
                                      </p:cBhvr>
                                      <p:tavLst>
                                        <p:tav tm="0">
                                          <p:val>
                                            <p:strVal val="ppt_w"/>
                                          </p:val>
                                        </p:tav>
                                        <p:tav tm="100000">
                                          <p:val>
                                            <p:fltVal val="0"/>
                                          </p:val>
                                        </p:tav>
                                      </p:tavLst>
                                    </p:anim>
                                    <p:anim calcmode="lin" valueType="num">
                                      <p:cBhvr>
                                        <p:cTn id="124" dur="3000"/>
                                        <p:tgtEl>
                                          <p:spTgt spid="60"/>
                                        </p:tgtEl>
                                        <p:attrNameLst>
                                          <p:attrName>ppt_h</p:attrName>
                                        </p:attrNameLst>
                                      </p:cBhvr>
                                      <p:tavLst>
                                        <p:tav tm="0">
                                          <p:val>
                                            <p:strVal val="ppt_h"/>
                                          </p:val>
                                        </p:tav>
                                        <p:tav tm="100000">
                                          <p:val>
                                            <p:fltVal val="0"/>
                                          </p:val>
                                        </p:tav>
                                      </p:tavLst>
                                    </p:anim>
                                    <p:anim calcmode="lin" valueType="num">
                                      <p:cBhvr>
                                        <p:cTn id="125" dur="3000"/>
                                        <p:tgtEl>
                                          <p:spTgt spid="60"/>
                                        </p:tgtEl>
                                        <p:attrNameLst>
                                          <p:attrName>ppt_x</p:attrName>
                                        </p:attrNameLst>
                                      </p:cBhvr>
                                      <p:tavLst>
                                        <p:tav tm="0">
                                          <p:val>
                                            <p:strVal val="ppt_x"/>
                                          </p:val>
                                        </p:tav>
                                        <p:tav tm="100000">
                                          <p:val>
                                            <p:fltVal val="0.5"/>
                                          </p:val>
                                        </p:tav>
                                      </p:tavLst>
                                    </p:anim>
                                    <p:anim calcmode="lin" valueType="num">
                                      <p:cBhvr>
                                        <p:cTn id="126" dur="3000"/>
                                        <p:tgtEl>
                                          <p:spTgt spid="60"/>
                                        </p:tgtEl>
                                        <p:attrNameLst>
                                          <p:attrName>ppt_y</p:attrName>
                                        </p:attrNameLst>
                                      </p:cBhvr>
                                      <p:tavLst>
                                        <p:tav tm="0">
                                          <p:val>
                                            <p:strVal val="ppt_y"/>
                                          </p:val>
                                        </p:tav>
                                        <p:tav tm="100000">
                                          <p:val>
                                            <p:fltVal val="0.5"/>
                                          </p:val>
                                        </p:tav>
                                      </p:tavLst>
                                    </p:anim>
                                    <p:set>
                                      <p:cBhvr>
                                        <p:cTn id="127" dur="1" fill="hold">
                                          <p:stCondLst>
                                            <p:cond delay="2999"/>
                                          </p:stCondLst>
                                        </p:cTn>
                                        <p:tgtEl>
                                          <p:spTgt spid="60"/>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3000"/>
                                        <p:tgtEl>
                                          <p:spTgt spid="61"/>
                                        </p:tgtEl>
                                        <p:attrNameLst>
                                          <p:attrName>ppt_w</p:attrName>
                                        </p:attrNameLst>
                                      </p:cBhvr>
                                      <p:tavLst>
                                        <p:tav tm="0">
                                          <p:val>
                                            <p:strVal val="ppt_w"/>
                                          </p:val>
                                        </p:tav>
                                        <p:tav tm="100000">
                                          <p:val>
                                            <p:fltVal val="0"/>
                                          </p:val>
                                        </p:tav>
                                      </p:tavLst>
                                    </p:anim>
                                    <p:anim calcmode="lin" valueType="num">
                                      <p:cBhvr>
                                        <p:cTn id="130" dur="3000"/>
                                        <p:tgtEl>
                                          <p:spTgt spid="61"/>
                                        </p:tgtEl>
                                        <p:attrNameLst>
                                          <p:attrName>ppt_h</p:attrName>
                                        </p:attrNameLst>
                                      </p:cBhvr>
                                      <p:tavLst>
                                        <p:tav tm="0">
                                          <p:val>
                                            <p:strVal val="ppt_h"/>
                                          </p:val>
                                        </p:tav>
                                        <p:tav tm="100000">
                                          <p:val>
                                            <p:fltVal val="0"/>
                                          </p:val>
                                        </p:tav>
                                      </p:tavLst>
                                    </p:anim>
                                    <p:anim calcmode="lin" valueType="num">
                                      <p:cBhvr>
                                        <p:cTn id="131" dur="3000"/>
                                        <p:tgtEl>
                                          <p:spTgt spid="61"/>
                                        </p:tgtEl>
                                        <p:attrNameLst>
                                          <p:attrName>ppt_x</p:attrName>
                                        </p:attrNameLst>
                                      </p:cBhvr>
                                      <p:tavLst>
                                        <p:tav tm="0">
                                          <p:val>
                                            <p:strVal val="ppt_x"/>
                                          </p:val>
                                        </p:tav>
                                        <p:tav tm="100000">
                                          <p:val>
                                            <p:fltVal val="0.5"/>
                                          </p:val>
                                        </p:tav>
                                      </p:tavLst>
                                    </p:anim>
                                    <p:anim calcmode="lin" valueType="num">
                                      <p:cBhvr>
                                        <p:cTn id="132" dur="3000"/>
                                        <p:tgtEl>
                                          <p:spTgt spid="61"/>
                                        </p:tgtEl>
                                        <p:attrNameLst>
                                          <p:attrName>ppt_y</p:attrName>
                                        </p:attrNameLst>
                                      </p:cBhvr>
                                      <p:tavLst>
                                        <p:tav tm="0">
                                          <p:val>
                                            <p:strVal val="ppt_y"/>
                                          </p:val>
                                        </p:tav>
                                        <p:tav tm="100000">
                                          <p:val>
                                            <p:fltVal val="0.5"/>
                                          </p:val>
                                        </p:tav>
                                      </p:tavLst>
                                    </p:anim>
                                    <p:set>
                                      <p:cBhvr>
                                        <p:cTn id="133" dur="1" fill="hold">
                                          <p:stCondLst>
                                            <p:cond delay="2999"/>
                                          </p:stCondLst>
                                        </p:cTn>
                                        <p:tgtEl>
                                          <p:spTgt spid="61"/>
                                        </p:tgtEl>
                                        <p:attrNameLst>
                                          <p:attrName>style.visibility</p:attrName>
                                        </p:attrNameLst>
                                      </p:cBhvr>
                                      <p:to>
                                        <p:strVal val="hidden"/>
                                      </p:to>
                                    </p:set>
                                  </p:childTnLst>
                                </p:cTn>
                              </p:par>
                              <p:par>
                                <p:cTn id="134" presetID="8" presetClass="emph" presetSubtype="0" autoRev="1" fill="hold" nodeType="withEffect">
                                  <p:stCondLst>
                                    <p:cond delay="0"/>
                                  </p:stCondLst>
                                  <p:childTnLst>
                                    <p:animRot by="-21600000">
                                      <p:cBhvr>
                                        <p:cTn id="135" dur="3000" fill="hold"/>
                                        <p:tgtEl>
                                          <p:spTgt spid="53"/>
                                        </p:tgtEl>
                                        <p:attrNameLst>
                                          <p:attrName>r</p:attrName>
                                        </p:attrNameLst>
                                      </p:cBhvr>
                                    </p:animRot>
                                  </p:childTnLst>
                                </p:cTn>
                              </p:par>
                              <p:par>
                                <p:cTn id="136" presetID="8" presetClass="emph" presetSubtype="0" autoRev="1" fill="hold" nodeType="withEffect">
                                  <p:stCondLst>
                                    <p:cond delay="0"/>
                                  </p:stCondLst>
                                  <p:childTnLst>
                                    <p:animRot by="-21600000">
                                      <p:cBhvr>
                                        <p:cTn id="137" dur="3000" fill="hold"/>
                                        <p:tgtEl>
                                          <p:spTgt spid="54"/>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55"/>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56"/>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57"/>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58"/>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59"/>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60"/>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61"/>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5"/>
                                        </p:tgtEl>
                                        <p:attrNameLst>
                                          <p:attrName>style.visibility</p:attrName>
                                        </p:attrNameLst>
                                      </p:cBhvr>
                                      <p:to>
                                        <p:strVal val="visible"/>
                                      </p:to>
                                    </p:set>
                                    <p:anim calcmode="lin" valueType="num">
                                      <p:cBhvr>
                                        <p:cTn id="154" dur="3000" fill="hold"/>
                                        <p:tgtEl>
                                          <p:spTgt spid="5"/>
                                        </p:tgtEl>
                                        <p:attrNameLst>
                                          <p:attrName>ppt_w</p:attrName>
                                        </p:attrNameLst>
                                      </p:cBhvr>
                                      <p:tavLst>
                                        <p:tav tm="0">
                                          <p:val>
                                            <p:strVal val="4/3*#ppt_w"/>
                                          </p:val>
                                        </p:tav>
                                        <p:tav tm="100000">
                                          <p:val>
                                            <p:strVal val="#ppt_w"/>
                                          </p:val>
                                        </p:tav>
                                      </p:tavLst>
                                    </p:anim>
                                    <p:anim calcmode="lin" valueType="num">
                                      <p:cBhvr>
                                        <p:cTn id="155" dur="3000" fill="hold"/>
                                        <p:tgtEl>
                                          <p:spTgt spid="5"/>
                                        </p:tgtEl>
                                        <p:attrNameLst>
                                          <p:attrName>ppt_h</p:attrName>
                                        </p:attrNameLst>
                                      </p:cBhvr>
                                      <p:tavLst>
                                        <p:tav tm="0">
                                          <p:val>
                                            <p:strVal val="4/3*#ppt_h"/>
                                          </p:val>
                                        </p:tav>
                                        <p:tav tm="100000">
                                          <p:val>
                                            <p:strVal val="#ppt_h"/>
                                          </p:val>
                                        </p:tav>
                                      </p:tavLst>
                                    </p:anim>
                                  </p:childTnLst>
                                </p:cTn>
                              </p:par>
                              <p:par>
                                <p:cTn id="156" presetID="21" presetClass="entr" presetSubtype="2" fill="hold" nodeType="withEffect">
                                  <p:stCondLst>
                                    <p:cond delay="0"/>
                                  </p:stCondLst>
                                  <p:childTnLst>
                                    <p:set>
                                      <p:cBhvr>
                                        <p:cTn id="157" dur="1" fill="hold">
                                          <p:stCondLst>
                                            <p:cond delay="0"/>
                                          </p:stCondLst>
                                        </p:cTn>
                                        <p:tgtEl>
                                          <p:spTgt spid="5"/>
                                        </p:tgtEl>
                                        <p:attrNameLst>
                                          <p:attrName>style.visibility</p:attrName>
                                        </p:attrNameLst>
                                      </p:cBhvr>
                                      <p:to>
                                        <p:strVal val="visible"/>
                                      </p:to>
                                    </p:set>
                                    <p:animEffect transition="in" filter="wheel(2)">
                                      <p:cBhvr>
                                        <p:cTn id="158" dur="3000"/>
                                        <p:tgtEl>
                                          <p:spTgt spid="5"/>
                                        </p:tgtEl>
                                      </p:cBhvr>
                                    </p:animEffect>
                                  </p:childTnLst>
                                </p:cTn>
                              </p:par>
                            </p:childTnLst>
                          </p:cTn>
                        </p:par>
                        <p:par>
                          <p:cTn id="159" fill="hold">
                            <p:stCondLst>
                              <p:cond delay="12000"/>
                            </p:stCondLst>
                            <p:childTnLst>
                              <p:par>
                                <p:cTn id="160" presetID="25" presetClass="entr" presetSubtype="0" fill="hold" nodeType="afterEffect">
                                  <p:stCondLst>
                                    <p:cond delay="0"/>
                                  </p:stCondLst>
                                  <p:childTnLst>
                                    <p:set>
                                      <p:cBhvr>
                                        <p:cTn id="161" dur="1" fill="hold">
                                          <p:stCondLst>
                                            <p:cond delay="0"/>
                                          </p:stCondLst>
                                        </p:cTn>
                                        <p:tgtEl>
                                          <p:spTgt spid="62"/>
                                        </p:tgtEl>
                                        <p:attrNameLst>
                                          <p:attrName>style.visibility</p:attrName>
                                        </p:attrNameLst>
                                      </p:cBhvr>
                                      <p:to>
                                        <p:strVal val="visible"/>
                                      </p:to>
                                    </p:set>
                                    <p:anim calcmode="lin" valueType="num">
                                      <p:cBhvr>
                                        <p:cTn id="162" dur="1500" decel="50000" fill="hold">
                                          <p:stCondLst>
                                            <p:cond delay="0"/>
                                          </p:stCondLst>
                                        </p:cTn>
                                        <p:tgtEl>
                                          <p:spTgt spid="62"/>
                                        </p:tgtEl>
                                        <p:attrNameLst>
                                          <p:attrName>style.rotation</p:attrName>
                                        </p:attrNameLst>
                                      </p:cBhvr>
                                      <p:tavLst>
                                        <p:tav tm="0">
                                          <p:val>
                                            <p:fltVal val="-90"/>
                                          </p:val>
                                        </p:tav>
                                        <p:tav tm="100000">
                                          <p:val>
                                            <p:fltVal val="0"/>
                                          </p:val>
                                        </p:tav>
                                      </p:tavLst>
                                    </p:anim>
                                    <p:anim calcmode="lin" valueType="num">
                                      <p:cBhvr>
                                        <p:cTn id="163" dur="1500" decel="50000" fill="hold">
                                          <p:stCondLst>
                                            <p:cond delay="0"/>
                                          </p:stCondLst>
                                        </p:cTn>
                                        <p:tgtEl>
                                          <p:spTgt spid="62"/>
                                        </p:tgtEl>
                                        <p:attrNameLst>
                                          <p:attrName>ppt_w</p:attrName>
                                        </p:attrNameLst>
                                      </p:cBhvr>
                                      <p:tavLst>
                                        <p:tav tm="0">
                                          <p:val>
                                            <p:strVal val="#ppt_w"/>
                                          </p:val>
                                        </p:tav>
                                        <p:tav tm="100000">
                                          <p:val>
                                            <p:strVal val="#ppt_w*.05"/>
                                          </p:val>
                                        </p:tav>
                                      </p:tavLst>
                                    </p:anim>
                                    <p:anim calcmode="lin" valueType="num">
                                      <p:cBhvr>
                                        <p:cTn id="164" dur="1500" accel="50000" fill="hold">
                                          <p:stCondLst>
                                            <p:cond delay="1500"/>
                                          </p:stCondLst>
                                        </p:cTn>
                                        <p:tgtEl>
                                          <p:spTgt spid="62"/>
                                        </p:tgtEl>
                                        <p:attrNameLst>
                                          <p:attrName>ppt_w</p:attrName>
                                        </p:attrNameLst>
                                      </p:cBhvr>
                                      <p:tavLst>
                                        <p:tav tm="0">
                                          <p:val>
                                            <p:strVal val="#ppt_w*.05"/>
                                          </p:val>
                                        </p:tav>
                                        <p:tav tm="100000">
                                          <p:val>
                                            <p:strVal val="#ppt_w"/>
                                          </p:val>
                                        </p:tav>
                                      </p:tavLst>
                                    </p:anim>
                                    <p:anim calcmode="lin" valueType="num">
                                      <p:cBhvr>
                                        <p:cTn id="165" dur="3000" fill="hold"/>
                                        <p:tgtEl>
                                          <p:spTgt spid="62"/>
                                        </p:tgtEl>
                                        <p:attrNameLst>
                                          <p:attrName>ppt_h</p:attrName>
                                        </p:attrNameLst>
                                      </p:cBhvr>
                                      <p:tavLst>
                                        <p:tav tm="0">
                                          <p:val>
                                            <p:strVal val="#ppt_h"/>
                                          </p:val>
                                        </p:tav>
                                        <p:tav tm="100000">
                                          <p:val>
                                            <p:strVal val="#ppt_h"/>
                                          </p:val>
                                        </p:tav>
                                      </p:tavLst>
                                    </p:anim>
                                    <p:anim calcmode="lin" valueType="num">
                                      <p:cBhvr>
                                        <p:cTn id="166" dur="1500" decel="50000" fill="hold">
                                          <p:stCondLst>
                                            <p:cond delay="0"/>
                                          </p:stCondLst>
                                        </p:cTn>
                                        <p:tgtEl>
                                          <p:spTgt spid="62"/>
                                        </p:tgtEl>
                                        <p:attrNameLst>
                                          <p:attrName>ppt_x</p:attrName>
                                        </p:attrNameLst>
                                      </p:cBhvr>
                                      <p:tavLst>
                                        <p:tav tm="0">
                                          <p:val>
                                            <p:strVal val="#ppt_x+.4"/>
                                          </p:val>
                                        </p:tav>
                                        <p:tav tm="100000">
                                          <p:val>
                                            <p:strVal val="#ppt_x"/>
                                          </p:val>
                                        </p:tav>
                                      </p:tavLst>
                                    </p:anim>
                                    <p:anim calcmode="lin" valueType="num">
                                      <p:cBhvr>
                                        <p:cTn id="167" dur="1500" decel="50000" fill="hold">
                                          <p:stCondLst>
                                            <p:cond delay="0"/>
                                          </p:stCondLst>
                                        </p:cTn>
                                        <p:tgtEl>
                                          <p:spTgt spid="62"/>
                                        </p:tgtEl>
                                        <p:attrNameLst>
                                          <p:attrName>ppt_y</p:attrName>
                                        </p:attrNameLst>
                                      </p:cBhvr>
                                      <p:tavLst>
                                        <p:tav tm="0">
                                          <p:val>
                                            <p:strVal val="#ppt_y-.2"/>
                                          </p:val>
                                        </p:tav>
                                        <p:tav tm="100000">
                                          <p:val>
                                            <p:strVal val="#ppt_y+.1"/>
                                          </p:val>
                                        </p:tav>
                                      </p:tavLst>
                                    </p:anim>
                                    <p:anim calcmode="lin" valueType="num">
                                      <p:cBhvr>
                                        <p:cTn id="168" dur="1500" accel="50000" fill="hold">
                                          <p:stCondLst>
                                            <p:cond delay="1500"/>
                                          </p:stCondLst>
                                        </p:cTn>
                                        <p:tgtEl>
                                          <p:spTgt spid="62"/>
                                        </p:tgtEl>
                                        <p:attrNameLst>
                                          <p:attrName>ppt_y</p:attrName>
                                        </p:attrNameLst>
                                      </p:cBhvr>
                                      <p:tavLst>
                                        <p:tav tm="0">
                                          <p:val>
                                            <p:strVal val="#ppt_y+.1"/>
                                          </p:val>
                                        </p:tav>
                                        <p:tav tm="100000">
                                          <p:val>
                                            <p:strVal val="#ppt_y"/>
                                          </p:val>
                                        </p:tav>
                                      </p:tavLst>
                                    </p:anim>
                                    <p:animEffect transition="in" filter="fade">
                                      <p:cBhvr>
                                        <p:cTn id="169" dur="3000" decel="50000">
                                          <p:stCondLst>
                                            <p:cond delay="0"/>
                                          </p:stCondLst>
                                        </p:cTn>
                                        <p:tgtEl>
                                          <p:spTgt spid="62"/>
                                        </p:tgtEl>
                                      </p:cBhvr>
                                    </p:animEffect>
                                  </p:childTnLst>
                                </p:cTn>
                              </p:par>
                            </p:childTnLst>
                          </p:cTn>
                        </p:par>
                        <p:par>
                          <p:cTn id="170" fill="hold">
                            <p:stCondLst>
                              <p:cond delay="15000"/>
                            </p:stCondLst>
                            <p:childTnLst>
                              <p:par>
                                <p:cTn id="171" presetID="25" presetClass="entr" presetSubtype="0" fill="hold" nodeType="afterEffect">
                                  <p:stCondLst>
                                    <p:cond delay="0"/>
                                  </p:stCondLst>
                                  <p:childTnLst>
                                    <p:set>
                                      <p:cBhvr>
                                        <p:cTn id="172" dur="1" fill="hold">
                                          <p:stCondLst>
                                            <p:cond delay="0"/>
                                          </p:stCondLst>
                                        </p:cTn>
                                        <p:tgtEl>
                                          <p:spTgt spid="63"/>
                                        </p:tgtEl>
                                        <p:attrNameLst>
                                          <p:attrName>style.visibility</p:attrName>
                                        </p:attrNameLst>
                                      </p:cBhvr>
                                      <p:to>
                                        <p:strVal val="visible"/>
                                      </p:to>
                                    </p:set>
                                    <p:anim calcmode="lin" valueType="num">
                                      <p:cBhvr>
                                        <p:cTn id="173" dur="1500" decel="50000" fill="hold">
                                          <p:stCondLst>
                                            <p:cond delay="0"/>
                                          </p:stCondLst>
                                        </p:cTn>
                                        <p:tgtEl>
                                          <p:spTgt spid="63"/>
                                        </p:tgtEl>
                                        <p:attrNameLst>
                                          <p:attrName>style.rotation</p:attrName>
                                        </p:attrNameLst>
                                      </p:cBhvr>
                                      <p:tavLst>
                                        <p:tav tm="0">
                                          <p:val>
                                            <p:fltVal val="-90"/>
                                          </p:val>
                                        </p:tav>
                                        <p:tav tm="100000">
                                          <p:val>
                                            <p:fltVal val="0"/>
                                          </p:val>
                                        </p:tav>
                                      </p:tavLst>
                                    </p:anim>
                                    <p:anim calcmode="lin" valueType="num">
                                      <p:cBhvr>
                                        <p:cTn id="174" dur="1500" decel="50000" fill="hold">
                                          <p:stCondLst>
                                            <p:cond delay="0"/>
                                          </p:stCondLst>
                                        </p:cTn>
                                        <p:tgtEl>
                                          <p:spTgt spid="63"/>
                                        </p:tgtEl>
                                        <p:attrNameLst>
                                          <p:attrName>ppt_w</p:attrName>
                                        </p:attrNameLst>
                                      </p:cBhvr>
                                      <p:tavLst>
                                        <p:tav tm="0">
                                          <p:val>
                                            <p:strVal val="#ppt_w"/>
                                          </p:val>
                                        </p:tav>
                                        <p:tav tm="100000">
                                          <p:val>
                                            <p:strVal val="#ppt_w*.05"/>
                                          </p:val>
                                        </p:tav>
                                      </p:tavLst>
                                    </p:anim>
                                    <p:anim calcmode="lin" valueType="num">
                                      <p:cBhvr>
                                        <p:cTn id="175" dur="1500" accel="50000" fill="hold">
                                          <p:stCondLst>
                                            <p:cond delay="1500"/>
                                          </p:stCondLst>
                                        </p:cTn>
                                        <p:tgtEl>
                                          <p:spTgt spid="63"/>
                                        </p:tgtEl>
                                        <p:attrNameLst>
                                          <p:attrName>ppt_w</p:attrName>
                                        </p:attrNameLst>
                                      </p:cBhvr>
                                      <p:tavLst>
                                        <p:tav tm="0">
                                          <p:val>
                                            <p:strVal val="#ppt_w*.05"/>
                                          </p:val>
                                        </p:tav>
                                        <p:tav tm="100000">
                                          <p:val>
                                            <p:strVal val="#ppt_w"/>
                                          </p:val>
                                        </p:tav>
                                      </p:tavLst>
                                    </p:anim>
                                    <p:anim calcmode="lin" valueType="num">
                                      <p:cBhvr>
                                        <p:cTn id="176" dur="3000" fill="hold"/>
                                        <p:tgtEl>
                                          <p:spTgt spid="63"/>
                                        </p:tgtEl>
                                        <p:attrNameLst>
                                          <p:attrName>ppt_h</p:attrName>
                                        </p:attrNameLst>
                                      </p:cBhvr>
                                      <p:tavLst>
                                        <p:tav tm="0">
                                          <p:val>
                                            <p:strVal val="#ppt_h"/>
                                          </p:val>
                                        </p:tav>
                                        <p:tav tm="100000">
                                          <p:val>
                                            <p:strVal val="#ppt_h"/>
                                          </p:val>
                                        </p:tav>
                                      </p:tavLst>
                                    </p:anim>
                                    <p:anim calcmode="lin" valueType="num">
                                      <p:cBhvr>
                                        <p:cTn id="177" dur="1500" decel="50000" fill="hold">
                                          <p:stCondLst>
                                            <p:cond delay="0"/>
                                          </p:stCondLst>
                                        </p:cTn>
                                        <p:tgtEl>
                                          <p:spTgt spid="63"/>
                                        </p:tgtEl>
                                        <p:attrNameLst>
                                          <p:attrName>ppt_x</p:attrName>
                                        </p:attrNameLst>
                                      </p:cBhvr>
                                      <p:tavLst>
                                        <p:tav tm="0">
                                          <p:val>
                                            <p:strVal val="#ppt_x+.4"/>
                                          </p:val>
                                        </p:tav>
                                        <p:tav tm="100000">
                                          <p:val>
                                            <p:strVal val="#ppt_x"/>
                                          </p:val>
                                        </p:tav>
                                      </p:tavLst>
                                    </p:anim>
                                    <p:anim calcmode="lin" valueType="num">
                                      <p:cBhvr>
                                        <p:cTn id="178" dur="1500" decel="50000" fill="hold">
                                          <p:stCondLst>
                                            <p:cond delay="0"/>
                                          </p:stCondLst>
                                        </p:cTn>
                                        <p:tgtEl>
                                          <p:spTgt spid="63"/>
                                        </p:tgtEl>
                                        <p:attrNameLst>
                                          <p:attrName>ppt_y</p:attrName>
                                        </p:attrNameLst>
                                      </p:cBhvr>
                                      <p:tavLst>
                                        <p:tav tm="0">
                                          <p:val>
                                            <p:strVal val="#ppt_y-.2"/>
                                          </p:val>
                                        </p:tav>
                                        <p:tav tm="100000">
                                          <p:val>
                                            <p:strVal val="#ppt_y+.1"/>
                                          </p:val>
                                        </p:tav>
                                      </p:tavLst>
                                    </p:anim>
                                    <p:anim calcmode="lin" valueType="num">
                                      <p:cBhvr>
                                        <p:cTn id="179" dur="1500" accel="50000" fill="hold">
                                          <p:stCondLst>
                                            <p:cond delay="1500"/>
                                          </p:stCondLst>
                                        </p:cTn>
                                        <p:tgtEl>
                                          <p:spTgt spid="63"/>
                                        </p:tgtEl>
                                        <p:attrNameLst>
                                          <p:attrName>ppt_y</p:attrName>
                                        </p:attrNameLst>
                                      </p:cBhvr>
                                      <p:tavLst>
                                        <p:tav tm="0">
                                          <p:val>
                                            <p:strVal val="#ppt_y+.1"/>
                                          </p:val>
                                        </p:tav>
                                        <p:tav tm="100000">
                                          <p:val>
                                            <p:strVal val="#ppt_y"/>
                                          </p:val>
                                        </p:tav>
                                      </p:tavLst>
                                    </p:anim>
                                    <p:animEffect transition="in" filter="fade">
                                      <p:cBhvr>
                                        <p:cTn id="180" dur="3000" decel="50000">
                                          <p:stCondLst>
                                            <p:cond delay="0"/>
                                          </p:stCondLst>
                                        </p:cTn>
                                        <p:tgtEl>
                                          <p:spTgt spid="63"/>
                                        </p:tgtEl>
                                      </p:cBhvr>
                                    </p:animEffect>
                                  </p:childTnLst>
                                </p:cTn>
                              </p:par>
                            </p:childTnLst>
                          </p:cTn>
                        </p:par>
                        <p:par>
                          <p:cTn id="181" fill="hold">
                            <p:stCondLst>
                              <p:cond delay="18000"/>
                            </p:stCondLst>
                            <p:childTnLst>
                              <p:par>
                                <p:cTn id="182" presetID="25" presetClass="entr" presetSubtype="0" fill="hold" nodeType="afterEffect">
                                  <p:stCondLst>
                                    <p:cond delay="0"/>
                                  </p:stCondLst>
                                  <p:childTnLst>
                                    <p:set>
                                      <p:cBhvr>
                                        <p:cTn id="183" dur="1" fill="hold">
                                          <p:stCondLst>
                                            <p:cond delay="0"/>
                                          </p:stCondLst>
                                        </p:cTn>
                                        <p:tgtEl>
                                          <p:spTgt spid="64"/>
                                        </p:tgtEl>
                                        <p:attrNameLst>
                                          <p:attrName>style.visibility</p:attrName>
                                        </p:attrNameLst>
                                      </p:cBhvr>
                                      <p:to>
                                        <p:strVal val="visible"/>
                                      </p:to>
                                    </p:set>
                                    <p:anim calcmode="lin" valueType="num">
                                      <p:cBhvr>
                                        <p:cTn id="184" dur="1500" decel="50000" fill="hold">
                                          <p:stCondLst>
                                            <p:cond delay="0"/>
                                          </p:stCondLst>
                                        </p:cTn>
                                        <p:tgtEl>
                                          <p:spTgt spid="64"/>
                                        </p:tgtEl>
                                        <p:attrNameLst>
                                          <p:attrName>style.rotation</p:attrName>
                                        </p:attrNameLst>
                                      </p:cBhvr>
                                      <p:tavLst>
                                        <p:tav tm="0">
                                          <p:val>
                                            <p:fltVal val="-90"/>
                                          </p:val>
                                        </p:tav>
                                        <p:tav tm="100000">
                                          <p:val>
                                            <p:fltVal val="0"/>
                                          </p:val>
                                        </p:tav>
                                      </p:tavLst>
                                    </p:anim>
                                    <p:anim calcmode="lin" valueType="num">
                                      <p:cBhvr>
                                        <p:cTn id="185" dur="1500" decel="50000" fill="hold">
                                          <p:stCondLst>
                                            <p:cond delay="0"/>
                                          </p:stCondLst>
                                        </p:cTn>
                                        <p:tgtEl>
                                          <p:spTgt spid="64"/>
                                        </p:tgtEl>
                                        <p:attrNameLst>
                                          <p:attrName>ppt_w</p:attrName>
                                        </p:attrNameLst>
                                      </p:cBhvr>
                                      <p:tavLst>
                                        <p:tav tm="0">
                                          <p:val>
                                            <p:strVal val="#ppt_w"/>
                                          </p:val>
                                        </p:tav>
                                        <p:tav tm="100000">
                                          <p:val>
                                            <p:strVal val="#ppt_w*.05"/>
                                          </p:val>
                                        </p:tav>
                                      </p:tavLst>
                                    </p:anim>
                                    <p:anim calcmode="lin" valueType="num">
                                      <p:cBhvr>
                                        <p:cTn id="186" dur="1500" accel="50000" fill="hold">
                                          <p:stCondLst>
                                            <p:cond delay="1500"/>
                                          </p:stCondLst>
                                        </p:cTn>
                                        <p:tgtEl>
                                          <p:spTgt spid="64"/>
                                        </p:tgtEl>
                                        <p:attrNameLst>
                                          <p:attrName>ppt_w</p:attrName>
                                        </p:attrNameLst>
                                      </p:cBhvr>
                                      <p:tavLst>
                                        <p:tav tm="0">
                                          <p:val>
                                            <p:strVal val="#ppt_w*.05"/>
                                          </p:val>
                                        </p:tav>
                                        <p:tav tm="100000">
                                          <p:val>
                                            <p:strVal val="#ppt_w"/>
                                          </p:val>
                                        </p:tav>
                                      </p:tavLst>
                                    </p:anim>
                                    <p:anim calcmode="lin" valueType="num">
                                      <p:cBhvr>
                                        <p:cTn id="187" dur="3000" fill="hold"/>
                                        <p:tgtEl>
                                          <p:spTgt spid="64"/>
                                        </p:tgtEl>
                                        <p:attrNameLst>
                                          <p:attrName>ppt_h</p:attrName>
                                        </p:attrNameLst>
                                      </p:cBhvr>
                                      <p:tavLst>
                                        <p:tav tm="0">
                                          <p:val>
                                            <p:strVal val="#ppt_h"/>
                                          </p:val>
                                        </p:tav>
                                        <p:tav tm="100000">
                                          <p:val>
                                            <p:strVal val="#ppt_h"/>
                                          </p:val>
                                        </p:tav>
                                      </p:tavLst>
                                    </p:anim>
                                    <p:anim calcmode="lin" valueType="num">
                                      <p:cBhvr>
                                        <p:cTn id="188" dur="1500" decel="50000" fill="hold">
                                          <p:stCondLst>
                                            <p:cond delay="0"/>
                                          </p:stCondLst>
                                        </p:cTn>
                                        <p:tgtEl>
                                          <p:spTgt spid="64"/>
                                        </p:tgtEl>
                                        <p:attrNameLst>
                                          <p:attrName>ppt_x</p:attrName>
                                        </p:attrNameLst>
                                      </p:cBhvr>
                                      <p:tavLst>
                                        <p:tav tm="0">
                                          <p:val>
                                            <p:strVal val="#ppt_x+.4"/>
                                          </p:val>
                                        </p:tav>
                                        <p:tav tm="100000">
                                          <p:val>
                                            <p:strVal val="#ppt_x"/>
                                          </p:val>
                                        </p:tav>
                                      </p:tavLst>
                                    </p:anim>
                                    <p:anim calcmode="lin" valueType="num">
                                      <p:cBhvr>
                                        <p:cTn id="189" dur="1500" decel="50000" fill="hold">
                                          <p:stCondLst>
                                            <p:cond delay="0"/>
                                          </p:stCondLst>
                                        </p:cTn>
                                        <p:tgtEl>
                                          <p:spTgt spid="64"/>
                                        </p:tgtEl>
                                        <p:attrNameLst>
                                          <p:attrName>ppt_y</p:attrName>
                                        </p:attrNameLst>
                                      </p:cBhvr>
                                      <p:tavLst>
                                        <p:tav tm="0">
                                          <p:val>
                                            <p:strVal val="#ppt_y-.2"/>
                                          </p:val>
                                        </p:tav>
                                        <p:tav tm="100000">
                                          <p:val>
                                            <p:strVal val="#ppt_y+.1"/>
                                          </p:val>
                                        </p:tav>
                                      </p:tavLst>
                                    </p:anim>
                                    <p:anim calcmode="lin" valueType="num">
                                      <p:cBhvr>
                                        <p:cTn id="190" dur="1500" accel="50000" fill="hold">
                                          <p:stCondLst>
                                            <p:cond delay="1500"/>
                                          </p:stCondLst>
                                        </p:cTn>
                                        <p:tgtEl>
                                          <p:spTgt spid="64"/>
                                        </p:tgtEl>
                                        <p:attrNameLst>
                                          <p:attrName>ppt_y</p:attrName>
                                        </p:attrNameLst>
                                      </p:cBhvr>
                                      <p:tavLst>
                                        <p:tav tm="0">
                                          <p:val>
                                            <p:strVal val="#ppt_y+.1"/>
                                          </p:val>
                                        </p:tav>
                                        <p:tav tm="100000">
                                          <p:val>
                                            <p:strVal val="#ppt_y"/>
                                          </p:val>
                                        </p:tav>
                                      </p:tavLst>
                                    </p:anim>
                                    <p:animEffect transition="in" filter="fade">
                                      <p:cBhvr>
                                        <p:cTn id="191" dur="3000" decel="50000">
                                          <p:stCondLst>
                                            <p:cond delay="0"/>
                                          </p:stCondLst>
                                        </p:cTn>
                                        <p:tgtEl>
                                          <p:spTgt spid="64"/>
                                        </p:tgtEl>
                                      </p:cBhvr>
                                    </p:animEffect>
                                  </p:childTnLst>
                                </p:cTn>
                              </p:par>
                            </p:childTnLst>
                          </p:cTn>
                        </p:par>
                        <p:par>
                          <p:cTn id="192" fill="hold">
                            <p:stCondLst>
                              <p:cond delay="21000"/>
                            </p:stCondLst>
                            <p:childTnLst>
                              <p:par>
                                <p:cTn id="193" presetID="25" presetClass="entr" presetSubtype="0" fill="hold" nodeType="afterEffect">
                                  <p:stCondLst>
                                    <p:cond delay="0"/>
                                  </p:stCondLst>
                                  <p:childTnLst>
                                    <p:set>
                                      <p:cBhvr>
                                        <p:cTn id="194" dur="1" fill="hold">
                                          <p:stCondLst>
                                            <p:cond delay="0"/>
                                          </p:stCondLst>
                                        </p:cTn>
                                        <p:tgtEl>
                                          <p:spTgt spid="65"/>
                                        </p:tgtEl>
                                        <p:attrNameLst>
                                          <p:attrName>style.visibility</p:attrName>
                                        </p:attrNameLst>
                                      </p:cBhvr>
                                      <p:to>
                                        <p:strVal val="visible"/>
                                      </p:to>
                                    </p:set>
                                    <p:anim calcmode="lin" valueType="num">
                                      <p:cBhvr>
                                        <p:cTn id="195" dur="1500" decel="50000" fill="hold">
                                          <p:stCondLst>
                                            <p:cond delay="0"/>
                                          </p:stCondLst>
                                        </p:cTn>
                                        <p:tgtEl>
                                          <p:spTgt spid="65"/>
                                        </p:tgtEl>
                                        <p:attrNameLst>
                                          <p:attrName>style.rotation</p:attrName>
                                        </p:attrNameLst>
                                      </p:cBhvr>
                                      <p:tavLst>
                                        <p:tav tm="0">
                                          <p:val>
                                            <p:fltVal val="-90"/>
                                          </p:val>
                                        </p:tav>
                                        <p:tav tm="100000">
                                          <p:val>
                                            <p:fltVal val="0"/>
                                          </p:val>
                                        </p:tav>
                                      </p:tavLst>
                                    </p:anim>
                                    <p:anim calcmode="lin" valueType="num">
                                      <p:cBhvr>
                                        <p:cTn id="196" dur="1500" decel="50000" fill="hold">
                                          <p:stCondLst>
                                            <p:cond delay="0"/>
                                          </p:stCondLst>
                                        </p:cTn>
                                        <p:tgtEl>
                                          <p:spTgt spid="65"/>
                                        </p:tgtEl>
                                        <p:attrNameLst>
                                          <p:attrName>ppt_w</p:attrName>
                                        </p:attrNameLst>
                                      </p:cBhvr>
                                      <p:tavLst>
                                        <p:tav tm="0">
                                          <p:val>
                                            <p:strVal val="#ppt_w"/>
                                          </p:val>
                                        </p:tav>
                                        <p:tav tm="100000">
                                          <p:val>
                                            <p:strVal val="#ppt_w*.05"/>
                                          </p:val>
                                        </p:tav>
                                      </p:tavLst>
                                    </p:anim>
                                    <p:anim calcmode="lin" valueType="num">
                                      <p:cBhvr>
                                        <p:cTn id="197" dur="1500" accel="50000" fill="hold">
                                          <p:stCondLst>
                                            <p:cond delay="1500"/>
                                          </p:stCondLst>
                                        </p:cTn>
                                        <p:tgtEl>
                                          <p:spTgt spid="65"/>
                                        </p:tgtEl>
                                        <p:attrNameLst>
                                          <p:attrName>ppt_w</p:attrName>
                                        </p:attrNameLst>
                                      </p:cBhvr>
                                      <p:tavLst>
                                        <p:tav tm="0">
                                          <p:val>
                                            <p:strVal val="#ppt_w*.05"/>
                                          </p:val>
                                        </p:tav>
                                        <p:tav tm="100000">
                                          <p:val>
                                            <p:strVal val="#ppt_w"/>
                                          </p:val>
                                        </p:tav>
                                      </p:tavLst>
                                    </p:anim>
                                    <p:anim calcmode="lin" valueType="num">
                                      <p:cBhvr>
                                        <p:cTn id="198" dur="3000" fill="hold"/>
                                        <p:tgtEl>
                                          <p:spTgt spid="65"/>
                                        </p:tgtEl>
                                        <p:attrNameLst>
                                          <p:attrName>ppt_h</p:attrName>
                                        </p:attrNameLst>
                                      </p:cBhvr>
                                      <p:tavLst>
                                        <p:tav tm="0">
                                          <p:val>
                                            <p:strVal val="#ppt_h"/>
                                          </p:val>
                                        </p:tav>
                                        <p:tav tm="100000">
                                          <p:val>
                                            <p:strVal val="#ppt_h"/>
                                          </p:val>
                                        </p:tav>
                                      </p:tavLst>
                                    </p:anim>
                                    <p:anim calcmode="lin" valueType="num">
                                      <p:cBhvr>
                                        <p:cTn id="199" dur="1500" decel="50000" fill="hold">
                                          <p:stCondLst>
                                            <p:cond delay="0"/>
                                          </p:stCondLst>
                                        </p:cTn>
                                        <p:tgtEl>
                                          <p:spTgt spid="65"/>
                                        </p:tgtEl>
                                        <p:attrNameLst>
                                          <p:attrName>ppt_x</p:attrName>
                                        </p:attrNameLst>
                                      </p:cBhvr>
                                      <p:tavLst>
                                        <p:tav tm="0">
                                          <p:val>
                                            <p:strVal val="#ppt_x+.4"/>
                                          </p:val>
                                        </p:tav>
                                        <p:tav tm="100000">
                                          <p:val>
                                            <p:strVal val="#ppt_x"/>
                                          </p:val>
                                        </p:tav>
                                      </p:tavLst>
                                    </p:anim>
                                    <p:anim calcmode="lin" valueType="num">
                                      <p:cBhvr>
                                        <p:cTn id="200" dur="1500" decel="50000" fill="hold">
                                          <p:stCondLst>
                                            <p:cond delay="0"/>
                                          </p:stCondLst>
                                        </p:cTn>
                                        <p:tgtEl>
                                          <p:spTgt spid="65"/>
                                        </p:tgtEl>
                                        <p:attrNameLst>
                                          <p:attrName>ppt_y</p:attrName>
                                        </p:attrNameLst>
                                      </p:cBhvr>
                                      <p:tavLst>
                                        <p:tav tm="0">
                                          <p:val>
                                            <p:strVal val="#ppt_y-.2"/>
                                          </p:val>
                                        </p:tav>
                                        <p:tav tm="100000">
                                          <p:val>
                                            <p:strVal val="#ppt_y+.1"/>
                                          </p:val>
                                        </p:tav>
                                      </p:tavLst>
                                    </p:anim>
                                    <p:anim calcmode="lin" valueType="num">
                                      <p:cBhvr>
                                        <p:cTn id="201" dur="1500" accel="50000" fill="hold">
                                          <p:stCondLst>
                                            <p:cond delay="1500"/>
                                          </p:stCondLst>
                                        </p:cTn>
                                        <p:tgtEl>
                                          <p:spTgt spid="65"/>
                                        </p:tgtEl>
                                        <p:attrNameLst>
                                          <p:attrName>ppt_y</p:attrName>
                                        </p:attrNameLst>
                                      </p:cBhvr>
                                      <p:tavLst>
                                        <p:tav tm="0">
                                          <p:val>
                                            <p:strVal val="#ppt_y+.1"/>
                                          </p:val>
                                        </p:tav>
                                        <p:tav tm="100000">
                                          <p:val>
                                            <p:strVal val="#ppt_y"/>
                                          </p:val>
                                        </p:tav>
                                      </p:tavLst>
                                    </p:anim>
                                    <p:animEffect transition="in" filter="fade">
                                      <p:cBhvr>
                                        <p:cTn id="202" dur="3000" decel="50000">
                                          <p:stCondLst>
                                            <p:cond delay="0"/>
                                          </p:stCondLst>
                                        </p:cTn>
                                        <p:tgtEl>
                                          <p:spTgt spid="65"/>
                                        </p:tgtEl>
                                      </p:cBhvr>
                                    </p:animEffect>
                                  </p:childTnLst>
                                </p:cTn>
                              </p:par>
                            </p:childTnLst>
                          </p:cTn>
                        </p:par>
                        <p:par>
                          <p:cTn id="203" fill="hold">
                            <p:stCondLst>
                              <p:cond delay="24000"/>
                            </p:stCondLst>
                            <p:childTnLst>
                              <p:par>
                                <p:cTn id="204" presetID="25" presetClass="entr" presetSubtype="0" fill="hold" nodeType="afterEffect">
                                  <p:stCondLst>
                                    <p:cond delay="0"/>
                                  </p:stCondLst>
                                  <p:childTnLst>
                                    <p:set>
                                      <p:cBhvr>
                                        <p:cTn id="205" dur="1" fill="hold">
                                          <p:stCondLst>
                                            <p:cond delay="0"/>
                                          </p:stCondLst>
                                        </p:cTn>
                                        <p:tgtEl>
                                          <p:spTgt spid="66"/>
                                        </p:tgtEl>
                                        <p:attrNameLst>
                                          <p:attrName>style.visibility</p:attrName>
                                        </p:attrNameLst>
                                      </p:cBhvr>
                                      <p:to>
                                        <p:strVal val="visible"/>
                                      </p:to>
                                    </p:set>
                                    <p:anim calcmode="lin" valueType="num">
                                      <p:cBhvr>
                                        <p:cTn id="206" dur="1500" decel="50000" fill="hold">
                                          <p:stCondLst>
                                            <p:cond delay="0"/>
                                          </p:stCondLst>
                                        </p:cTn>
                                        <p:tgtEl>
                                          <p:spTgt spid="66"/>
                                        </p:tgtEl>
                                        <p:attrNameLst>
                                          <p:attrName>style.rotation</p:attrName>
                                        </p:attrNameLst>
                                      </p:cBhvr>
                                      <p:tavLst>
                                        <p:tav tm="0">
                                          <p:val>
                                            <p:fltVal val="-90"/>
                                          </p:val>
                                        </p:tav>
                                        <p:tav tm="100000">
                                          <p:val>
                                            <p:fltVal val="0"/>
                                          </p:val>
                                        </p:tav>
                                      </p:tavLst>
                                    </p:anim>
                                    <p:anim calcmode="lin" valueType="num">
                                      <p:cBhvr>
                                        <p:cTn id="207" dur="1500" decel="50000" fill="hold">
                                          <p:stCondLst>
                                            <p:cond delay="0"/>
                                          </p:stCondLst>
                                        </p:cTn>
                                        <p:tgtEl>
                                          <p:spTgt spid="66"/>
                                        </p:tgtEl>
                                        <p:attrNameLst>
                                          <p:attrName>ppt_w</p:attrName>
                                        </p:attrNameLst>
                                      </p:cBhvr>
                                      <p:tavLst>
                                        <p:tav tm="0">
                                          <p:val>
                                            <p:strVal val="#ppt_w"/>
                                          </p:val>
                                        </p:tav>
                                        <p:tav tm="100000">
                                          <p:val>
                                            <p:strVal val="#ppt_w*.05"/>
                                          </p:val>
                                        </p:tav>
                                      </p:tavLst>
                                    </p:anim>
                                    <p:anim calcmode="lin" valueType="num">
                                      <p:cBhvr>
                                        <p:cTn id="208" dur="1500" accel="50000" fill="hold">
                                          <p:stCondLst>
                                            <p:cond delay="1500"/>
                                          </p:stCondLst>
                                        </p:cTn>
                                        <p:tgtEl>
                                          <p:spTgt spid="66"/>
                                        </p:tgtEl>
                                        <p:attrNameLst>
                                          <p:attrName>ppt_w</p:attrName>
                                        </p:attrNameLst>
                                      </p:cBhvr>
                                      <p:tavLst>
                                        <p:tav tm="0">
                                          <p:val>
                                            <p:strVal val="#ppt_w*.05"/>
                                          </p:val>
                                        </p:tav>
                                        <p:tav tm="100000">
                                          <p:val>
                                            <p:strVal val="#ppt_w"/>
                                          </p:val>
                                        </p:tav>
                                      </p:tavLst>
                                    </p:anim>
                                    <p:anim calcmode="lin" valueType="num">
                                      <p:cBhvr>
                                        <p:cTn id="209" dur="3000" fill="hold"/>
                                        <p:tgtEl>
                                          <p:spTgt spid="66"/>
                                        </p:tgtEl>
                                        <p:attrNameLst>
                                          <p:attrName>ppt_h</p:attrName>
                                        </p:attrNameLst>
                                      </p:cBhvr>
                                      <p:tavLst>
                                        <p:tav tm="0">
                                          <p:val>
                                            <p:strVal val="#ppt_h"/>
                                          </p:val>
                                        </p:tav>
                                        <p:tav tm="100000">
                                          <p:val>
                                            <p:strVal val="#ppt_h"/>
                                          </p:val>
                                        </p:tav>
                                      </p:tavLst>
                                    </p:anim>
                                    <p:anim calcmode="lin" valueType="num">
                                      <p:cBhvr>
                                        <p:cTn id="210" dur="1500" decel="50000" fill="hold">
                                          <p:stCondLst>
                                            <p:cond delay="0"/>
                                          </p:stCondLst>
                                        </p:cTn>
                                        <p:tgtEl>
                                          <p:spTgt spid="66"/>
                                        </p:tgtEl>
                                        <p:attrNameLst>
                                          <p:attrName>ppt_x</p:attrName>
                                        </p:attrNameLst>
                                      </p:cBhvr>
                                      <p:tavLst>
                                        <p:tav tm="0">
                                          <p:val>
                                            <p:strVal val="#ppt_x+.4"/>
                                          </p:val>
                                        </p:tav>
                                        <p:tav tm="100000">
                                          <p:val>
                                            <p:strVal val="#ppt_x"/>
                                          </p:val>
                                        </p:tav>
                                      </p:tavLst>
                                    </p:anim>
                                    <p:anim calcmode="lin" valueType="num">
                                      <p:cBhvr>
                                        <p:cTn id="211" dur="1500" decel="50000" fill="hold">
                                          <p:stCondLst>
                                            <p:cond delay="0"/>
                                          </p:stCondLst>
                                        </p:cTn>
                                        <p:tgtEl>
                                          <p:spTgt spid="66"/>
                                        </p:tgtEl>
                                        <p:attrNameLst>
                                          <p:attrName>ppt_y</p:attrName>
                                        </p:attrNameLst>
                                      </p:cBhvr>
                                      <p:tavLst>
                                        <p:tav tm="0">
                                          <p:val>
                                            <p:strVal val="#ppt_y-.2"/>
                                          </p:val>
                                        </p:tav>
                                        <p:tav tm="100000">
                                          <p:val>
                                            <p:strVal val="#ppt_y+.1"/>
                                          </p:val>
                                        </p:tav>
                                      </p:tavLst>
                                    </p:anim>
                                    <p:anim calcmode="lin" valueType="num">
                                      <p:cBhvr>
                                        <p:cTn id="212" dur="1500" accel="50000" fill="hold">
                                          <p:stCondLst>
                                            <p:cond delay="1500"/>
                                          </p:stCondLst>
                                        </p:cTn>
                                        <p:tgtEl>
                                          <p:spTgt spid="66"/>
                                        </p:tgtEl>
                                        <p:attrNameLst>
                                          <p:attrName>ppt_y</p:attrName>
                                        </p:attrNameLst>
                                      </p:cBhvr>
                                      <p:tavLst>
                                        <p:tav tm="0">
                                          <p:val>
                                            <p:strVal val="#ppt_y+.1"/>
                                          </p:val>
                                        </p:tav>
                                        <p:tav tm="100000">
                                          <p:val>
                                            <p:strVal val="#ppt_y"/>
                                          </p:val>
                                        </p:tav>
                                      </p:tavLst>
                                    </p:anim>
                                    <p:animEffect transition="in" filter="fade">
                                      <p:cBhvr>
                                        <p:cTn id="213" dur="3000" decel="50000">
                                          <p:stCondLst>
                                            <p:cond delay="0"/>
                                          </p:stCondLst>
                                        </p:cTn>
                                        <p:tgtEl>
                                          <p:spTgt spid="66"/>
                                        </p:tgtEl>
                                      </p:cBhvr>
                                    </p:animEffect>
                                  </p:childTnLst>
                                </p:cTn>
                              </p:par>
                            </p:childTnLst>
                          </p:cTn>
                        </p:par>
                        <p:par>
                          <p:cTn id="214" fill="hold">
                            <p:stCondLst>
                              <p:cond delay="27000"/>
                            </p:stCondLst>
                            <p:childTnLst>
                              <p:par>
                                <p:cTn id="215" presetID="23" presetClass="entr" presetSubtype="16" fill="hold" nodeType="afterEffect">
                                  <p:stCondLst>
                                    <p:cond delay="0"/>
                                  </p:stCondLst>
                                  <p:childTnLst>
                                    <p:set>
                                      <p:cBhvr>
                                        <p:cTn id="216" dur="1" fill="hold">
                                          <p:stCondLst>
                                            <p:cond delay="0"/>
                                          </p:stCondLst>
                                        </p:cTn>
                                        <p:tgtEl>
                                          <p:spTgt spid="67"/>
                                        </p:tgtEl>
                                        <p:attrNameLst>
                                          <p:attrName>style.visibility</p:attrName>
                                        </p:attrNameLst>
                                      </p:cBhvr>
                                      <p:to>
                                        <p:strVal val="visible"/>
                                      </p:to>
                                    </p:set>
                                    <p:anim calcmode="lin" valueType="num">
                                      <p:cBhvr>
                                        <p:cTn id="217" dur="2000" fill="hold"/>
                                        <p:tgtEl>
                                          <p:spTgt spid="67"/>
                                        </p:tgtEl>
                                        <p:attrNameLst>
                                          <p:attrName>ppt_w</p:attrName>
                                        </p:attrNameLst>
                                      </p:cBhvr>
                                      <p:tavLst>
                                        <p:tav tm="0">
                                          <p:val>
                                            <p:fltVal val="0"/>
                                          </p:val>
                                        </p:tav>
                                        <p:tav tm="100000">
                                          <p:val>
                                            <p:strVal val="#ppt_w"/>
                                          </p:val>
                                        </p:tav>
                                      </p:tavLst>
                                    </p:anim>
                                    <p:anim calcmode="lin" valueType="num">
                                      <p:cBhvr>
                                        <p:cTn id="218" dur="2000" fill="hold"/>
                                        <p:tgtEl>
                                          <p:spTgt spid="6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1000">
              <a:srgbClr val="D56509"/>
            </a:gs>
            <a:gs pos="30000">
              <a:srgbClr val="D49E6C"/>
            </a:gs>
            <a:gs pos="70000">
              <a:srgbClr val="A65528"/>
            </a:gs>
            <a:gs pos="100000">
              <a:srgbClr val="663012"/>
            </a:gs>
          </a:gsLst>
          <a:lin ang="10800000" scaled="1"/>
        </a:gradFill>
        <a:effectLst/>
      </p:bgPr>
    </p:bg>
    <p:spTree>
      <p:nvGrpSpPr>
        <p:cNvPr id="1" name=""/>
        <p:cNvGrpSpPr/>
        <p:nvPr/>
      </p:nvGrpSpPr>
      <p:grpSpPr>
        <a:xfrm>
          <a:off x="0" y="0"/>
          <a:ext cx="0" cy="0"/>
          <a:chOff x="0" y="0"/>
          <a:chExt cx="0" cy="0"/>
        </a:xfrm>
      </p:grpSpPr>
      <p:pic>
        <p:nvPicPr>
          <p:cNvPr id="2" name="1 Imagen" descr="wallpaperuse.com-nature-wallpaper-full-hd-220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0" y="1500180"/>
            <a:ext cx="1071571" cy="1071571"/>
          </a:xfrm>
          <a:prstGeom prst="rect">
            <a:avLst/>
          </a:prstGeom>
        </p:spPr>
      </p:pic>
      <p:pic>
        <p:nvPicPr>
          <p:cNvPr id="5" name="4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0" y="2571750"/>
            <a:ext cx="1071571" cy="1071571"/>
          </a:xfrm>
          <a:prstGeom prst="rect">
            <a:avLst/>
          </a:prstGeom>
        </p:spPr>
      </p:pic>
      <p:pic>
        <p:nvPicPr>
          <p:cNvPr id="6" name="5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1142976" y="1071552"/>
            <a:ext cx="1071571" cy="1071571"/>
          </a:xfrm>
          <a:prstGeom prst="rect">
            <a:avLst/>
          </a:prstGeom>
        </p:spPr>
      </p:pic>
      <p:pic>
        <p:nvPicPr>
          <p:cNvPr id="7" name="6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2071670" y="500048"/>
            <a:ext cx="1071571" cy="1071571"/>
          </a:xfrm>
          <a:prstGeom prst="rect">
            <a:avLst/>
          </a:prstGeom>
        </p:spPr>
      </p:pic>
      <p:pic>
        <p:nvPicPr>
          <p:cNvPr id="8" name="7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3214678" y="0"/>
            <a:ext cx="1071571" cy="1071571"/>
          </a:xfrm>
          <a:prstGeom prst="rect">
            <a:avLst/>
          </a:prstGeom>
        </p:spPr>
      </p:pic>
      <p:pic>
        <p:nvPicPr>
          <p:cNvPr id="9" name="8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1285852" y="3000378"/>
            <a:ext cx="1071571" cy="1071571"/>
          </a:xfrm>
          <a:prstGeom prst="rect">
            <a:avLst/>
          </a:prstGeom>
        </p:spPr>
      </p:pic>
      <p:pic>
        <p:nvPicPr>
          <p:cNvPr id="10" name="9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2357422" y="3429006"/>
            <a:ext cx="1071571" cy="1071571"/>
          </a:xfrm>
          <a:prstGeom prst="rect">
            <a:avLst/>
          </a:prstGeom>
        </p:spPr>
      </p:pic>
      <p:pic>
        <p:nvPicPr>
          <p:cNvPr id="11" name="10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3357554" y="4071929"/>
            <a:ext cx="1071571" cy="1071571"/>
          </a:xfrm>
          <a:prstGeom prst="rect">
            <a:avLst/>
          </a:prstGeom>
        </p:spPr>
      </p:pic>
      <p:pic>
        <p:nvPicPr>
          <p:cNvPr id="12" name="11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4786314" y="4071929"/>
            <a:ext cx="1071571" cy="1071571"/>
          </a:xfrm>
          <a:prstGeom prst="rect">
            <a:avLst/>
          </a:prstGeom>
        </p:spPr>
      </p:pic>
      <p:pic>
        <p:nvPicPr>
          <p:cNvPr id="13" name="12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5929322" y="3571882"/>
            <a:ext cx="1071571" cy="1071571"/>
          </a:xfrm>
          <a:prstGeom prst="rect">
            <a:avLst/>
          </a:prstGeom>
        </p:spPr>
      </p:pic>
      <p:pic>
        <p:nvPicPr>
          <p:cNvPr id="14" name="13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7072297" y="2928940"/>
            <a:ext cx="1071571" cy="1071571"/>
          </a:xfrm>
          <a:prstGeom prst="rect">
            <a:avLst/>
          </a:prstGeom>
        </p:spPr>
      </p:pic>
      <p:pic>
        <p:nvPicPr>
          <p:cNvPr id="15" name="14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8072429" y="2428892"/>
            <a:ext cx="1071571" cy="1071571"/>
          </a:xfrm>
          <a:prstGeom prst="rect">
            <a:avLst/>
          </a:prstGeom>
        </p:spPr>
      </p:pic>
      <p:pic>
        <p:nvPicPr>
          <p:cNvPr id="16" name="15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4714875" y="0"/>
            <a:ext cx="1071571" cy="1071571"/>
          </a:xfrm>
          <a:prstGeom prst="rect">
            <a:avLst/>
          </a:prstGeom>
        </p:spPr>
      </p:pic>
      <p:pic>
        <p:nvPicPr>
          <p:cNvPr id="17" name="16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6000727" y="428628"/>
            <a:ext cx="1071571" cy="1071571"/>
          </a:xfrm>
          <a:prstGeom prst="rect">
            <a:avLst/>
          </a:prstGeom>
        </p:spPr>
      </p:pic>
      <p:pic>
        <p:nvPicPr>
          <p:cNvPr id="18" name="17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7072297" y="857256"/>
            <a:ext cx="1071571" cy="1071571"/>
          </a:xfrm>
          <a:prstGeom prst="rect">
            <a:avLst/>
          </a:prstGeom>
        </p:spPr>
      </p:pic>
      <p:pic>
        <p:nvPicPr>
          <p:cNvPr id="19" name="18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8072429" y="1357322"/>
            <a:ext cx="1071571" cy="1071571"/>
          </a:xfrm>
          <a:prstGeom prst="rect">
            <a:avLst/>
          </a:prstGeom>
        </p:spPr>
      </p:pic>
      <p:pic>
        <p:nvPicPr>
          <p:cNvPr id="20" name="19 Imagen" descr="wallpaperuse.com-nature-wallpaper-full-hd-220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1+#ppt_w/2"/>
                                          </p:val>
                                        </p:tav>
                                        <p:tav tm="100000">
                                          <p:val>
                                            <p:strVal val="#ppt_x"/>
                                          </p:val>
                                        </p:tav>
                                      </p:tavLst>
                                    </p:anim>
                                    <p:anim calcmode="lin" valueType="num">
                                      <p:cBhvr additive="base">
                                        <p:cTn id="22" dur="3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3000" fill="hold"/>
                                        <p:tgtEl>
                                          <p:spTgt spid="16"/>
                                        </p:tgtEl>
                                        <p:attrNameLst>
                                          <p:attrName>ppt_x</p:attrName>
                                        </p:attrNameLst>
                                      </p:cBhvr>
                                      <p:tavLst>
                                        <p:tav tm="0">
                                          <p:val>
                                            <p:strVal val="0-#ppt_w/2"/>
                                          </p:val>
                                        </p:tav>
                                        <p:tav tm="100000">
                                          <p:val>
                                            <p:strVal val="#ppt_x"/>
                                          </p:val>
                                        </p:tav>
                                      </p:tavLst>
                                    </p:anim>
                                    <p:anim calcmode="lin" valueType="num">
                                      <p:cBhvr additive="base">
                                        <p:cTn id="26" dur="3000" fill="hold"/>
                                        <p:tgtEl>
                                          <p:spTgt spid="16"/>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3000" fill="hold"/>
                                        <p:tgtEl>
                                          <p:spTgt spid="17"/>
                                        </p:tgtEl>
                                        <p:attrNameLst>
                                          <p:attrName>ppt_x</p:attrName>
                                        </p:attrNameLst>
                                      </p:cBhvr>
                                      <p:tavLst>
                                        <p:tav tm="0">
                                          <p:val>
                                            <p:strVal val="0-#ppt_w/2"/>
                                          </p:val>
                                        </p:tav>
                                        <p:tav tm="100000">
                                          <p:val>
                                            <p:strVal val="#ppt_x"/>
                                          </p:val>
                                        </p:tav>
                                      </p:tavLst>
                                    </p:anim>
                                    <p:anim calcmode="lin" valueType="num">
                                      <p:cBhvr additive="base">
                                        <p:cTn id="30" dur="3000" fill="hold"/>
                                        <p:tgtEl>
                                          <p:spTgt spid="17"/>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3000" fill="hold"/>
                                        <p:tgtEl>
                                          <p:spTgt spid="18"/>
                                        </p:tgtEl>
                                        <p:attrNameLst>
                                          <p:attrName>ppt_x</p:attrName>
                                        </p:attrNameLst>
                                      </p:cBhvr>
                                      <p:tavLst>
                                        <p:tav tm="0">
                                          <p:val>
                                            <p:strVal val="0-#ppt_w/2"/>
                                          </p:val>
                                        </p:tav>
                                        <p:tav tm="100000">
                                          <p:val>
                                            <p:strVal val="#ppt_x"/>
                                          </p:val>
                                        </p:tav>
                                      </p:tavLst>
                                    </p:anim>
                                    <p:anim calcmode="lin" valueType="num">
                                      <p:cBhvr additive="base">
                                        <p:cTn id="34" dur="30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3000" fill="hold"/>
                                        <p:tgtEl>
                                          <p:spTgt spid="19"/>
                                        </p:tgtEl>
                                        <p:attrNameLst>
                                          <p:attrName>ppt_x</p:attrName>
                                        </p:attrNameLst>
                                      </p:cBhvr>
                                      <p:tavLst>
                                        <p:tav tm="0">
                                          <p:val>
                                            <p:strVal val="0-#ppt_w/2"/>
                                          </p:val>
                                        </p:tav>
                                        <p:tav tm="100000">
                                          <p:val>
                                            <p:strVal val="#ppt_x"/>
                                          </p:val>
                                        </p:tav>
                                      </p:tavLst>
                                    </p:anim>
                                    <p:anim calcmode="lin" valueType="num">
                                      <p:cBhvr additive="base">
                                        <p:cTn id="38" dur="3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0-#ppt_w/2"/>
                                          </p:val>
                                        </p:tav>
                                        <p:tav tm="100000">
                                          <p:val>
                                            <p:strVal val="#ppt_x"/>
                                          </p:val>
                                        </p:tav>
                                      </p:tavLst>
                                    </p:anim>
                                    <p:anim calcmode="lin" valueType="num">
                                      <p:cBhvr additive="base">
                                        <p:cTn id="42" dur="3000" fill="hold"/>
                                        <p:tgtEl>
                                          <p:spTgt spid="12"/>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0-#ppt_w/2"/>
                                          </p:val>
                                        </p:tav>
                                        <p:tav tm="100000">
                                          <p:val>
                                            <p:strVal val="#ppt_x"/>
                                          </p:val>
                                        </p:tav>
                                      </p:tavLst>
                                    </p:anim>
                                    <p:anim calcmode="lin" valueType="num">
                                      <p:cBhvr additive="base">
                                        <p:cTn id="46" dur="3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0-#ppt_w/2"/>
                                          </p:val>
                                        </p:tav>
                                        <p:tav tm="100000">
                                          <p:val>
                                            <p:strVal val="#ppt_x"/>
                                          </p:val>
                                        </p:tav>
                                      </p:tavLst>
                                    </p:anim>
                                    <p:anim calcmode="lin" valueType="num">
                                      <p:cBhvr additive="base">
                                        <p:cTn id="50" dur="3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0-#ppt_w/2"/>
                                          </p:val>
                                        </p:tav>
                                        <p:tav tm="100000">
                                          <p:val>
                                            <p:strVal val="#ppt_x"/>
                                          </p:val>
                                        </p:tav>
                                      </p:tavLst>
                                    </p:anim>
                                    <p:anim calcmode="lin" valueType="num">
                                      <p:cBhvr additive="base">
                                        <p:cTn id="54" dur="3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3000" fill="hold"/>
                                        <p:tgtEl>
                                          <p:spTgt spid="5"/>
                                        </p:tgtEl>
                                        <p:attrNameLst>
                                          <p:attrName>ppt_x</p:attrName>
                                        </p:attrNameLst>
                                      </p:cBhvr>
                                      <p:tavLst>
                                        <p:tav tm="0">
                                          <p:val>
                                            <p:strVal val="1+#ppt_w/2"/>
                                          </p:val>
                                        </p:tav>
                                        <p:tav tm="100000">
                                          <p:val>
                                            <p:strVal val="#ppt_x"/>
                                          </p:val>
                                        </p:tav>
                                      </p:tavLst>
                                    </p:anim>
                                    <p:anim calcmode="lin" valueType="num">
                                      <p:cBhvr additive="base">
                                        <p:cTn id="58" dur="30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3000" fill="hold"/>
                                        <p:tgtEl>
                                          <p:spTgt spid="9"/>
                                        </p:tgtEl>
                                        <p:attrNameLst>
                                          <p:attrName>ppt_x</p:attrName>
                                        </p:attrNameLst>
                                      </p:cBhvr>
                                      <p:tavLst>
                                        <p:tav tm="0">
                                          <p:val>
                                            <p:strVal val="1+#ppt_w/2"/>
                                          </p:val>
                                        </p:tav>
                                        <p:tav tm="100000">
                                          <p:val>
                                            <p:strVal val="#ppt_x"/>
                                          </p:val>
                                        </p:tav>
                                      </p:tavLst>
                                    </p:anim>
                                    <p:anim calcmode="lin" valueType="num">
                                      <p:cBhvr additive="base">
                                        <p:cTn id="62" dur="3000" fill="hold"/>
                                        <p:tgtEl>
                                          <p:spTgt spid="9"/>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3000" fill="hold"/>
                                        <p:tgtEl>
                                          <p:spTgt spid="10"/>
                                        </p:tgtEl>
                                        <p:attrNameLst>
                                          <p:attrName>ppt_x</p:attrName>
                                        </p:attrNameLst>
                                      </p:cBhvr>
                                      <p:tavLst>
                                        <p:tav tm="0">
                                          <p:val>
                                            <p:strVal val="1+#ppt_w/2"/>
                                          </p:val>
                                        </p:tav>
                                        <p:tav tm="100000">
                                          <p:val>
                                            <p:strVal val="#ppt_x"/>
                                          </p:val>
                                        </p:tav>
                                      </p:tavLst>
                                    </p:anim>
                                    <p:anim calcmode="lin" valueType="num">
                                      <p:cBhvr additive="base">
                                        <p:cTn id="66" dur="3000" fill="hold"/>
                                        <p:tgtEl>
                                          <p:spTgt spid="10"/>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3000" fill="hold"/>
                                        <p:tgtEl>
                                          <p:spTgt spid="11"/>
                                        </p:tgtEl>
                                        <p:attrNameLst>
                                          <p:attrName>ppt_x</p:attrName>
                                        </p:attrNameLst>
                                      </p:cBhvr>
                                      <p:tavLst>
                                        <p:tav tm="0">
                                          <p:val>
                                            <p:strVal val="1+#ppt_w/2"/>
                                          </p:val>
                                        </p:tav>
                                        <p:tav tm="100000">
                                          <p:val>
                                            <p:strVal val="#ppt_x"/>
                                          </p:val>
                                        </p:tav>
                                      </p:tavLst>
                                    </p:anim>
                                    <p:anim calcmode="lin" valueType="num">
                                      <p:cBhvr additive="base">
                                        <p:cTn id="70" dur="3000" fill="hold"/>
                                        <p:tgtEl>
                                          <p:spTgt spid="11"/>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3000" fill="hold"/>
                                        <p:tgtEl>
                                          <p:spTgt spid="4"/>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8"/>
                                        </p:tgtEl>
                                        <p:attrNameLst>
                                          <p:attrName>r</p:attrName>
                                        </p:attrNameLst>
                                      </p:cBhvr>
                                    </p:animRot>
                                  </p:childTnLst>
                                </p:cTn>
                              </p:par>
                              <p:par>
                                <p:cTn id="79" presetID="8" presetClass="emph" presetSubtype="0" autoRev="1" fill="hold" nodeType="withEffect">
                                  <p:stCondLst>
                                    <p:cond delay="0"/>
                                  </p:stCondLst>
                                  <p:childTnLst>
                                    <p:animRot by="-21600000">
                                      <p:cBhvr>
                                        <p:cTn id="80" dur="3000" fill="hold"/>
                                        <p:tgtEl>
                                          <p:spTgt spid="16"/>
                                        </p:tgtEl>
                                        <p:attrNameLst>
                                          <p:attrName>r</p:attrName>
                                        </p:attrNameLst>
                                      </p:cBhvr>
                                    </p:animRot>
                                  </p:childTnLst>
                                </p:cTn>
                              </p:par>
                              <p:par>
                                <p:cTn id="81" presetID="8" presetClass="emph" presetSubtype="0" autoRev="1" fill="hold" nodeType="withEffect">
                                  <p:stCondLst>
                                    <p:cond delay="0"/>
                                  </p:stCondLst>
                                  <p:childTnLst>
                                    <p:animRot by="-21600000">
                                      <p:cBhvr>
                                        <p:cTn id="82" dur="3000" fill="hold"/>
                                        <p:tgtEl>
                                          <p:spTgt spid="17"/>
                                        </p:tgtEl>
                                        <p:attrNameLst>
                                          <p:attrName>r</p:attrName>
                                        </p:attrNameLst>
                                      </p:cBhvr>
                                    </p:animRot>
                                  </p:childTnLst>
                                </p:cTn>
                              </p:par>
                              <p:par>
                                <p:cTn id="83" presetID="8" presetClass="emph" presetSubtype="0" autoRev="1" fill="hold" nodeType="withEffect">
                                  <p:stCondLst>
                                    <p:cond delay="0"/>
                                  </p:stCondLst>
                                  <p:childTnLst>
                                    <p:animRot by="-21600000">
                                      <p:cBhvr>
                                        <p:cTn id="84" dur="3000" fill="hold"/>
                                        <p:tgtEl>
                                          <p:spTgt spid="18"/>
                                        </p:tgtEl>
                                        <p:attrNameLst>
                                          <p:attrName>r</p:attrName>
                                        </p:attrNameLst>
                                      </p:cBhvr>
                                    </p:animRot>
                                  </p:childTnLst>
                                </p:cTn>
                              </p:par>
                              <p:par>
                                <p:cTn id="85" presetID="8" presetClass="emph" presetSubtype="0" autoRev="1" fill="hold" nodeType="withEffect">
                                  <p:stCondLst>
                                    <p:cond delay="0"/>
                                  </p:stCondLst>
                                  <p:childTnLst>
                                    <p:animRot by="-21600000">
                                      <p:cBhvr>
                                        <p:cTn id="86" dur="3000" fill="hold"/>
                                        <p:tgtEl>
                                          <p:spTgt spid="19"/>
                                        </p:tgtEl>
                                        <p:attrNameLst>
                                          <p:attrName>r</p:attrName>
                                        </p:attrNameLst>
                                      </p:cBhvr>
                                    </p:animRot>
                                  </p:childTnLst>
                                </p:cTn>
                              </p:par>
                              <p:par>
                                <p:cTn id="87" presetID="8" presetClass="emph" presetSubtype="0" autoRev="1" fill="hold" nodeType="withEffect">
                                  <p:stCondLst>
                                    <p:cond delay="0"/>
                                  </p:stCondLst>
                                  <p:childTnLst>
                                    <p:animRot by="-21600000">
                                      <p:cBhvr>
                                        <p:cTn id="88" dur="3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9"/>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10"/>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4"/>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5"/>
                                        </p:tgtEl>
                                        <p:attrNameLst>
                                          <p:attrName>r</p:attrName>
                                        </p:attrNameLst>
                                      </p:cBhvr>
                                    </p:animRot>
                                  </p:childTnLst>
                                </p:cTn>
                              </p:par>
                            </p:childTnLst>
                          </p:cTn>
                        </p:par>
                        <p:par>
                          <p:cTn id="103" fill="hold">
                            <p:stCondLst>
                              <p:cond delay="6000"/>
                            </p:stCondLst>
                            <p:childTnLst>
                              <p:par>
                                <p:cTn id="104" presetID="2" presetClass="exit" presetSubtype="6" fill="hold" nodeType="afterEffect">
                                  <p:stCondLst>
                                    <p:cond delay="0"/>
                                  </p:stCondLst>
                                  <p:childTnLst>
                                    <p:anim calcmode="lin" valueType="num">
                                      <p:cBhvr additive="base">
                                        <p:cTn id="105" dur="3000"/>
                                        <p:tgtEl>
                                          <p:spTgt spid="4"/>
                                        </p:tgtEl>
                                        <p:attrNameLst>
                                          <p:attrName>ppt_x</p:attrName>
                                        </p:attrNameLst>
                                      </p:cBhvr>
                                      <p:tavLst>
                                        <p:tav tm="0">
                                          <p:val>
                                            <p:strVal val="ppt_x"/>
                                          </p:val>
                                        </p:tav>
                                        <p:tav tm="100000">
                                          <p:val>
                                            <p:strVal val="1+ppt_w/2"/>
                                          </p:val>
                                        </p:tav>
                                      </p:tavLst>
                                    </p:anim>
                                    <p:anim calcmode="lin" valueType="num">
                                      <p:cBhvr additive="base">
                                        <p:cTn id="106" dur="3000"/>
                                        <p:tgtEl>
                                          <p:spTgt spid="4"/>
                                        </p:tgtEl>
                                        <p:attrNameLst>
                                          <p:attrName>ppt_y</p:attrName>
                                        </p:attrNameLst>
                                      </p:cBhvr>
                                      <p:tavLst>
                                        <p:tav tm="0">
                                          <p:val>
                                            <p:strVal val="ppt_y"/>
                                          </p:val>
                                        </p:tav>
                                        <p:tav tm="100000">
                                          <p:val>
                                            <p:strVal val="1+ppt_h/2"/>
                                          </p:val>
                                        </p:tav>
                                      </p:tavLst>
                                    </p:anim>
                                    <p:set>
                                      <p:cBhvr>
                                        <p:cTn id="107" dur="1" fill="hold">
                                          <p:stCondLst>
                                            <p:cond delay="2999"/>
                                          </p:stCondLst>
                                        </p:cTn>
                                        <p:tgtEl>
                                          <p:spTgt spid="4"/>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1+ppt_w/2"/>
                                          </p:val>
                                        </p:tav>
                                      </p:tavLst>
                                    </p:anim>
                                    <p:anim calcmode="lin" valueType="num">
                                      <p:cBhvr additive="base">
                                        <p:cTn id="110" dur="3000"/>
                                        <p:tgtEl>
                                          <p:spTgt spid="6"/>
                                        </p:tgtEl>
                                        <p:attrNameLst>
                                          <p:attrName>ppt_y</p:attrName>
                                        </p:attrNameLst>
                                      </p:cBhvr>
                                      <p:tavLst>
                                        <p:tav tm="0">
                                          <p:val>
                                            <p:strVal val="ppt_y"/>
                                          </p:val>
                                        </p:tav>
                                        <p:tav tm="100000">
                                          <p:val>
                                            <p:strVal val="1+ppt_h/2"/>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1+ppt_w/2"/>
                                          </p:val>
                                        </p:tav>
                                      </p:tavLst>
                                    </p:anim>
                                    <p:anim calcmode="lin" valueType="num">
                                      <p:cBhvr additive="base">
                                        <p:cTn id="114" dur="3000"/>
                                        <p:tgtEl>
                                          <p:spTgt spid="7"/>
                                        </p:tgtEl>
                                        <p:attrNameLst>
                                          <p:attrName>ppt_y</p:attrName>
                                        </p:attrNameLst>
                                      </p:cBhvr>
                                      <p:tavLst>
                                        <p:tav tm="0">
                                          <p:val>
                                            <p:strVal val="ppt_y"/>
                                          </p:val>
                                        </p:tav>
                                        <p:tav tm="100000">
                                          <p:val>
                                            <p:strVal val="1+ppt_h/2"/>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3000"/>
                                        <p:tgtEl>
                                          <p:spTgt spid="8"/>
                                        </p:tgtEl>
                                        <p:attrNameLst>
                                          <p:attrName>ppt_x</p:attrName>
                                        </p:attrNameLst>
                                      </p:cBhvr>
                                      <p:tavLst>
                                        <p:tav tm="0">
                                          <p:val>
                                            <p:strVal val="ppt_x"/>
                                          </p:val>
                                        </p:tav>
                                        <p:tav tm="100000">
                                          <p:val>
                                            <p:strVal val="1+ppt_w/2"/>
                                          </p:val>
                                        </p:tav>
                                      </p:tavLst>
                                    </p:anim>
                                    <p:anim calcmode="lin" valueType="num">
                                      <p:cBhvr additive="base">
                                        <p:cTn id="118" dur="3000"/>
                                        <p:tgtEl>
                                          <p:spTgt spid="8"/>
                                        </p:tgtEl>
                                        <p:attrNameLst>
                                          <p:attrName>ppt_y</p:attrName>
                                        </p:attrNameLst>
                                      </p:cBhvr>
                                      <p:tavLst>
                                        <p:tav tm="0">
                                          <p:val>
                                            <p:strVal val="ppt_y"/>
                                          </p:val>
                                        </p:tav>
                                        <p:tav tm="100000">
                                          <p:val>
                                            <p:strVal val="1+ppt_h/2"/>
                                          </p:val>
                                        </p:tav>
                                      </p:tavLst>
                                    </p:anim>
                                    <p:set>
                                      <p:cBhvr>
                                        <p:cTn id="119" dur="1" fill="hold">
                                          <p:stCondLst>
                                            <p:cond delay="2999"/>
                                          </p:stCondLst>
                                        </p:cTn>
                                        <p:tgtEl>
                                          <p:spTgt spid="8"/>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3000"/>
                                        <p:tgtEl>
                                          <p:spTgt spid="16"/>
                                        </p:tgtEl>
                                        <p:attrNameLst>
                                          <p:attrName>ppt_x</p:attrName>
                                        </p:attrNameLst>
                                      </p:cBhvr>
                                      <p:tavLst>
                                        <p:tav tm="0">
                                          <p:val>
                                            <p:strVal val="ppt_x"/>
                                          </p:val>
                                        </p:tav>
                                        <p:tav tm="100000">
                                          <p:val>
                                            <p:strVal val="0-ppt_w/2"/>
                                          </p:val>
                                        </p:tav>
                                      </p:tavLst>
                                    </p:anim>
                                    <p:anim calcmode="lin" valueType="num">
                                      <p:cBhvr additive="base">
                                        <p:cTn id="122" dur="3000"/>
                                        <p:tgtEl>
                                          <p:spTgt spid="16"/>
                                        </p:tgtEl>
                                        <p:attrNameLst>
                                          <p:attrName>ppt_y</p:attrName>
                                        </p:attrNameLst>
                                      </p:cBhvr>
                                      <p:tavLst>
                                        <p:tav tm="0">
                                          <p:val>
                                            <p:strVal val="ppt_y"/>
                                          </p:val>
                                        </p:tav>
                                        <p:tav tm="100000">
                                          <p:val>
                                            <p:strVal val="1+ppt_h/2"/>
                                          </p:val>
                                        </p:tav>
                                      </p:tavLst>
                                    </p:anim>
                                    <p:set>
                                      <p:cBhvr>
                                        <p:cTn id="123" dur="1" fill="hold">
                                          <p:stCondLst>
                                            <p:cond delay="2999"/>
                                          </p:stCondLst>
                                        </p:cTn>
                                        <p:tgtEl>
                                          <p:spTgt spid="16"/>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3000"/>
                                        <p:tgtEl>
                                          <p:spTgt spid="17"/>
                                        </p:tgtEl>
                                        <p:attrNameLst>
                                          <p:attrName>ppt_x</p:attrName>
                                        </p:attrNameLst>
                                      </p:cBhvr>
                                      <p:tavLst>
                                        <p:tav tm="0">
                                          <p:val>
                                            <p:strVal val="ppt_x"/>
                                          </p:val>
                                        </p:tav>
                                        <p:tav tm="100000">
                                          <p:val>
                                            <p:strVal val="0-ppt_w/2"/>
                                          </p:val>
                                        </p:tav>
                                      </p:tavLst>
                                    </p:anim>
                                    <p:anim calcmode="lin" valueType="num">
                                      <p:cBhvr additive="base">
                                        <p:cTn id="126" dur="3000"/>
                                        <p:tgtEl>
                                          <p:spTgt spid="17"/>
                                        </p:tgtEl>
                                        <p:attrNameLst>
                                          <p:attrName>ppt_y</p:attrName>
                                        </p:attrNameLst>
                                      </p:cBhvr>
                                      <p:tavLst>
                                        <p:tav tm="0">
                                          <p:val>
                                            <p:strVal val="ppt_y"/>
                                          </p:val>
                                        </p:tav>
                                        <p:tav tm="100000">
                                          <p:val>
                                            <p:strVal val="1+ppt_h/2"/>
                                          </p:val>
                                        </p:tav>
                                      </p:tavLst>
                                    </p:anim>
                                    <p:set>
                                      <p:cBhvr>
                                        <p:cTn id="127" dur="1" fill="hold">
                                          <p:stCondLst>
                                            <p:cond delay="2999"/>
                                          </p:stCondLst>
                                        </p:cTn>
                                        <p:tgtEl>
                                          <p:spTgt spid="17"/>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3000"/>
                                        <p:tgtEl>
                                          <p:spTgt spid="18"/>
                                        </p:tgtEl>
                                        <p:attrNameLst>
                                          <p:attrName>ppt_x</p:attrName>
                                        </p:attrNameLst>
                                      </p:cBhvr>
                                      <p:tavLst>
                                        <p:tav tm="0">
                                          <p:val>
                                            <p:strVal val="ppt_x"/>
                                          </p:val>
                                        </p:tav>
                                        <p:tav tm="100000">
                                          <p:val>
                                            <p:strVal val="0-ppt_w/2"/>
                                          </p:val>
                                        </p:tav>
                                      </p:tavLst>
                                    </p:anim>
                                    <p:anim calcmode="lin" valueType="num">
                                      <p:cBhvr additive="base">
                                        <p:cTn id="130" dur="3000"/>
                                        <p:tgtEl>
                                          <p:spTgt spid="18"/>
                                        </p:tgtEl>
                                        <p:attrNameLst>
                                          <p:attrName>ppt_y</p:attrName>
                                        </p:attrNameLst>
                                      </p:cBhvr>
                                      <p:tavLst>
                                        <p:tav tm="0">
                                          <p:val>
                                            <p:strVal val="ppt_y"/>
                                          </p:val>
                                        </p:tav>
                                        <p:tav tm="100000">
                                          <p:val>
                                            <p:strVal val="1+ppt_h/2"/>
                                          </p:val>
                                        </p:tav>
                                      </p:tavLst>
                                    </p:anim>
                                    <p:set>
                                      <p:cBhvr>
                                        <p:cTn id="131" dur="1" fill="hold">
                                          <p:stCondLst>
                                            <p:cond delay="2999"/>
                                          </p:stCondLst>
                                        </p:cTn>
                                        <p:tgtEl>
                                          <p:spTgt spid="18"/>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3000"/>
                                        <p:tgtEl>
                                          <p:spTgt spid="19"/>
                                        </p:tgtEl>
                                        <p:attrNameLst>
                                          <p:attrName>ppt_x</p:attrName>
                                        </p:attrNameLst>
                                      </p:cBhvr>
                                      <p:tavLst>
                                        <p:tav tm="0">
                                          <p:val>
                                            <p:strVal val="ppt_x"/>
                                          </p:val>
                                        </p:tav>
                                        <p:tav tm="100000">
                                          <p:val>
                                            <p:strVal val="0-ppt_w/2"/>
                                          </p:val>
                                        </p:tav>
                                      </p:tavLst>
                                    </p:anim>
                                    <p:anim calcmode="lin" valueType="num">
                                      <p:cBhvr additive="base">
                                        <p:cTn id="134" dur="3000"/>
                                        <p:tgtEl>
                                          <p:spTgt spid="19"/>
                                        </p:tgtEl>
                                        <p:attrNameLst>
                                          <p:attrName>ppt_y</p:attrName>
                                        </p:attrNameLst>
                                      </p:cBhvr>
                                      <p:tavLst>
                                        <p:tav tm="0">
                                          <p:val>
                                            <p:strVal val="ppt_y"/>
                                          </p:val>
                                        </p:tav>
                                        <p:tav tm="100000">
                                          <p:val>
                                            <p:strVal val="1+ppt_h/2"/>
                                          </p:val>
                                        </p:tav>
                                      </p:tavLst>
                                    </p:anim>
                                    <p:set>
                                      <p:cBhvr>
                                        <p:cTn id="135" dur="1" fill="hold">
                                          <p:stCondLst>
                                            <p:cond delay="2999"/>
                                          </p:stCondLst>
                                        </p:cTn>
                                        <p:tgtEl>
                                          <p:spTgt spid="19"/>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3000"/>
                                        <p:tgtEl>
                                          <p:spTgt spid="5"/>
                                        </p:tgtEl>
                                        <p:attrNameLst>
                                          <p:attrName>ppt_x</p:attrName>
                                        </p:attrNameLst>
                                      </p:cBhvr>
                                      <p:tavLst>
                                        <p:tav tm="0">
                                          <p:val>
                                            <p:strVal val="ppt_x"/>
                                          </p:val>
                                        </p:tav>
                                        <p:tav tm="100000">
                                          <p:val>
                                            <p:strVal val="1+ppt_w/2"/>
                                          </p:val>
                                        </p:tav>
                                      </p:tavLst>
                                    </p:anim>
                                    <p:anim calcmode="lin" valueType="num">
                                      <p:cBhvr additive="base">
                                        <p:cTn id="138" dur="3000"/>
                                        <p:tgtEl>
                                          <p:spTgt spid="5"/>
                                        </p:tgtEl>
                                        <p:attrNameLst>
                                          <p:attrName>ppt_y</p:attrName>
                                        </p:attrNameLst>
                                      </p:cBhvr>
                                      <p:tavLst>
                                        <p:tav tm="0">
                                          <p:val>
                                            <p:strVal val="ppt_y"/>
                                          </p:val>
                                        </p:tav>
                                        <p:tav tm="100000">
                                          <p:val>
                                            <p:strVal val="0-ppt_h/2"/>
                                          </p:val>
                                        </p:tav>
                                      </p:tavLst>
                                    </p:anim>
                                    <p:set>
                                      <p:cBhvr>
                                        <p:cTn id="139" dur="1" fill="hold">
                                          <p:stCondLst>
                                            <p:cond delay="2999"/>
                                          </p:stCondLst>
                                        </p:cTn>
                                        <p:tgtEl>
                                          <p:spTgt spid="5"/>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3000"/>
                                        <p:tgtEl>
                                          <p:spTgt spid="9"/>
                                        </p:tgtEl>
                                        <p:attrNameLst>
                                          <p:attrName>ppt_x</p:attrName>
                                        </p:attrNameLst>
                                      </p:cBhvr>
                                      <p:tavLst>
                                        <p:tav tm="0">
                                          <p:val>
                                            <p:strVal val="ppt_x"/>
                                          </p:val>
                                        </p:tav>
                                        <p:tav tm="100000">
                                          <p:val>
                                            <p:strVal val="1+ppt_w/2"/>
                                          </p:val>
                                        </p:tav>
                                      </p:tavLst>
                                    </p:anim>
                                    <p:anim calcmode="lin" valueType="num">
                                      <p:cBhvr additive="base">
                                        <p:cTn id="142" dur="3000"/>
                                        <p:tgtEl>
                                          <p:spTgt spid="9"/>
                                        </p:tgtEl>
                                        <p:attrNameLst>
                                          <p:attrName>ppt_y</p:attrName>
                                        </p:attrNameLst>
                                      </p:cBhvr>
                                      <p:tavLst>
                                        <p:tav tm="0">
                                          <p:val>
                                            <p:strVal val="ppt_y"/>
                                          </p:val>
                                        </p:tav>
                                        <p:tav tm="100000">
                                          <p:val>
                                            <p:strVal val="0-ppt_h/2"/>
                                          </p:val>
                                        </p:tav>
                                      </p:tavLst>
                                    </p:anim>
                                    <p:set>
                                      <p:cBhvr>
                                        <p:cTn id="143" dur="1" fill="hold">
                                          <p:stCondLst>
                                            <p:cond delay="2999"/>
                                          </p:stCondLst>
                                        </p:cTn>
                                        <p:tgtEl>
                                          <p:spTgt spid="9"/>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3000"/>
                                        <p:tgtEl>
                                          <p:spTgt spid="10"/>
                                        </p:tgtEl>
                                        <p:attrNameLst>
                                          <p:attrName>ppt_x</p:attrName>
                                        </p:attrNameLst>
                                      </p:cBhvr>
                                      <p:tavLst>
                                        <p:tav tm="0">
                                          <p:val>
                                            <p:strVal val="ppt_x"/>
                                          </p:val>
                                        </p:tav>
                                        <p:tav tm="100000">
                                          <p:val>
                                            <p:strVal val="1+ppt_w/2"/>
                                          </p:val>
                                        </p:tav>
                                      </p:tavLst>
                                    </p:anim>
                                    <p:anim calcmode="lin" valueType="num">
                                      <p:cBhvr additive="base">
                                        <p:cTn id="146" dur="3000"/>
                                        <p:tgtEl>
                                          <p:spTgt spid="10"/>
                                        </p:tgtEl>
                                        <p:attrNameLst>
                                          <p:attrName>ppt_y</p:attrName>
                                        </p:attrNameLst>
                                      </p:cBhvr>
                                      <p:tavLst>
                                        <p:tav tm="0">
                                          <p:val>
                                            <p:strVal val="ppt_y"/>
                                          </p:val>
                                        </p:tav>
                                        <p:tav tm="100000">
                                          <p:val>
                                            <p:strVal val="0-ppt_h/2"/>
                                          </p:val>
                                        </p:tav>
                                      </p:tavLst>
                                    </p:anim>
                                    <p:set>
                                      <p:cBhvr>
                                        <p:cTn id="147" dur="1" fill="hold">
                                          <p:stCondLst>
                                            <p:cond delay="2999"/>
                                          </p:stCondLst>
                                        </p:cTn>
                                        <p:tgtEl>
                                          <p:spTgt spid="10"/>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3000"/>
                                        <p:tgtEl>
                                          <p:spTgt spid="11"/>
                                        </p:tgtEl>
                                        <p:attrNameLst>
                                          <p:attrName>ppt_x</p:attrName>
                                        </p:attrNameLst>
                                      </p:cBhvr>
                                      <p:tavLst>
                                        <p:tav tm="0">
                                          <p:val>
                                            <p:strVal val="ppt_x"/>
                                          </p:val>
                                        </p:tav>
                                        <p:tav tm="100000">
                                          <p:val>
                                            <p:strVal val="1+ppt_w/2"/>
                                          </p:val>
                                        </p:tav>
                                      </p:tavLst>
                                    </p:anim>
                                    <p:anim calcmode="lin" valueType="num">
                                      <p:cBhvr additive="base">
                                        <p:cTn id="150" dur="3000"/>
                                        <p:tgtEl>
                                          <p:spTgt spid="11"/>
                                        </p:tgtEl>
                                        <p:attrNameLst>
                                          <p:attrName>ppt_y</p:attrName>
                                        </p:attrNameLst>
                                      </p:cBhvr>
                                      <p:tavLst>
                                        <p:tav tm="0">
                                          <p:val>
                                            <p:strVal val="ppt_y"/>
                                          </p:val>
                                        </p:tav>
                                        <p:tav tm="100000">
                                          <p:val>
                                            <p:strVal val="0-ppt_h/2"/>
                                          </p:val>
                                        </p:tav>
                                      </p:tavLst>
                                    </p:anim>
                                    <p:set>
                                      <p:cBhvr>
                                        <p:cTn id="151" dur="1" fill="hold">
                                          <p:stCondLst>
                                            <p:cond delay="2999"/>
                                          </p:stCondLst>
                                        </p:cTn>
                                        <p:tgtEl>
                                          <p:spTgt spid="11"/>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3000"/>
                                        <p:tgtEl>
                                          <p:spTgt spid="12"/>
                                        </p:tgtEl>
                                        <p:attrNameLst>
                                          <p:attrName>ppt_x</p:attrName>
                                        </p:attrNameLst>
                                      </p:cBhvr>
                                      <p:tavLst>
                                        <p:tav tm="0">
                                          <p:val>
                                            <p:strVal val="ppt_x"/>
                                          </p:val>
                                        </p:tav>
                                        <p:tav tm="100000">
                                          <p:val>
                                            <p:strVal val="0-ppt_w/2"/>
                                          </p:val>
                                        </p:tav>
                                      </p:tavLst>
                                    </p:anim>
                                    <p:anim calcmode="lin" valueType="num">
                                      <p:cBhvr additive="base">
                                        <p:cTn id="154" dur="3000"/>
                                        <p:tgtEl>
                                          <p:spTgt spid="12"/>
                                        </p:tgtEl>
                                        <p:attrNameLst>
                                          <p:attrName>ppt_y</p:attrName>
                                        </p:attrNameLst>
                                      </p:cBhvr>
                                      <p:tavLst>
                                        <p:tav tm="0">
                                          <p:val>
                                            <p:strVal val="ppt_y"/>
                                          </p:val>
                                        </p:tav>
                                        <p:tav tm="100000">
                                          <p:val>
                                            <p:strVal val="0-ppt_h/2"/>
                                          </p:val>
                                        </p:tav>
                                      </p:tavLst>
                                    </p:anim>
                                    <p:set>
                                      <p:cBhvr>
                                        <p:cTn id="155" dur="1" fill="hold">
                                          <p:stCondLst>
                                            <p:cond delay="2999"/>
                                          </p:stCondLst>
                                        </p:cTn>
                                        <p:tgtEl>
                                          <p:spTgt spid="12"/>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0-ppt_w/2"/>
                                          </p:val>
                                        </p:tav>
                                      </p:tavLst>
                                    </p:anim>
                                    <p:anim calcmode="lin" valueType="num">
                                      <p:cBhvr additive="base">
                                        <p:cTn id="158" dur="3000"/>
                                        <p:tgtEl>
                                          <p:spTgt spid="13"/>
                                        </p:tgtEl>
                                        <p:attrNameLst>
                                          <p:attrName>ppt_y</p:attrName>
                                        </p:attrNameLst>
                                      </p:cBhvr>
                                      <p:tavLst>
                                        <p:tav tm="0">
                                          <p:val>
                                            <p:strVal val="ppt_y"/>
                                          </p:val>
                                        </p:tav>
                                        <p:tav tm="100000">
                                          <p:val>
                                            <p:strVal val="0-ppt_h/2"/>
                                          </p:val>
                                        </p:tav>
                                      </p:tavLst>
                                    </p:anim>
                                    <p:set>
                                      <p:cBhvr>
                                        <p:cTn id="159" dur="1" fill="hold">
                                          <p:stCondLst>
                                            <p:cond delay="2999"/>
                                          </p:stCondLst>
                                        </p:cTn>
                                        <p:tgtEl>
                                          <p:spTgt spid="13"/>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3000"/>
                                        <p:tgtEl>
                                          <p:spTgt spid="14"/>
                                        </p:tgtEl>
                                        <p:attrNameLst>
                                          <p:attrName>ppt_x</p:attrName>
                                        </p:attrNameLst>
                                      </p:cBhvr>
                                      <p:tavLst>
                                        <p:tav tm="0">
                                          <p:val>
                                            <p:strVal val="ppt_x"/>
                                          </p:val>
                                        </p:tav>
                                        <p:tav tm="100000">
                                          <p:val>
                                            <p:strVal val="0-ppt_w/2"/>
                                          </p:val>
                                        </p:tav>
                                      </p:tavLst>
                                    </p:anim>
                                    <p:anim calcmode="lin" valueType="num">
                                      <p:cBhvr additive="base">
                                        <p:cTn id="162" dur="3000"/>
                                        <p:tgtEl>
                                          <p:spTgt spid="14"/>
                                        </p:tgtEl>
                                        <p:attrNameLst>
                                          <p:attrName>ppt_y</p:attrName>
                                        </p:attrNameLst>
                                      </p:cBhvr>
                                      <p:tavLst>
                                        <p:tav tm="0">
                                          <p:val>
                                            <p:strVal val="ppt_y"/>
                                          </p:val>
                                        </p:tav>
                                        <p:tav tm="100000">
                                          <p:val>
                                            <p:strVal val="0-ppt_h/2"/>
                                          </p:val>
                                        </p:tav>
                                      </p:tavLst>
                                    </p:anim>
                                    <p:set>
                                      <p:cBhvr>
                                        <p:cTn id="163" dur="1" fill="hold">
                                          <p:stCondLst>
                                            <p:cond delay="2999"/>
                                          </p:stCondLst>
                                        </p:cTn>
                                        <p:tgtEl>
                                          <p:spTgt spid="14"/>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3000"/>
                                        <p:tgtEl>
                                          <p:spTgt spid="15"/>
                                        </p:tgtEl>
                                        <p:attrNameLst>
                                          <p:attrName>ppt_x</p:attrName>
                                        </p:attrNameLst>
                                      </p:cBhvr>
                                      <p:tavLst>
                                        <p:tav tm="0">
                                          <p:val>
                                            <p:strVal val="ppt_x"/>
                                          </p:val>
                                        </p:tav>
                                        <p:tav tm="100000">
                                          <p:val>
                                            <p:strVal val="0-ppt_w/2"/>
                                          </p:val>
                                        </p:tav>
                                      </p:tavLst>
                                    </p:anim>
                                    <p:anim calcmode="lin" valueType="num">
                                      <p:cBhvr additive="base">
                                        <p:cTn id="166" dur="3000"/>
                                        <p:tgtEl>
                                          <p:spTgt spid="15"/>
                                        </p:tgtEl>
                                        <p:attrNameLst>
                                          <p:attrName>ppt_y</p:attrName>
                                        </p:attrNameLst>
                                      </p:cBhvr>
                                      <p:tavLst>
                                        <p:tav tm="0">
                                          <p:val>
                                            <p:strVal val="ppt_y"/>
                                          </p:val>
                                        </p:tav>
                                        <p:tav tm="100000">
                                          <p:val>
                                            <p:strVal val="0-ppt_h/2"/>
                                          </p:val>
                                        </p:tav>
                                      </p:tavLst>
                                    </p:anim>
                                    <p:set>
                                      <p:cBhvr>
                                        <p:cTn id="167" dur="1" fill="hold">
                                          <p:stCondLst>
                                            <p:cond delay="2999"/>
                                          </p:stCondLst>
                                        </p:cTn>
                                        <p:tgtEl>
                                          <p:spTgt spid="15"/>
                                        </p:tgtEl>
                                        <p:attrNameLst>
                                          <p:attrName>style.visibility</p:attrName>
                                        </p:attrNameLst>
                                      </p:cBhvr>
                                      <p:to>
                                        <p:strVal val="hidden"/>
                                      </p:to>
                                    </p:set>
                                  </p:childTnLst>
                                </p:cTn>
                              </p:par>
                              <p:par>
                                <p:cTn id="168" presetID="23" presetClass="entr" presetSubtype="272"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3000" fill="hold"/>
                                        <p:tgtEl>
                                          <p:spTgt spid="2"/>
                                        </p:tgtEl>
                                        <p:attrNameLst>
                                          <p:attrName>ppt_w</p:attrName>
                                        </p:attrNameLst>
                                      </p:cBhvr>
                                      <p:tavLst>
                                        <p:tav tm="0">
                                          <p:val>
                                            <p:strVal val="2/3*#ppt_w"/>
                                          </p:val>
                                        </p:tav>
                                        <p:tav tm="100000">
                                          <p:val>
                                            <p:strVal val="#ppt_w"/>
                                          </p:val>
                                        </p:tav>
                                      </p:tavLst>
                                    </p:anim>
                                    <p:anim calcmode="lin" valueType="num">
                                      <p:cBhvr>
                                        <p:cTn id="171" dur="3000" fill="hold"/>
                                        <p:tgtEl>
                                          <p:spTgt spid="2"/>
                                        </p:tgtEl>
                                        <p:attrNameLst>
                                          <p:attrName>ppt_h</p:attrName>
                                        </p:attrNameLst>
                                      </p:cBhvr>
                                      <p:tavLst>
                                        <p:tav tm="0">
                                          <p:val>
                                            <p:strVal val="2/3*#ppt_h"/>
                                          </p:val>
                                        </p:tav>
                                        <p:tav tm="100000">
                                          <p:val>
                                            <p:strVal val="#ppt_h"/>
                                          </p:val>
                                        </p:tav>
                                      </p:tavLst>
                                    </p:anim>
                                  </p:childTnLst>
                                </p:cTn>
                              </p:par>
                              <p:par>
                                <p:cTn id="172" presetID="8" presetClass="entr" presetSubtype="32" fill="hold" nodeType="withEffect">
                                  <p:stCondLst>
                                    <p:cond delay="0"/>
                                  </p:stCondLst>
                                  <p:childTnLst>
                                    <p:set>
                                      <p:cBhvr>
                                        <p:cTn id="173" dur="1" fill="hold">
                                          <p:stCondLst>
                                            <p:cond delay="0"/>
                                          </p:stCondLst>
                                        </p:cTn>
                                        <p:tgtEl>
                                          <p:spTgt spid="2"/>
                                        </p:tgtEl>
                                        <p:attrNameLst>
                                          <p:attrName>style.visibility</p:attrName>
                                        </p:attrNameLst>
                                      </p:cBhvr>
                                      <p:to>
                                        <p:strVal val="visible"/>
                                      </p:to>
                                    </p:set>
                                    <p:animEffect transition="in" filter="diamond(out)">
                                      <p:cBhvr>
                                        <p:cTn id="17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b93339b87b9cfad67b2312ad29ac79d.jpg"/>
          <p:cNvPicPr>
            <a:picLocks noChangeAspect="1"/>
          </p:cNvPicPr>
          <p:nvPr/>
        </p:nvPicPr>
        <p:blipFill>
          <a:blip r:embed="rId2"/>
          <a:stretch>
            <a:fillRect/>
          </a:stretch>
        </p:blipFill>
        <p:spPr>
          <a:xfrm>
            <a:off x="24799" y="0"/>
            <a:ext cx="9094401" cy="5143500"/>
          </a:xfrm>
          <a:prstGeom prst="rect">
            <a:avLst/>
          </a:prstGeom>
        </p:spPr>
      </p:pic>
      <p:pic>
        <p:nvPicPr>
          <p:cNvPr id="5" name="4 Imagen" descr="0_b48dc_89ffce9a_L.png"/>
          <p:cNvPicPr>
            <a:picLocks noChangeAspect="1"/>
          </p:cNvPicPr>
          <p:nvPr/>
        </p:nvPicPr>
        <p:blipFill>
          <a:blip r:embed="rId3"/>
          <a:stretch>
            <a:fillRect/>
          </a:stretch>
        </p:blipFill>
        <p:spPr>
          <a:xfrm>
            <a:off x="1071538" y="214296"/>
            <a:ext cx="3200400" cy="4762500"/>
          </a:xfrm>
          <a:prstGeom prst="rect">
            <a:avLst/>
          </a:prstGeom>
        </p:spPr>
      </p:pic>
      <p:sp>
        <p:nvSpPr>
          <p:cNvPr id="6" name="5 CuadroTexto"/>
          <p:cNvSpPr txBox="1"/>
          <p:nvPr/>
        </p:nvSpPr>
        <p:spPr>
          <a:xfrm>
            <a:off x="5572132" y="1285866"/>
            <a:ext cx="3143272" cy="2862322"/>
          </a:xfrm>
          <a:prstGeom prst="rect">
            <a:avLst/>
          </a:prstGeom>
          <a:noFill/>
        </p:spPr>
        <p:txBody>
          <a:bodyPr wrap="square" rtlCol="0">
            <a:spAutoFit/>
          </a:bodyPr>
          <a:lstStyle/>
          <a:p>
            <a:r>
              <a:rPr lang="es-PE" sz="2000" dirty="0" smtClean="0"/>
              <a:t>En la quietud del ocaso, el paisaje se tiñe de serenidad, Montañas susurrantes y valles en calma invitan a soñar, El sol se despide con un beso de oro en el horizonte, Y el alma se sumerge en la paz que este lugar esconde.</a:t>
            </a:r>
          </a:p>
          <a:p>
            <a:endParaRPr lang="es-PE" sz="2000" dirty="0"/>
          </a:p>
        </p:txBody>
      </p:sp>
    </p:spTree>
  </p:cSld>
  <p:clrMapOvr>
    <a:masterClrMapping/>
  </p:clrMapOvr>
  <p:transition advClick="0" advTm="2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1409"/>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wallpaperuse.com-full-hd-wallpapers-1920x1080-35493.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
        <p:nvSpPr>
          <p:cNvPr id="3" name="2 Elipse"/>
          <p:cNvSpPr/>
          <p:nvPr/>
        </p:nvSpPr>
        <p:spPr>
          <a:xfrm>
            <a:off x="6500858" y="0"/>
            <a:ext cx="857224" cy="857238"/>
          </a:xfrm>
          <a:prstGeom prst="ellipse">
            <a:avLst/>
          </a:prstGeom>
          <a:blipFill>
            <a:blip r:embed="rId3">
              <a:duotone>
                <a:prstClr val="black"/>
                <a:schemeClr val="accent3">
                  <a:tint val="45000"/>
                  <a:satMod val="400000"/>
                </a:schemeClr>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Elipse"/>
          <p:cNvSpPr/>
          <p:nvPr/>
        </p:nvSpPr>
        <p:spPr>
          <a:xfrm>
            <a:off x="7358082" y="1142990"/>
            <a:ext cx="857224" cy="857238"/>
          </a:xfrm>
          <a:prstGeom prst="ellipse">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lipse"/>
          <p:cNvSpPr/>
          <p:nvPr/>
        </p:nvSpPr>
        <p:spPr>
          <a:xfrm>
            <a:off x="8286776" y="2143122"/>
            <a:ext cx="857224" cy="857238"/>
          </a:xfrm>
          <a:prstGeom prst="ellipse">
            <a:avLst/>
          </a:prstGeom>
          <a:blipFill>
            <a:blip r:embed="rId3">
              <a:duotone>
                <a:prstClr val="black"/>
                <a:srgbClr val="92D050">
                  <a:tint val="45000"/>
                  <a:satMod val="400000"/>
                </a:srgbClr>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lipse"/>
          <p:cNvSpPr/>
          <p:nvPr/>
        </p:nvSpPr>
        <p:spPr>
          <a:xfrm>
            <a:off x="0" y="4286262"/>
            <a:ext cx="857224" cy="857238"/>
          </a:xfrm>
          <a:prstGeom prst="ellipse">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lipse"/>
          <p:cNvSpPr/>
          <p:nvPr/>
        </p:nvSpPr>
        <p:spPr>
          <a:xfrm>
            <a:off x="857224" y="3214692"/>
            <a:ext cx="857224" cy="857238"/>
          </a:xfrm>
          <a:prstGeom prst="ellipse">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lipse"/>
          <p:cNvSpPr/>
          <p:nvPr/>
        </p:nvSpPr>
        <p:spPr>
          <a:xfrm>
            <a:off x="6429388" y="2214560"/>
            <a:ext cx="857224" cy="857238"/>
          </a:xfrm>
          <a:prstGeom prst="ellipse">
            <a:avLst/>
          </a:prstGeom>
          <a:blipFill>
            <a:blip r:embed="rId3">
              <a:duotone>
                <a:prstClr val="black"/>
                <a:srgbClr val="92D050">
                  <a:tint val="45000"/>
                  <a:satMod val="400000"/>
                </a:srgbClr>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Elipse"/>
          <p:cNvSpPr/>
          <p:nvPr/>
        </p:nvSpPr>
        <p:spPr>
          <a:xfrm>
            <a:off x="7358082" y="3143254"/>
            <a:ext cx="857224" cy="857238"/>
          </a:xfrm>
          <a:prstGeom prst="ellipse">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Elipse"/>
          <p:cNvSpPr/>
          <p:nvPr/>
        </p:nvSpPr>
        <p:spPr>
          <a:xfrm>
            <a:off x="8286776" y="4286262"/>
            <a:ext cx="857224" cy="857238"/>
          </a:xfrm>
          <a:prstGeom prst="ellipse">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Elipse"/>
          <p:cNvSpPr/>
          <p:nvPr/>
        </p:nvSpPr>
        <p:spPr>
          <a:xfrm>
            <a:off x="4429124" y="2143122"/>
            <a:ext cx="857224" cy="857238"/>
          </a:xfrm>
          <a:prstGeom prst="ellipse">
            <a:avLst/>
          </a:prstGeom>
          <a:blipFill>
            <a:blip r:embed="rId3">
              <a:duotone>
                <a:prstClr val="black"/>
                <a:srgbClr val="92D050">
                  <a:tint val="45000"/>
                  <a:satMod val="400000"/>
                </a:srgbClr>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Elipse"/>
          <p:cNvSpPr/>
          <p:nvPr/>
        </p:nvSpPr>
        <p:spPr>
          <a:xfrm>
            <a:off x="5500694" y="3071816"/>
            <a:ext cx="857224" cy="857238"/>
          </a:xfrm>
          <a:prstGeom prst="ellipse">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Elipse"/>
          <p:cNvSpPr/>
          <p:nvPr/>
        </p:nvSpPr>
        <p:spPr>
          <a:xfrm>
            <a:off x="6500826" y="4286262"/>
            <a:ext cx="857224" cy="857238"/>
          </a:xfrm>
          <a:prstGeom prst="ellipse">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Elipse"/>
          <p:cNvSpPr/>
          <p:nvPr/>
        </p:nvSpPr>
        <p:spPr>
          <a:xfrm>
            <a:off x="3500430" y="2214560"/>
            <a:ext cx="857224" cy="857238"/>
          </a:xfrm>
          <a:prstGeom prst="ellipse">
            <a:avLst/>
          </a:prstGeom>
          <a:blipFill>
            <a:blip r:embed="rId3">
              <a:duotone>
                <a:prstClr val="black"/>
                <a:srgbClr val="92D050">
                  <a:tint val="45000"/>
                  <a:satMod val="400000"/>
                </a:srgbClr>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Elipse"/>
          <p:cNvSpPr/>
          <p:nvPr/>
        </p:nvSpPr>
        <p:spPr>
          <a:xfrm>
            <a:off x="1928794" y="4286262"/>
            <a:ext cx="857224" cy="857238"/>
          </a:xfrm>
          <a:prstGeom prst="ellipse">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Elipse"/>
          <p:cNvSpPr/>
          <p:nvPr/>
        </p:nvSpPr>
        <p:spPr>
          <a:xfrm>
            <a:off x="2571736" y="3286130"/>
            <a:ext cx="857224" cy="857238"/>
          </a:xfrm>
          <a:prstGeom prst="ellipse">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Elipse"/>
          <p:cNvSpPr/>
          <p:nvPr/>
        </p:nvSpPr>
        <p:spPr>
          <a:xfrm>
            <a:off x="1857356" y="2071684"/>
            <a:ext cx="857224" cy="857238"/>
          </a:xfrm>
          <a:prstGeom prst="ellipse">
            <a:avLst/>
          </a:prstGeom>
          <a:blipFill>
            <a:blip r:embed="rId3">
              <a:duotone>
                <a:prstClr val="black"/>
                <a:srgbClr val="92D050">
                  <a:tint val="45000"/>
                  <a:satMod val="400000"/>
                </a:srgbClr>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Elipse"/>
          <p:cNvSpPr/>
          <p:nvPr/>
        </p:nvSpPr>
        <p:spPr>
          <a:xfrm>
            <a:off x="0" y="2143122"/>
            <a:ext cx="857224" cy="857238"/>
          </a:xfrm>
          <a:prstGeom prst="ellipse">
            <a:avLst/>
          </a:prstGeom>
          <a:blipFill>
            <a:blip r:embed="rId3">
              <a:duotone>
                <a:prstClr val="black"/>
                <a:srgbClr val="92D050">
                  <a:tint val="45000"/>
                  <a:satMod val="400000"/>
                </a:srgbClr>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Elipse"/>
          <p:cNvSpPr/>
          <p:nvPr/>
        </p:nvSpPr>
        <p:spPr>
          <a:xfrm>
            <a:off x="857224" y="1143008"/>
            <a:ext cx="857224" cy="857238"/>
          </a:xfrm>
          <a:prstGeom prst="ellipse">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Elipse"/>
          <p:cNvSpPr/>
          <p:nvPr/>
        </p:nvSpPr>
        <p:spPr>
          <a:xfrm>
            <a:off x="1857356" y="0"/>
            <a:ext cx="857224" cy="857238"/>
          </a:xfrm>
          <a:prstGeom prst="ellipse">
            <a:avLst/>
          </a:prstGeom>
          <a:blipFill>
            <a:blip r:embed="rId3">
              <a:duotone>
                <a:prstClr val="black"/>
                <a:schemeClr val="accent3">
                  <a:tint val="45000"/>
                  <a:satMod val="400000"/>
                </a:schemeClr>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Elipse"/>
          <p:cNvSpPr/>
          <p:nvPr/>
        </p:nvSpPr>
        <p:spPr>
          <a:xfrm>
            <a:off x="3071834" y="1071552"/>
            <a:ext cx="857224" cy="857238"/>
          </a:xfrm>
          <a:prstGeom prst="ellipse">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Elipse"/>
          <p:cNvSpPr/>
          <p:nvPr/>
        </p:nvSpPr>
        <p:spPr>
          <a:xfrm>
            <a:off x="3714744" y="0"/>
            <a:ext cx="857224" cy="857238"/>
          </a:xfrm>
          <a:prstGeom prst="ellipse">
            <a:avLst/>
          </a:prstGeom>
          <a:blipFill>
            <a:blip r:embed="rId3">
              <a:duotone>
                <a:prstClr val="black"/>
                <a:schemeClr val="accent3">
                  <a:tint val="45000"/>
                  <a:satMod val="400000"/>
                </a:schemeClr>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Elipse"/>
          <p:cNvSpPr/>
          <p:nvPr/>
        </p:nvSpPr>
        <p:spPr>
          <a:xfrm>
            <a:off x="4572000" y="0"/>
            <a:ext cx="857224" cy="857238"/>
          </a:xfrm>
          <a:prstGeom prst="ellipse">
            <a:avLst/>
          </a:prstGeom>
          <a:blipFill>
            <a:blip r:embed="rId3">
              <a:duotone>
                <a:prstClr val="black"/>
                <a:schemeClr val="accent3">
                  <a:tint val="45000"/>
                  <a:satMod val="400000"/>
                </a:schemeClr>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Elipse"/>
          <p:cNvSpPr/>
          <p:nvPr/>
        </p:nvSpPr>
        <p:spPr>
          <a:xfrm>
            <a:off x="5429256" y="1142990"/>
            <a:ext cx="857224" cy="857238"/>
          </a:xfrm>
          <a:prstGeom prst="ellipse">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5" name="24 Imagen" descr="wallpaperuse.com-full-hd-wallpapers-1920x1080-35493.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0-#ppt_w/2"/>
                                          </p:val>
                                        </p:tav>
                                        <p:tav tm="100000">
                                          <p:val>
                                            <p:strVal val="#ppt_x"/>
                                          </p:val>
                                        </p:tav>
                                      </p:tavLst>
                                    </p:anim>
                                    <p:anim calcmode="lin" valueType="num">
                                      <p:cBhvr additive="base">
                                        <p:cTn id="22" dur="2000" fill="hold"/>
                                        <p:tgtEl>
                                          <p:spTgt spid="8"/>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0-#ppt_w/2"/>
                                          </p:val>
                                        </p:tav>
                                        <p:tav tm="100000">
                                          <p:val>
                                            <p:strVal val="#ppt_x"/>
                                          </p:val>
                                        </p:tav>
                                      </p:tavLst>
                                    </p:anim>
                                    <p:anim calcmode="lin" valueType="num">
                                      <p:cBhvr additive="base">
                                        <p:cTn id="34" dur="2000" fill="hold"/>
                                        <p:tgtEl>
                                          <p:spTgt spid="11"/>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0-#ppt_w/2"/>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0-#ppt_w/2"/>
                                          </p:val>
                                        </p:tav>
                                        <p:tav tm="100000">
                                          <p:val>
                                            <p:strVal val="#ppt_x"/>
                                          </p:val>
                                        </p:tav>
                                      </p:tavLst>
                                    </p:anim>
                                    <p:anim calcmode="lin" valueType="num">
                                      <p:cBhvr additive="base">
                                        <p:cTn id="46" dur="2000" fill="hold"/>
                                        <p:tgtEl>
                                          <p:spTgt spid="23"/>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0-#ppt_h/2"/>
                                          </p:val>
                                        </p:tav>
                                        <p:tav tm="100000">
                                          <p:val>
                                            <p:strVal val="#ppt_y"/>
                                          </p:val>
                                        </p:tav>
                                      </p:tavLst>
                                    </p:anim>
                                  </p:childTnLst>
                                </p:cTn>
                              </p:par>
                              <p:par>
                                <p:cTn id="51" presetID="8" presetClass="emph" presetSubtype="0" fill="hold" grpId="1" nodeType="withEffect">
                                  <p:stCondLst>
                                    <p:cond delay="0"/>
                                  </p:stCondLst>
                                  <p:childTnLst>
                                    <p:animRot by="-21600000">
                                      <p:cBhvr>
                                        <p:cTn id="52" dur="2000" fill="hold"/>
                                        <p:tgtEl>
                                          <p:spTgt spid="3"/>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4"/>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8"/>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2"/>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3"/>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23"/>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24"/>
                                        </p:tgtEl>
                                        <p:attrNameLst>
                                          <p:attrName>r</p:attrName>
                                        </p:attrNameLst>
                                      </p:cBhvr>
                                    </p:animRot>
                                  </p:childTnLst>
                                </p:cTn>
                              </p:par>
                              <p:par>
                                <p:cTn id="73" presetID="2" presetClass="entr" presetSubtype="3" fill="hold" grpId="0" nodeType="withEffect">
                                  <p:stCondLst>
                                    <p:cond delay="0"/>
                                  </p:stCondLst>
                                  <p:childTnLst>
                                    <p:set>
                                      <p:cBhvr>
                                        <p:cTn id="74" dur="1" fill="hold">
                                          <p:stCondLst>
                                            <p:cond delay="0"/>
                                          </p:stCondLst>
                                        </p:cTn>
                                        <p:tgtEl>
                                          <p:spTgt spid="6"/>
                                        </p:tgtEl>
                                        <p:attrNameLst>
                                          <p:attrName>style.visibility</p:attrName>
                                        </p:attrNameLst>
                                      </p:cBhvr>
                                      <p:to>
                                        <p:strVal val="visible"/>
                                      </p:to>
                                    </p:set>
                                    <p:anim calcmode="lin" valueType="num">
                                      <p:cBhvr additive="base">
                                        <p:cTn id="75" dur="2000" fill="hold"/>
                                        <p:tgtEl>
                                          <p:spTgt spid="6"/>
                                        </p:tgtEl>
                                        <p:attrNameLst>
                                          <p:attrName>ppt_x</p:attrName>
                                        </p:attrNameLst>
                                      </p:cBhvr>
                                      <p:tavLst>
                                        <p:tav tm="0">
                                          <p:val>
                                            <p:strVal val="1+#ppt_w/2"/>
                                          </p:val>
                                        </p:tav>
                                        <p:tav tm="100000">
                                          <p:val>
                                            <p:strVal val="#ppt_x"/>
                                          </p:val>
                                        </p:tav>
                                      </p:tavLst>
                                    </p:anim>
                                    <p:anim calcmode="lin" valueType="num">
                                      <p:cBhvr additive="base">
                                        <p:cTn id="76" dur="2000" fill="hold"/>
                                        <p:tgtEl>
                                          <p:spTgt spid="6"/>
                                        </p:tgtEl>
                                        <p:attrNameLst>
                                          <p:attrName>ppt_y</p:attrName>
                                        </p:attrNameLst>
                                      </p:cBhvr>
                                      <p:tavLst>
                                        <p:tav tm="0">
                                          <p:val>
                                            <p:strVal val="0-#ppt_h/2"/>
                                          </p:val>
                                        </p:tav>
                                        <p:tav tm="100000">
                                          <p:val>
                                            <p:strVal val="#ppt_y"/>
                                          </p:val>
                                        </p:tav>
                                      </p:tavLst>
                                    </p:anim>
                                  </p:childTnLst>
                                </p:cTn>
                              </p:par>
                              <p:par>
                                <p:cTn id="77" presetID="2" presetClass="entr" presetSubtype="3" fill="hold" grpId="0" nodeType="withEffect">
                                  <p:stCondLst>
                                    <p:cond delay="0"/>
                                  </p:stCondLst>
                                  <p:childTnLst>
                                    <p:set>
                                      <p:cBhvr>
                                        <p:cTn id="78" dur="1" fill="hold">
                                          <p:stCondLst>
                                            <p:cond delay="0"/>
                                          </p:stCondLst>
                                        </p:cTn>
                                        <p:tgtEl>
                                          <p:spTgt spid="7"/>
                                        </p:tgtEl>
                                        <p:attrNameLst>
                                          <p:attrName>style.visibility</p:attrName>
                                        </p:attrNameLst>
                                      </p:cBhvr>
                                      <p:to>
                                        <p:strVal val="visible"/>
                                      </p:to>
                                    </p:set>
                                    <p:anim calcmode="lin" valueType="num">
                                      <p:cBhvr additive="base">
                                        <p:cTn id="79" dur="2000" fill="hold"/>
                                        <p:tgtEl>
                                          <p:spTgt spid="7"/>
                                        </p:tgtEl>
                                        <p:attrNameLst>
                                          <p:attrName>ppt_x</p:attrName>
                                        </p:attrNameLst>
                                      </p:cBhvr>
                                      <p:tavLst>
                                        <p:tav tm="0">
                                          <p:val>
                                            <p:strVal val="1+#ppt_w/2"/>
                                          </p:val>
                                        </p:tav>
                                        <p:tav tm="100000">
                                          <p:val>
                                            <p:strVal val="#ppt_x"/>
                                          </p:val>
                                        </p:tav>
                                      </p:tavLst>
                                    </p:anim>
                                    <p:anim calcmode="lin" valueType="num">
                                      <p:cBhvr additive="base">
                                        <p:cTn id="80" dur="2000" fill="hold"/>
                                        <p:tgtEl>
                                          <p:spTgt spid="7"/>
                                        </p:tgtEl>
                                        <p:attrNameLst>
                                          <p:attrName>ppt_y</p:attrName>
                                        </p:attrNameLst>
                                      </p:cBhvr>
                                      <p:tavLst>
                                        <p:tav tm="0">
                                          <p:val>
                                            <p:strVal val="0-#ppt_h/2"/>
                                          </p:val>
                                        </p:tav>
                                        <p:tav tm="100000">
                                          <p:val>
                                            <p:strVal val="#ppt_y"/>
                                          </p:val>
                                        </p:tav>
                                      </p:tavLst>
                                    </p:anim>
                                  </p:childTnLst>
                                </p:cTn>
                              </p:par>
                              <p:par>
                                <p:cTn id="81" presetID="2" presetClass="entr" presetSubtype="3" fill="hold" grpId="0" nodeType="with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additive="base">
                                        <p:cTn id="83" dur="2000" fill="hold"/>
                                        <p:tgtEl>
                                          <p:spTgt spid="14"/>
                                        </p:tgtEl>
                                        <p:attrNameLst>
                                          <p:attrName>ppt_x</p:attrName>
                                        </p:attrNameLst>
                                      </p:cBhvr>
                                      <p:tavLst>
                                        <p:tav tm="0">
                                          <p:val>
                                            <p:strVal val="1+#ppt_w/2"/>
                                          </p:val>
                                        </p:tav>
                                        <p:tav tm="100000">
                                          <p:val>
                                            <p:strVal val="#ppt_x"/>
                                          </p:val>
                                        </p:tav>
                                      </p:tavLst>
                                    </p:anim>
                                    <p:anim calcmode="lin" valueType="num">
                                      <p:cBhvr additive="base">
                                        <p:cTn id="84" dur="2000" fill="hold"/>
                                        <p:tgtEl>
                                          <p:spTgt spid="14"/>
                                        </p:tgtEl>
                                        <p:attrNameLst>
                                          <p:attrName>ppt_y</p:attrName>
                                        </p:attrNameLst>
                                      </p:cBhvr>
                                      <p:tavLst>
                                        <p:tav tm="0">
                                          <p:val>
                                            <p:strVal val="0-#ppt_h/2"/>
                                          </p:val>
                                        </p:tav>
                                        <p:tav tm="100000">
                                          <p:val>
                                            <p:strVal val="#ppt_y"/>
                                          </p:val>
                                        </p:tav>
                                      </p:tavLst>
                                    </p:anim>
                                  </p:childTnLst>
                                </p:cTn>
                              </p:par>
                              <p:par>
                                <p:cTn id="85" presetID="2" presetClass="entr" presetSubtype="3" fill="hold" grpId="0"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additive="base">
                                        <p:cTn id="87" dur="2000" fill="hold"/>
                                        <p:tgtEl>
                                          <p:spTgt spid="15"/>
                                        </p:tgtEl>
                                        <p:attrNameLst>
                                          <p:attrName>ppt_x</p:attrName>
                                        </p:attrNameLst>
                                      </p:cBhvr>
                                      <p:tavLst>
                                        <p:tav tm="0">
                                          <p:val>
                                            <p:strVal val="1+#ppt_w/2"/>
                                          </p:val>
                                        </p:tav>
                                        <p:tav tm="100000">
                                          <p:val>
                                            <p:strVal val="#ppt_x"/>
                                          </p:val>
                                        </p:tav>
                                      </p:tavLst>
                                    </p:anim>
                                    <p:anim calcmode="lin" valueType="num">
                                      <p:cBhvr additive="base">
                                        <p:cTn id="88" dur="2000" fill="hold"/>
                                        <p:tgtEl>
                                          <p:spTgt spid="15"/>
                                        </p:tgtEl>
                                        <p:attrNameLst>
                                          <p:attrName>ppt_y</p:attrName>
                                        </p:attrNameLst>
                                      </p:cBhvr>
                                      <p:tavLst>
                                        <p:tav tm="0">
                                          <p:val>
                                            <p:strVal val="0-#ppt_h/2"/>
                                          </p:val>
                                        </p:tav>
                                        <p:tav tm="100000">
                                          <p:val>
                                            <p:strVal val="#ppt_y"/>
                                          </p:val>
                                        </p:tav>
                                      </p:tavLst>
                                    </p:anim>
                                  </p:childTnLst>
                                </p:cTn>
                              </p:par>
                              <p:par>
                                <p:cTn id="89" presetID="2" presetClass="entr" presetSubtype="3" fill="hold" grpId="0" nodeType="withEffect">
                                  <p:stCondLst>
                                    <p:cond delay="0"/>
                                  </p:stCondLst>
                                  <p:childTnLst>
                                    <p:set>
                                      <p:cBhvr>
                                        <p:cTn id="90" dur="1" fill="hold">
                                          <p:stCondLst>
                                            <p:cond delay="0"/>
                                          </p:stCondLst>
                                        </p:cTn>
                                        <p:tgtEl>
                                          <p:spTgt spid="16"/>
                                        </p:tgtEl>
                                        <p:attrNameLst>
                                          <p:attrName>style.visibility</p:attrName>
                                        </p:attrNameLst>
                                      </p:cBhvr>
                                      <p:to>
                                        <p:strVal val="visible"/>
                                      </p:to>
                                    </p:set>
                                    <p:anim calcmode="lin" valueType="num">
                                      <p:cBhvr additive="base">
                                        <p:cTn id="91" dur="2000" fill="hold"/>
                                        <p:tgtEl>
                                          <p:spTgt spid="16"/>
                                        </p:tgtEl>
                                        <p:attrNameLst>
                                          <p:attrName>ppt_x</p:attrName>
                                        </p:attrNameLst>
                                      </p:cBhvr>
                                      <p:tavLst>
                                        <p:tav tm="0">
                                          <p:val>
                                            <p:strVal val="1+#ppt_w/2"/>
                                          </p:val>
                                        </p:tav>
                                        <p:tav tm="100000">
                                          <p:val>
                                            <p:strVal val="#ppt_x"/>
                                          </p:val>
                                        </p:tav>
                                      </p:tavLst>
                                    </p:anim>
                                    <p:anim calcmode="lin" valueType="num">
                                      <p:cBhvr additive="base">
                                        <p:cTn id="92" dur="2000" fill="hold"/>
                                        <p:tgtEl>
                                          <p:spTgt spid="16"/>
                                        </p:tgtEl>
                                        <p:attrNameLst>
                                          <p:attrName>ppt_y</p:attrName>
                                        </p:attrNameLst>
                                      </p:cBhvr>
                                      <p:tavLst>
                                        <p:tav tm="0">
                                          <p:val>
                                            <p:strVal val="0-#ppt_h/2"/>
                                          </p:val>
                                        </p:tav>
                                        <p:tav tm="100000">
                                          <p:val>
                                            <p:strVal val="#ppt_y"/>
                                          </p:val>
                                        </p:tav>
                                      </p:tavLst>
                                    </p:anim>
                                  </p:childTnLst>
                                </p:cTn>
                              </p:par>
                              <p:par>
                                <p:cTn id="93" presetID="2" presetClass="entr" presetSubtype="3" fill="hold" grpId="0" nodeType="withEffect">
                                  <p:stCondLst>
                                    <p:cond delay="0"/>
                                  </p:stCondLst>
                                  <p:childTnLst>
                                    <p:set>
                                      <p:cBhvr>
                                        <p:cTn id="94" dur="1" fill="hold">
                                          <p:stCondLst>
                                            <p:cond delay="0"/>
                                          </p:stCondLst>
                                        </p:cTn>
                                        <p:tgtEl>
                                          <p:spTgt spid="17"/>
                                        </p:tgtEl>
                                        <p:attrNameLst>
                                          <p:attrName>style.visibility</p:attrName>
                                        </p:attrNameLst>
                                      </p:cBhvr>
                                      <p:to>
                                        <p:strVal val="visible"/>
                                      </p:to>
                                    </p:set>
                                    <p:anim calcmode="lin" valueType="num">
                                      <p:cBhvr additive="base">
                                        <p:cTn id="95" dur="2000" fill="hold"/>
                                        <p:tgtEl>
                                          <p:spTgt spid="17"/>
                                        </p:tgtEl>
                                        <p:attrNameLst>
                                          <p:attrName>ppt_x</p:attrName>
                                        </p:attrNameLst>
                                      </p:cBhvr>
                                      <p:tavLst>
                                        <p:tav tm="0">
                                          <p:val>
                                            <p:strVal val="1+#ppt_w/2"/>
                                          </p:val>
                                        </p:tav>
                                        <p:tav tm="100000">
                                          <p:val>
                                            <p:strVal val="#ppt_x"/>
                                          </p:val>
                                        </p:tav>
                                      </p:tavLst>
                                    </p:anim>
                                    <p:anim calcmode="lin" valueType="num">
                                      <p:cBhvr additive="base">
                                        <p:cTn id="96" dur="2000" fill="hold"/>
                                        <p:tgtEl>
                                          <p:spTgt spid="17"/>
                                        </p:tgtEl>
                                        <p:attrNameLst>
                                          <p:attrName>ppt_y</p:attrName>
                                        </p:attrNameLst>
                                      </p:cBhvr>
                                      <p:tavLst>
                                        <p:tav tm="0">
                                          <p:val>
                                            <p:strVal val="0-#ppt_h/2"/>
                                          </p:val>
                                        </p:tav>
                                        <p:tav tm="100000">
                                          <p:val>
                                            <p:strVal val="#ppt_y"/>
                                          </p:val>
                                        </p:tav>
                                      </p:tavLst>
                                    </p:anim>
                                  </p:childTnLst>
                                </p:cTn>
                              </p:par>
                              <p:par>
                                <p:cTn id="97" presetID="2" presetClass="entr" presetSubtype="3" fill="hold" grpId="0"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additive="base">
                                        <p:cTn id="99" dur="2000" fill="hold"/>
                                        <p:tgtEl>
                                          <p:spTgt spid="18"/>
                                        </p:tgtEl>
                                        <p:attrNameLst>
                                          <p:attrName>ppt_x</p:attrName>
                                        </p:attrNameLst>
                                      </p:cBhvr>
                                      <p:tavLst>
                                        <p:tav tm="0">
                                          <p:val>
                                            <p:strVal val="1+#ppt_w/2"/>
                                          </p:val>
                                        </p:tav>
                                        <p:tav tm="100000">
                                          <p:val>
                                            <p:strVal val="#ppt_x"/>
                                          </p:val>
                                        </p:tav>
                                      </p:tavLst>
                                    </p:anim>
                                    <p:anim calcmode="lin" valueType="num">
                                      <p:cBhvr additive="base">
                                        <p:cTn id="100" dur="2000" fill="hold"/>
                                        <p:tgtEl>
                                          <p:spTgt spid="18"/>
                                        </p:tgtEl>
                                        <p:attrNameLst>
                                          <p:attrName>ppt_y</p:attrName>
                                        </p:attrNameLst>
                                      </p:cBhvr>
                                      <p:tavLst>
                                        <p:tav tm="0">
                                          <p:val>
                                            <p:strVal val="0-#ppt_h/2"/>
                                          </p:val>
                                        </p:tav>
                                        <p:tav tm="100000">
                                          <p:val>
                                            <p:strVal val="#ppt_y"/>
                                          </p:val>
                                        </p:tav>
                                      </p:tavLst>
                                    </p:anim>
                                  </p:childTnLst>
                                </p:cTn>
                              </p:par>
                              <p:par>
                                <p:cTn id="101" presetID="2" presetClass="entr" presetSubtype="3" fill="hold" grpId="0" nodeType="withEffect">
                                  <p:stCondLst>
                                    <p:cond delay="0"/>
                                  </p:stCondLst>
                                  <p:childTnLst>
                                    <p:set>
                                      <p:cBhvr>
                                        <p:cTn id="102" dur="1" fill="hold">
                                          <p:stCondLst>
                                            <p:cond delay="0"/>
                                          </p:stCondLst>
                                        </p:cTn>
                                        <p:tgtEl>
                                          <p:spTgt spid="19"/>
                                        </p:tgtEl>
                                        <p:attrNameLst>
                                          <p:attrName>style.visibility</p:attrName>
                                        </p:attrNameLst>
                                      </p:cBhvr>
                                      <p:to>
                                        <p:strVal val="visible"/>
                                      </p:to>
                                    </p:set>
                                    <p:anim calcmode="lin" valueType="num">
                                      <p:cBhvr additive="base">
                                        <p:cTn id="103" dur="2000" fill="hold"/>
                                        <p:tgtEl>
                                          <p:spTgt spid="19"/>
                                        </p:tgtEl>
                                        <p:attrNameLst>
                                          <p:attrName>ppt_x</p:attrName>
                                        </p:attrNameLst>
                                      </p:cBhvr>
                                      <p:tavLst>
                                        <p:tav tm="0">
                                          <p:val>
                                            <p:strVal val="1+#ppt_w/2"/>
                                          </p:val>
                                        </p:tav>
                                        <p:tav tm="100000">
                                          <p:val>
                                            <p:strVal val="#ppt_x"/>
                                          </p:val>
                                        </p:tav>
                                      </p:tavLst>
                                    </p:anim>
                                    <p:anim calcmode="lin" valueType="num">
                                      <p:cBhvr additive="base">
                                        <p:cTn id="104" dur="2000" fill="hold"/>
                                        <p:tgtEl>
                                          <p:spTgt spid="19"/>
                                        </p:tgtEl>
                                        <p:attrNameLst>
                                          <p:attrName>ppt_y</p:attrName>
                                        </p:attrNameLst>
                                      </p:cBhvr>
                                      <p:tavLst>
                                        <p:tav tm="0">
                                          <p:val>
                                            <p:strVal val="0-#ppt_h/2"/>
                                          </p:val>
                                        </p:tav>
                                        <p:tav tm="100000">
                                          <p:val>
                                            <p:strVal val="#ppt_y"/>
                                          </p:val>
                                        </p:tav>
                                      </p:tavLst>
                                    </p:anim>
                                  </p:childTnLst>
                                </p:cTn>
                              </p:par>
                              <p:par>
                                <p:cTn id="105" presetID="2" presetClass="entr" presetSubtype="3"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additive="base">
                                        <p:cTn id="107" dur="2000" fill="hold"/>
                                        <p:tgtEl>
                                          <p:spTgt spid="20"/>
                                        </p:tgtEl>
                                        <p:attrNameLst>
                                          <p:attrName>ppt_x</p:attrName>
                                        </p:attrNameLst>
                                      </p:cBhvr>
                                      <p:tavLst>
                                        <p:tav tm="0">
                                          <p:val>
                                            <p:strVal val="1+#ppt_w/2"/>
                                          </p:val>
                                        </p:tav>
                                        <p:tav tm="100000">
                                          <p:val>
                                            <p:strVal val="#ppt_x"/>
                                          </p:val>
                                        </p:tav>
                                      </p:tavLst>
                                    </p:anim>
                                    <p:anim calcmode="lin" valueType="num">
                                      <p:cBhvr additive="base">
                                        <p:cTn id="108" dur="2000" fill="hold"/>
                                        <p:tgtEl>
                                          <p:spTgt spid="20"/>
                                        </p:tgtEl>
                                        <p:attrNameLst>
                                          <p:attrName>ppt_y</p:attrName>
                                        </p:attrNameLst>
                                      </p:cBhvr>
                                      <p:tavLst>
                                        <p:tav tm="0">
                                          <p:val>
                                            <p:strVal val="0-#ppt_h/2"/>
                                          </p:val>
                                        </p:tav>
                                        <p:tav tm="100000">
                                          <p:val>
                                            <p:strVal val="#ppt_y"/>
                                          </p:val>
                                        </p:tav>
                                      </p:tavLst>
                                    </p:anim>
                                  </p:childTnLst>
                                </p:cTn>
                              </p:par>
                              <p:par>
                                <p:cTn id="109" presetID="2" presetClass="entr" presetSubtype="3" fill="hold" grpId="0" nodeType="with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additive="base">
                                        <p:cTn id="111" dur="2000" fill="hold"/>
                                        <p:tgtEl>
                                          <p:spTgt spid="21"/>
                                        </p:tgtEl>
                                        <p:attrNameLst>
                                          <p:attrName>ppt_x</p:attrName>
                                        </p:attrNameLst>
                                      </p:cBhvr>
                                      <p:tavLst>
                                        <p:tav tm="0">
                                          <p:val>
                                            <p:strVal val="1+#ppt_w/2"/>
                                          </p:val>
                                        </p:tav>
                                        <p:tav tm="100000">
                                          <p:val>
                                            <p:strVal val="#ppt_x"/>
                                          </p:val>
                                        </p:tav>
                                      </p:tavLst>
                                    </p:anim>
                                    <p:anim calcmode="lin" valueType="num">
                                      <p:cBhvr additive="base">
                                        <p:cTn id="112" dur="2000" fill="hold"/>
                                        <p:tgtEl>
                                          <p:spTgt spid="21"/>
                                        </p:tgtEl>
                                        <p:attrNameLst>
                                          <p:attrName>ppt_y</p:attrName>
                                        </p:attrNameLst>
                                      </p:cBhvr>
                                      <p:tavLst>
                                        <p:tav tm="0">
                                          <p:val>
                                            <p:strVal val="0-#ppt_h/2"/>
                                          </p:val>
                                        </p:tav>
                                        <p:tav tm="100000">
                                          <p:val>
                                            <p:strVal val="#ppt_y"/>
                                          </p:val>
                                        </p:tav>
                                      </p:tavLst>
                                    </p:anim>
                                  </p:childTnLst>
                                </p:cTn>
                              </p:par>
                              <p:par>
                                <p:cTn id="113" presetID="2" presetClass="entr" presetSubtype="3" fill="hold" grpId="0" nodeType="withEffect">
                                  <p:stCondLst>
                                    <p:cond delay="0"/>
                                  </p:stCondLst>
                                  <p:childTnLst>
                                    <p:set>
                                      <p:cBhvr>
                                        <p:cTn id="114" dur="1" fill="hold">
                                          <p:stCondLst>
                                            <p:cond delay="0"/>
                                          </p:stCondLst>
                                        </p:cTn>
                                        <p:tgtEl>
                                          <p:spTgt spid="22"/>
                                        </p:tgtEl>
                                        <p:attrNameLst>
                                          <p:attrName>style.visibility</p:attrName>
                                        </p:attrNameLst>
                                      </p:cBhvr>
                                      <p:to>
                                        <p:strVal val="visible"/>
                                      </p:to>
                                    </p:set>
                                    <p:anim calcmode="lin" valueType="num">
                                      <p:cBhvr additive="base">
                                        <p:cTn id="115" dur="2000" fill="hold"/>
                                        <p:tgtEl>
                                          <p:spTgt spid="22"/>
                                        </p:tgtEl>
                                        <p:attrNameLst>
                                          <p:attrName>ppt_x</p:attrName>
                                        </p:attrNameLst>
                                      </p:cBhvr>
                                      <p:tavLst>
                                        <p:tav tm="0">
                                          <p:val>
                                            <p:strVal val="1+#ppt_w/2"/>
                                          </p:val>
                                        </p:tav>
                                        <p:tav tm="100000">
                                          <p:val>
                                            <p:strVal val="#ppt_x"/>
                                          </p:val>
                                        </p:tav>
                                      </p:tavLst>
                                    </p:anim>
                                    <p:anim calcmode="lin" valueType="num">
                                      <p:cBhvr additive="base">
                                        <p:cTn id="116" dur="2000" fill="hold"/>
                                        <p:tgtEl>
                                          <p:spTgt spid="22"/>
                                        </p:tgtEl>
                                        <p:attrNameLst>
                                          <p:attrName>ppt_y</p:attrName>
                                        </p:attrNameLst>
                                      </p:cBhvr>
                                      <p:tavLst>
                                        <p:tav tm="0">
                                          <p:val>
                                            <p:strVal val="0-#ppt_h/2"/>
                                          </p:val>
                                        </p:tav>
                                        <p:tav tm="100000">
                                          <p:val>
                                            <p:strVal val="#ppt_y"/>
                                          </p:val>
                                        </p:tav>
                                      </p:tavLst>
                                    </p:anim>
                                  </p:childTnLst>
                                </p:cTn>
                              </p:par>
                              <p:par>
                                <p:cTn id="117" presetID="8" presetClass="emph" presetSubtype="0" fill="hold" grpId="1" nodeType="withEffect">
                                  <p:stCondLst>
                                    <p:cond delay="0"/>
                                  </p:stCondLst>
                                  <p:childTnLst>
                                    <p:animRot by="21600000">
                                      <p:cBhvr>
                                        <p:cTn id="118" dur="2000" fill="hold"/>
                                        <p:tgtEl>
                                          <p:spTgt spid="6"/>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7"/>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14"/>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15"/>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16"/>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17"/>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18"/>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19"/>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20"/>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21"/>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22"/>
                                        </p:tgtEl>
                                        <p:attrNameLst>
                                          <p:attrName>r</p:attrName>
                                        </p:attrNameLst>
                                      </p:cBhvr>
                                    </p:animRot>
                                  </p:childTnLst>
                                </p:cTn>
                              </p:par>
                            </p:childTnLst>
                          </p:cTn>
                        </p:par>
                        <p:par>
                          <p:cTn id="139" fill="hold">
                            <p:stCondLst>
                              <p:cond delay="2000"/>
                            </p:stCondLst>
                            <p:childTnLst>
                              <p:par>
                                <p:cTn id="140" presetID="2" presetClass="exit" presetSubtype="12" fill="hold" grpId="2" nodeType="after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0-ppt_w/2"/>
                                          </p:val>
                                        </p:tav>
                                      </p:tavLst>
                                    </p:anim>
                                    <p:anim calcmode="lin" valueType="num">
                                      <p:cBhvr additive="base">
                                        <p:cTn id="142" dur="2000"/>
                                        <p:tgtEl>
                                          <p:spTgt spid="6"/>
                                        </p:tgtEl>
                                        <p:attrNameLst>
                                          <p:attrName>ppt_y</p:attrName>
                                        </p:attrNameLst>
                                      </p:cBhvr>
                                      <p:tavLst>
                                        <p:tav tm="0">
                                          <p:val>
                                            <p:strVal val="ppt_y"/>
                                          </p:val>
                                        </p:tav>
                                        <p:tav tm="100000">
                                          <p:val>
                                            <p:strVal val="1+ppt_h/2"/>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12" fill="hold" grpId="2" nodeType="withEffect">
                                  <p:stCondLst>
                                    <p:cond delay="0"/>
                                  </p:stCondLst>
                                  <p:childTnLst>
                                    <p:anim calcmode="lin" valueType="num">
                                      <p:cBhvr additive="base">
                                        <p:cTn id="145" dur="2000"/>
                                        <p:tgtEl>
                                          <p:spTgt spid="7"/>
                                        </p:tgtEl>
                                        <p:attrNameLst>
                                          <p:attrName>ppt_x</p:attrName>
                                        </p:attrNameLst>
                                      </p:cBhvr>
                                      <p:tavLst>
                                        <p:tav tm="0">
                                          <p:val>
                                            <p:strVal val="ppt_x"/>
                                          </p:val>
                                        </p:tav>
                                        <p:tav tm="100000">
                                          <p:val>
                                            <p:strVal val="0-ppt_w/2"/>
                                          </p:val>
                                        </p:tav>
                                      </p:tavLst>
                                    </p:anim>
                                    <p:anim calcmode="lin" valueType="num">
                                      <p:cBhvr additive="base">
                                        <p:cTn id="146" dur="2000"/>
                                        <p:tgtEl>
                                          <p:spTgt spid="7"/>
                                        </p:tgtEl>
                                        <p:attrNameLst>
                                          <p:attrName>ppt_y</p:attrName>
                                        </p:attrNameLst>
                                      </p:cBhvr>
                                      <p:tavLst>
                                        <p:tav tm="0">
                                          <p:val>
                                            <p:strVal val="ppt_y"/>
                                          </p:val>
                                        </p:tav>
                                        <p:tav tm="100000">
                                          <p:val>
                                            <p:strVal val="1+ppt_h/2"/>
                                          </p:val>
                                        </p:tav>
                                      </p:tavLst>
                                    </p:anim>
                                    <p:set>
                                      <p:cBhvr>
                                        <p:cTn id="147" dur="1" fill="hold">
                                          <p:stCondLst>
                                            <p:cond delay="1999"/>
                                          </p:stCondLst>
                                        </p:cTn>
                                        <p:tgtEl>
                                          <p:spTgt spid="7"/>
                                        </p:tgtEl>
                                        <p:attrNameLst>
                                          <p:attrName>style.visibility</p:attrName>
                                        </p:attrNameLst>
                                      </p:cBhvr>
                                      <p:to>
                                        <p:strVal val="hidden"/>
                                      </p:to>
                                    </p:set>
                                  </p:childTnLst>
                                </p:cTn>
                              </p:par>
                              <p:par>
                                <p:cTn id="148" presetID="2" presetClass="exit" presetSubtype="12"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0-ppt_w/2"/>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12" fill="hold" grpId="2"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0-ppt_w/2"/>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12" fill="hold" grpId="2"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0-ppt_w/2"/>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12" fill="hold" grpId="2"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0-ppt_w/2"/>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12"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12" fill="hold" grpId="2" nodeType="withEffect">
                                  <p:stCondLst>
                                    <p:cond delay="0"/>
                                  </p:stCondLst>
                                  <p:childTnLst>
                                    <p:anim calcmode="lin" valueType="num">
                                      <p:cBhvr additive="base">
                                        <p:cTn id="169" dur="2000"/>
                                        <p:tgtEl>
                                          <p:spTgt spid="19"/>
                                        </p:tgtEl>
                                        <p:attrNameLst>
                                          <p:attrName>ppt_x</p:attrName>
                                        </p:attrNameLst>
                                      </p:cBhvr>
                                      <p:tavLst>
                                        <p:tav tm="0">
                                          <p:val>
                                            <p:strVal val="ppt_x"/>
                                          </p:val>
                                        </p:tav>
                                        <p:tav tm="100000">
                                          <p:val>
                                            <p:strVal val="0-ppt_w/2"/>
                                          </p:val>
                                        </p:tav>
                                      </p:tavLst>
                                    </p:anim>
                                    <p:anim calcmode="lin" valueType="num">
                                      <p:cBhvr additive="base">
                                        <p:cTn id="170" dur="2000"/>
                                        <p:tgtEl>
                                          <p:spTgt spid="19"/>
                                        </p:tgtEl>
                                        <p:attrNameLst>
                                          <p:attrName>ppt_y</p:attrName>
                                        </p:attrNameLst>
                                      </p:cBhvr>
                                      <p:tavLst>
                                        <p:tav tm="0">
                                          <p:val>
                                            <p:strVal val="ppt_y"/>
                                          </p:val>
                                        </p:tav>
                                        <p:tav tm="100000">
                                          <p:val>
                                            <p:strVal val="1+ppt_h/2"/>
                                          </p:val>
                                        </p:tav>
                                      </p:tavLst>
                                    </p:anim>
                                    <p:set>
                                      <p:cBhvr>
                                        <p:cTn id="171" dur="1" fill="hold">
                                          <p:stCondLst>
                                            <p:cond delay="1999"/>
                                          </p:stCondLst>
                                        </p:cTn>
                                        <p:tgtEl>
                                          <p:spTgt spid="19"/>
                                        </p:tgtEl>
                                        <p:attrNameLst>
                                          <p:attrName>style.visibility</p:attrName>
                                        </p:attrNameLst>
                                      </p:cBhvr>
                                      <p:to>
                                        <p:strVal val="hidden"/>
                                      </p:to>
                                    </p:set>
                                  </p:childTnLst>
                                </p:cTn>
                              </p:par>
                              <p:par>
                                <p:cTn id="172" presetID="2" presetClass="exit" presetSubtype="12" fill="hold" grpId="2"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0-ppt_w/2"/>
                                          </p:val>
                                        </p:tav>
                                      </p:tavLst>
                                    </p:anim>
                                    <p:anim calcmode="lin" valueType="num">
                                      <p:cBhvr additive="base">
                                        <p:cTn id="174" dur="2000"/>
                                        <p:tgtEl>
                                          <p:spTgt spid="20"/>
                                        </p:tgtEl>
                                        <p:attrNameLst>
                                          <p:attrName>ppt_y</p:attrName>
                                        </p:attrNameLst>
                                      </p:cBhvr>
                                      <p:tavLst>
                                        <p:tav tm="0">
                                          <p:val>
                                            <p:strVal val="ppt_y"/>
                                          </p:val>
                                        </p:tav>
                                        <p:tav tm="100000">
                                          <p:val>
                                            <p:strVal val="1+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12" fill="hold" grpId="2"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0-ppt_w/2"/>
                                          </p:val>
                                        </p:tav>
                                      </p:tavLst>
                                    </p:anim>
                                    <p:anim calcmode="lin" valueType="num">
                                      <p:cBhvr additive="base">
                                        <p:cTn id="178" dur="2000"/>
                                        <p:tgtEl>
                                          <p:spTgt spid="21"/>
                                        </p:tgtEl>
                                        <p:attrNameLst>
                                          <p:attrName>ppt_y</p:attrName>
                                        </p:attrNameLst>
                                      </p:cBhvr>
                                      <p:tavLst>
                                        <p:tav tm="0">
                                          <p:val>
                                            <p:strVal val="ppt_y"/>
                                          </p:val>
                                        </p:tav>
                                        <p:tav tm="100000">
                                          <p:val>
                                            <p:strVal val="1+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12" fill="hold" grpId="2" nodeType="withEffect">
                                  <p:stCondLst>
                                    <p:cond delay="0"/>
                                  </p:stCondLst>
                                  <p:childTnLst>
                                    <p:anim calcmode="lin" valueType="num">
                                      <p:cBhvr additive="base">
                                        <p:cTn id="181" dur="2000"/>
                                        <p:tgtEl>
                                          <p:spTgt spid="22"/>
                                        </p:tgtEl>
                                        <p:attrNameLst>
                                          <p:attrName>ppt_x</p:attrName>
                                        </p:attrNameLst>
                                      </p:cBhvr>
                                      <p:tavLst>
                                        <p:tav tm="0">
                                          <p:val>
                                            <p:strVal val="ppt_x"/>
                                          </p:val>
                                        </p:tav>
                                        <p:tav tm="100000">
                                          <p:val>
                                            <p:strVal val="0-ppt_w/2"/>
                                          </p:val>
                                        </p:tav>
                                      </p:tavLst>
                                    </p:anim>
                                    <p:anim calcmode="lin" valueType="num">
                                      <p:cBhvr additive="base">
                                        <p:cTn id="182" dur="2000"/>
                                        <p:tgtEl>
                                          <p:spTgt spid="22"/>
                                        </p:tgtEl>
                                        <p:attrNameLst>
                                          <p:attrName>ppt_y</p:attrName>
                                        </p:attrNameLst>
                                      </p:cBhvr>
                                      <p:tavLst>
                                        <p:tav tm="0">
                                          <p:val>
                                            <p:strVal val="ppt_y"/>
                                          </p:val>
                                        </p:tav>
                                        <p:tav tm="100000">
                                          <p:val>
                                            <p:strVal val="1+ppt_h/2"/>
                                          </p:val>
                                        </p:tav>
                                      </p:tavLst>
                                    </p:anim>
                                    <p:set>
                                      <p:cBhvr>
                                        <p:cTn id="183" dur="1" fill="hold">
                                          <p:stCondLst>
                                            <p:cond delay="1999"/>
                                          </p:stCondLst>
                                        </p:cTn>
                                        <p:tgtEl>
                                          <p:spTgt spid="22"/>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3"/>
                                        </p:tgtEl>
                                        <p:attrNameLst>
                                          <p:attrName>ppt_x</p:attrName>
                                        </p:attrNameLst>
                                      </p:cBhvr>
                                      <p:tavLst>
                                        <p:tav tm="0">
                                          <p:val>
                                            <p:strVal val="ppt_x"/>
                                          </p:val>
                                        </p:tav>
                                        <p:tav tm="100000">
                                          <p:val>
                                            <p:strVal val="1+ppt_w/2"/>
                                          </p:val>
                                        </p:tav>
                                      </p:tavLst>
                                    </p:anim>
                                    <p:anim calcmode="lin" valueType="num">
                                      <p:cBhvr additive="base">
                                        <p:cTn id="186" dur="2000"/>
                                        <p:tgtEl>
                                          <p:spTgt spid="3"/>
                                        </p:tgtEl>
                                        <p:attrNameLst>
                                          <p:attrName>ppt_y</p:attrName>
                                        </p:attrNameLst>
                                      </p:cBhvr>
                                      <p:tavLst>
                                        <p:tav tm="0">
                                          <p:val>
                                            <p:strVal val="ppt_y"/>
                                          </p:val>
                                        </p:tav>
                                        <p:tav tm="100000">
                                          <p:val>
                                            <p:strVal val="1+ppt_h/2"/>
                                          </p:val>
                                        </p:tav>
                                      </p:tavLst>
                                    </p:anim>
                                    <p:set>
                                      <p:cBhvr>
                                        <p:cTn id="187" dur="1" fill="hold">
                                          <p:stCondLst>
                                            <p:cond delay="1999"/>
                                          </p:stCondLst>
                                        </p:cTn>
                                        <p:tgtEl>
                                          <p:spTgt spid="3"/>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1+ppt_w/2"/>
                                          </p:val>
                                        </p:tav>
                                      </p:tavLst>
                                    </p:anim>
                                    <p:anim calcmode="lin" valueType="num">
                                      <p:cBhvr additive="base">
                                        <p:cTn id="190" dur="2000"/>
                                        <p:tgtEl>
                                          <p:spTgt spid="4"/>
                                        </p:tgtEl>
                                        <p:attrNameLst>
                                          <p:attrName>ppt_y</p:attrName>
                                        </p:attrNameLst>
                                      </p:cBhvr>
                                      <p:tavLst>
                                        <p:tav tm="0">
                                          <p:val>
                                            <p:strVal val="ppt_y"/>
                                          </p:val>
                                        </p:tav>
                                        <p:tav tm="100000">
                                          <p:val>
                                            <p:strVal val="1+ppt_h/2"/>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1+ppt_w/2"/>
                                          </p:val>
                                        </p:tav>
                                      </p:tavLst>
                                    </p:anim>
                                    <p:anim calcmode="lin" valueType="num">
                                      <p:cBhvr additive="base">
                                        <p:cTn id="194" dur="2000"/>
                                        <p:tgtEl>
                                          <p:spTgt spid="5"/>
                                        </p:tgtEl>
                                        <p:attrNameLst>
                                          <p:attrName>ppt_y</p:attrName>
                                        </p:attrNameLst>
                                      </p:cBhvr>
                                      <p:tavLst>
                                        <p:tav tm="0">
                                          <p:val>
                                            <p:strVal val="ppt_y"/>
                                          </p:val>
                                        </p:tav>
                                        <p:tav tm="100000">
                                          <p:val>
                                            <p:strVal val="1+ppt_h/2"/>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8"/>
                                        </p:tgtEl>
                                        <p:attrNameLst>
                                          <p:attrName>ppt_x</p:attrName>
                                        </p:attrNameLst>
                                      </p:cBhvr>
                                      <p:tavLst>
                                        <p:tav tm="0">
                                          <p:val>
                                            <p:strVal val="ppt_x"/>
                                          </p:val>
                                        </p:tav>
                                        <p:tav tm="100000">
                                          <p:val>
                                            <p:strVal val="1+ppt_w/2"/>
                                          </p:val>
                                        </p:tav>
                                      </p:tavLst>
                                    </p:anim>
                                    <p:anim calcmode="lin" valueType="num">
                                      <p:cBhvr additive="base">
                                        <p:cTn id="198" dur="2000"/>
                                        <p:tgtEl>
                                          <p:spTgt spid="8"/>
                                        </p:tgtEl>
                                        <p:attrNameLst>
                                          <p:attrName>ppt_y</p:attrName>
                                        </p:attrNameLst>
                                      </p:cBhvr>
                                      <p:tavLst>
                                        <p:tav tm="0">
                                          <p:val>
                                            <p:strVal val="ppt_y"/>
                                          </p:val>
                                        </p:tav>
                                        <p:tav tm="100000">
                                          <p:val>
                                            <p:strVal val="1+ppt_h/2"/>
                                          </p:val>
                                        </p:tav>
                                      </p:tavLst>
                                    </p:anim>
                                    <p:set>
                                      <p:cBhvr>
                                        <p:cTn id="199" dur="1" fill="hold">
                                          <p:stCondLst>
                                            <p:cond delay="1999"/>
                                          </p:stCondLst>
                                        </p:cTn>
                                        <p:tgtEl>
                                          <p:spTgt spid="8"/>
                                        </p:tgtEl>
                                        <p:attrNameLst>
                                          <p:attrName>style.visibility</p:attrName>
                                        </p:attrNameLst>
                                      </p:cBhvr>
                                      <p:to>
                                        <p:strVal val="hidden"/>
                                      </p:to>
                                    </p:set>
                                  </p:childTnLst>
                                </p:cTn>
                              </p:par>
                              <p:par>
                                <p:cTn id="200" presetID="2" presetClass="exit" presetSubtype="6" fill="hold" grpId="2" nodeType="withEffect">
                                  <p:stCondLst>
                                    <p:cond delay="0"/>
                                  </p:stCondLst>
                                  <p:childTnLst>
                                    <p:anim calcmode="lin" valueType="num">
                                      <p:cBhvr additive="base">
                                        <p:cTn id="201" dur="2000"/>
                                        <p:tgtEl>
                                          <p:spTgt spid="9"/>
                                        </p:tgtEl>
                                        <p:attrNameLst>
                                          <p:attrName>ppt_x</p:attrName>
                                        </p:attrNameLst>
                                      </p:cBhvr>
                                      <p:tavLst>
                                        <p:tav tm="0">
                                          <p:val>
                                            <p:strVal val="ppt_x"/>
                                          </p:val>
                                        </p:tav>
                                        <p:tav tm="100000">
                                          <p:val>
                                            <p:strVal val="1+ppt_w/2"/>
                                          </p:val>
                                        </p:tav>
                                      </p:tavLst>
                                    </p:anim>
                                    <p:anim calcmode="lin" valueType="num">
                                      <p:cBhvr additive="base">
                                        <p:cTn id="202" dur="2000"/>
                                        <p:tgtEl>
                                          <p:spTgt spid="9"/>
                                        </p:tgtEl>
                                        <p:attrNameLst>
                                          <p:attrName>ppt_y</p:attrName>
                                        </p:attrNameLst>
                                      </p:cBhvr>
                                      <p:tavLst>
                                        <p:tav tm="0">
                                          <p:val>
                                            <p:strVal val="ppt_y"/>
                                          </p:val>
                                        </p:tav>
                                        <p:tav tm="100000">
                                          <p:val>
                                            <p:strVal val="1+ppt_h/2"/>
                                          </p:val>
                                        </p:tav>
                                      </p:tavLst>
                                    </p:anim>
                                    <p:set>
                                      <p:cBhvr>
                                        <p:cTn id="203" dur="1" fill="hold">
                                          <p:stCondLst>
                                            <p:cond delay="1999"/>
                                          </p:stCondLst>
                                        </p:cTn>
                                        <p:tgtEl>
                                          <p:spTgt spid="9"/>
                                        </p:tgtEl>
                                        <p:attrNameLst>
                                          <p:attrName>style.visibility</p:attrName>
                                        </p:attrNameLst>
                                      </p:cBhvr>
                                      <p:to>
                                        <p:strVal val="hidden"/>
                                      </p:to>
                                    </p:set>
                                  </p:childTnLst>
                                </p:cTn>
                              </p:par>
                              <p:par>
                                <p:cTn id="204" presetID="2" presetClass="exit" presetSubtype="6" fill="hold" grpId="2" nodeType="withEffect">
                                  <p:stCondLst>
                                    <p:cond delay="0"/>
                                  </p:stCondLst>
                                  <p:childTnLst>
                                    <p:anim calcmode="lin" valueType="num">
                                      <p:cBhvr additive="base">
                                        <p:cTn id="205" dur="2000"/>
                                        <p:tgtEl>
                                          <p:spTgt spid="10"/>
                                        </p:tgtEl>
                                        <p:attrNameLst>
                                          <p:attrName>ppt_x</p:attrName>
                                        </p:attrNameLst>
                                      </p:cBhvr>
                                      <p:tavLst>
                                        <p:tav tm="0">
                                          <p:val>
                                            <p:strVal val="ppt_x"/>
                                          </p:val>
                                        </p:tav>
                                        <p:tav tm="100000">
                                          <p:val>
                                            <p:strVal val="1+ppt_w/2"/>
                                          </p:val>
                                        </p:tav>
                                      </p:tavLst>
                                    </p:anim>
                                    <p:anim calcmode="lin" valueType="num">
                                      <p:cBhvr additive="base">
                                        <p:cTn id="206" dur="2000"/>
                                        <p:tgtEl>
                                          <p:spTgt spid="10"/>
                                        </p:tgtEl>
                                        <p:attrNameLst>
                                          <p:attrName>ppt_y</p:attrName>
                                        </p:attrNameLst>
                                      </p:cBhvr>
                                      <p:tavLst>
                                        <p:tav tm="0">
                                          <p:val>
                                            <p:strVal val="ppt_y"/>
                                          </p:val>
                                        </p:tav>
                                        <p:tav tm="100000">
                                          <p:val>
                                            <p:strVal val="1+ppt_h/2"/>
                                          </p:val>
                                        </p:tav>
                                      </p:tavLst>
                                    </p:anim>
                                    <p:set>
                                      <p:cBhvr>
                                        <p:cTn id="207" dur="1" fill="hold">
                                          <p:stCondLst>
                                            <p:cond delay="1999"/>
                                          </p:stCondLst>
                                        </p:cTn>
                                        <p:tgtEl>
                                          <p:spTgt spid="10"/>
                                        </p:tgtEl>
                                        <p:attrNameLst>
                                          <p:attrName>style.visibility</p:attrName>
                                        </p:attrNameLst>
                                      </p:cBhvr>
                                      <p:to>
                                        <p:strVal val="hidden"/>
                                      </p:to>
                                    </p:set>
                                  </p:childTnLst>
                                </p:cTn>
                              </p:par>
                              <p:par>
                                <p:cTn id="208" presetID="2" presetClass="exit" presetSubtype="6" fill="hold" grpId="2" nodeType="withEffect">
                                  <p:stCondLst>
                                    <p:cond delay="0"/>
                                  </p:stCondLst>
                                  <p:childTnLst>
                                    <p:anim calcmode="lin" valueType="num">
                                      <p:cBhvr additive="base">
                                        <p:cTn id="209" dur="2000"/>
                                        <p:tgtEl>
                                          <p:spTgt spid="11"/>
                                        </p:tgtEl>
                                        <p:attrNameLst>
                                          <p:attrName>ppt_x</p:attrName>
                                        </p:attrNameLst>
                                      </p:cBhvr>
                                      <p:tavLst>
                                        <p:tav tm="0">
                                          <p:val>
                                            <p:strVal val="ppt_x"/>
                                          </p:val>
                                        </p:tav>
                                        <p:tav tm="100000">
                                          <p:val>
                                            <p:strVal val="1+ppt_w/2"/>
                                          </p:val>
                                        </p:tav>
                                      </p:tavLst>
                                    </p:anim>
                                    <p:anim calcmode="lin" valueType="num">
                                      <p:cBhvr additive="base">
                                        <p:cTn id="210" dur="2000"/>
                                        <p:tgtEl>
                                          <p:spTgt spid="11"/>
                                        </p:tgtEl>
                                        <p:attrNameLst>
                                          <p:attrName>ppt_y</p:attrName>
                                        </p:attrNameLst>
                                      </p:cBhvr>
                                      <p:tavLst>
                                        <p:tav tm="0">
                                          <p:val>
                                            <p:strVal val="ppt_y"/>
                                          </p:val>
                                        </p:tav>
                                        <p:tav tm="100000">
                                          <p:val>
                                            <p:strVal val="1+ppt_h/2"/>
                                          </p:val>
                                        </p:tav>
                                      </p:tavLst>
                                    </p:anim>
                                    <p:set>
                                      <p:cBhvr>
                                        <p:cTn id="211" dur="1" fill="hold">
                                          <p:stCondLst>
                                            <p:cond delay="1999"/>
                                          </p:stCondLst>
                                        </p:cTn>
                                        <p:tgtEl>
                                          <p:spTgt spid="11"/>
                                        </p:tgtEl>
                                        <p:attrNameLst>
                                          <p:attrName>style.visibility</p:attrName>
                                        </p:attrNameLst>
                                      </p:cBhvr>
                                      <p:to>
                                        <p:strVal val="hidden"/>
                                      </p:to>
                                    </p:set>
                                  </p:childTnLst>
                                </p:cTn>
                              </p:par>
                              <p:par>
                                <p:cTn id="212" presetID="2" presetClass="exit" presetSubtype="6" fill="hold" grpId="2" nodeType="withEffect">
                                  <p:stCondLst>
                                    <p:cond delay="0"/>
                                  </p:stCondLst>
                                  <p:childTnLst>
                                    <p:anim calcmode="lin" valueType="num">
                                      <p:cBhvr additive="base">
                                        <p:cTn id="213" dur="2000"/>
                                        <p:tgtEl>
                                          <p:spTgt spid="12"/>
                                        </p:tgtEl>
                                        <p:attrNameLst>
                                          <p:attrName>ppt_x</p:attrName>
                                        </p:attrNameLst>
                                      </p:cBhvr>
                                      <p:tavLst>
                                        <p:tav tm="0">
                                          <p:val>
                                            <p:strVal val="ppt_x"/>
                                          </p:val>
                                        </p:tav>
                                        <p:tav tm="100000">
                                          <p:val>
                                            <p:strVal val="1+ppt_w/2"/>
                                          </p:val>
                                        </p:tav>
                                      </p:tavLst>
                                    </p:anim>
                                    <p:anim calcmode="lin" valueType="num">
                                      <p:cBhvr additive="base">
                                        <p:cTn id="214" dur="2000"/>
                                        <p:tgtEl>
                                          <p:spTgt spid="12"/>
                                        </p:tgtEl>
                                        <p:attrNameLst>
                                          <p:attrName>ppt_y</p:attrName>
                                        </p:attrNameLst>
                                      </p:cBhvr>
                                      <p:tavLst>
                                        <p:tav tm="0">
                                          <p:val>
                                            <p:strVal val="ppt_y"/>
                                          </p:val>
                                        </p:tav>
                                        <p:tav tm="100000">
                                          <p:val>
                                            <p:strVal val="1+ppt_h/2"/>
                                          </p:val>
                                        </p:tav>
                                      </p:tavLst>
                                    </p:anim>
                                    <p:set>
                                      <p:cBhvr>
                                        <p:cTn id="215" dur="1" fill="hold">
                                          <p:stCondLst>
                                            <p:cond delay="1999"/>
                                          </p:stCondLst>
                                        </p:cTn>
                                        <p:tgtEl>
                                          <p:spTgt spid="12"/>
                                        </p:tgtEl>
                                        <p:attrNameLst>
                                          <p:attrName>style.visibility</p:attrName>
                                        </p:attrNameLst>
                                      </p:cBhvr>
                                      <p:to>
                                        <p:strVal val="hidden"/>
                                      </p:to>
                                    </p:set>
                                  </p:childTnLst>
                                </p:cTn>
                              </p:par>
                              <p:par>
                                <p:cTn id="216" presetID="2" presetClass="exit" presetSubtype="6" fill="hold" grpId="2" nodeType="withEffect">
                                  <p:stCondLst>
                                    <p:cond delay="0"/>
                                  </p:stCondLst>
                                  <p:childTnLst>
                                    <p:anim calcmode="lin" valueType="num">
                                      <p:cBhvr additive="base">
                                        <p:cTn id="217" dur="2000"/>
                                        <p:tgtEl>
                                          <p:spTgt spid="13"/>
                                        </p:tgtEl>
                                        <p:attrNameLst>
                                          <p:attrName>ppt_x</p:attrName>
                                        </p:attrNameLst>
                                      </p:cBhvr>
                                      <p:tavLst>
                                        <p:tav tm="0">
                                          <p:val>
                                            <p:strVal val="ppt_x"/>
                                          </p:val>
                                        </p:tav>
                                        <p:tav tm="100000">
                                          <p:val>
                                            <p:strVal val="1+ppt_w/2"/>
                                          </p:val>
                                        </p:tav>
                                      </p:tavLst>
                                    </p:anim>
                                    <p:anim calcmode="lin" valueType="num">
                                      <p:cBhvr additive="base">
                                        <p:cTn id="218" dur="2000"/>
                                        <p:tgtEl>
                                          <p:spTgt spid="13"/>
                                        </p:tgtEl>
                                        <p:attrNameLst>
                                          <p:attrName>ppt_y</p:attrName>
                                        </p:attrNameLst>
                                      </p:cBhvr>
                                      <p:tavLst>
                                        <p:tav tm="0">
                                          <p:val>
                                            <p:strVal val="ppt_y"/>
                                          </p:val>
                                        </p:tav>
                                        <p:tav tm="100000">
                                          <p:val>
                                            <p:strVal val="1+ppt_h/2"/>
                                          </p:val>
                                        </p:tav>
                                      </p:tavLst>
                                    </p:anim>
                                    <p:set>
                                      <p:cBhvr>
                                        <p:cTn id="219" dur="1" fill="hold">
                                          <p:stCondLst>
                                            <p:cond delay="1999"/>
                                          </p:stCondLst>
                                        </p:cTn>
                                        <p:tgtEl>
                                          <p:spTgt spid="13"/>
                                        </p:tgtEl>
                                        <p:attrNameLst>
                                          <p:attrName>style.visibility</p:attrName>
                                        </p:attrNameLst>
                                      </p:cBhvr>
                                      <p:to>
                                        <p:strVal val="hidden"/>
                                      </p:to>
                                    </p:set>
                                  </p:childTnLst>
                                </p:cTn>
                              </p:par>
                              <p:par>
                                <p:cTn id="220" presetID="2" presetClass="exit" presetSubtype="6" fill="hold" grpId="2" nodeType="withEffect">
                                  <p:stCondLst>
                                    <p:cond delay="0"/>
                                  </p:stCondLst>
                                  <p:childTnLst>
                                    <p:anim calcmode="lin" valueType="num">
                                      <p:cBhvr additive="base">
                                        <p:cTn id="221" dur="2000"/>
                                        <p:tgtEl>
                                          <p:spTgt spid="23"/>
                                        </p:tgtEl>
                                        <p:attrNameLst>
                                          <p:attrName>ppt_x</p:attrName>
                                        </p:attrNameLst>
                                      </p:cBhvr>
                                      <p:tavLst>
                                        <p:tav tm="0">
                                          <p:val>
                                            <p:strVal val="ppt_x"/>
                                          </p:val>
                                        </p:tav>
                                        <p:tav tm="100000">
                                          <p:val>
                                            <p:strVal val="1+ppt_w/2"/>
                                          </p:val>
                                        </p:tav>
                                      </p:tavLst>
                                    </p:anim>
                                    <p:anim calcmode="lin" valueType="num">
                                      <p:cBhvr additive="base">
                                        <p:cTn id="222" dur="2000"/>
                                        <p:tgtEl>
                                          <p:spTgt spid="23"/>
                                        </p:tgtEl>
                                        <p:attrNameLst>
                                          <p:attrName>ppt_y</p:attrName>
                                        </p:attrNameLst>
                                      </p:cBhvr>
                                      <p:tavLst>
                                        <p:tav tm="0">
                                          <p:val>
                                            <p:strVal val="ppt_y"/>
                                          </p:val>
                                        </p:tav>
                                        <p:tav tm="100000">
                                          <p:val>
                                            <p:strVal val="1+ppt_h/2"/>
                                          </p:val>
                                        </p:tav>
                                      </p:tavLst>
                                    </p:anim>
                                    <p:set>
                                      <p:cBhvr>
                                        <p:cTn id="223" dur="1" fill="hold">
                                          <p:stCondLst>
                                            <p:cond delay="1999"/>
                                          </p:stCondLst>
                                        </p:cTn>
                                        <p:tgtEl>
                                          <p:spTgt spid="23"/>
                                        </p:tgtEl>
                                        <p:attrNameLst>
                                          <p:attrName>style.visibility</p:attrName>
                                        </p:attrNameLst>
                                      </p:cBhvr>
                                      <p:to>
                                        <p:strVal val="hidden"/>
                                      </p:to>
                                    </p:set>
                                  </p:childTnLst>
                                </p:cTn>
                              </p:par>
                              <p:par>
                                <p:cTn id="224" presetID="2" presetClass="exit" presetSubtype="6" fill="hold" grpId="2" nodeType="withEffect">
                                  <p:stCondLst>
                                    <p:cond delay="0"/>
                                  </p:stCondLst>
                                  <p:childTnLst>
                                    <p:anim calcmode="lin" valueType="num">
                                      <p:cBhvr additive="base">
                                        <p:cTn id="225" dur="2000"/>
                                        <p:tgtEl>
                                          <p:spTgt spid="24"/>
                                        </p:tgtEl>
                                        <p:attrNameLst>
                                          <p:attrName>ppt_x</p:attrName>
                                        </p:attrNameLst>
                                      </p:cBhvr>
                                      <p:tavLst>
                                        <p:tav tm="0">
                                          <p:val>
                                            <p:strVal val="ppt_x"/>
                                          </p:val>
                                        </p:tav>
                                        <p:tav tm="100000">
                                          <p:val>
                                            <p:strVal val="1+ppt_w/2"/>
                                          </p:val>
                                        </p:tav>
                                      </p:tavLst>
                                    </p:anim>
                                    <p:anim calcmode="lin" valueType="num">
                                      <p:cBhvr additive="base">
                                        <p:cTn id="226" dur="2000"/>
                                        <p:tgtEl>
                                          <p:spTgt spid="24"/>
                                        </p:tgtEl>
                                        <p:attrNameLst>
                                          <p:attrName>ppt_y</p:attrName>
                                        </p:attrNameLst>
                                      </p:cBhvr>
                                      <p:tavLst>
                                        <p:tav tm="0">
                                          <p:val>
                                            <p:strVal val="ppt_y"/>
                                          </p:val>
                                        </p:tav>
                                        <p:tav tm="100000">
                                          <p:val>
                                            <p:strVal val="1+ppt_h/2"/>
                                          </p:val>
                                        </p:tav>
                                      </p:tavLst>
                                    </p:anim>
                                    <p:set>
                                      <p:cBhvr>
                                        <p:cTn id="227" dur="1" fill="hold">
                                          <p:stCondLst>
                                            <p:cond delay="1999"/>
                                          </p:stCondLst>
                                        </p:cTn>
                                        <p:tgtEl>
                                          <p:spTgt spid="24"/>
                                        </p:tgtEl>
                                        <p:attrNameLst>
                                          <p:attrName>style.visibility</p:attrName>
                                        </p:attrNameLst>
                                      </p:cBhvr>
                                      <p:to>
                                        <p:strVal val="hidden"/>
                                      </p:to>
                                    </p:set>
                                  </p:childTnLst>
                                </p:cTn>
                              </p:par>
                              <p:par>
                                <p:cTn id="228" presetID="17" presetClass="entr" presetSubtype="1" fill="hold" nodeType="withEffect">
                                  <p:stCondLst>
                                    <p:cond delay="0"/>
                                  </p:stCondLst>
                                  <p:childTnLst>
                                    <p:set>
                                      <p:cBhvr>
                                        <p:cTn id="229" dur="1" fill="hold">
                                          <p:stCondLst>
                                            <p:cond delay="0"/>
                                          </p:stCondLst>
                                        </p:cTn>
                                        <p:tgtEl>
                                          <p:spTgt spid="2"/>
                                        </p:tgtEl>
                                        <p:attrNameLst>
                                          <p:attrName>style.visibility</p:attrName>
                                        </p:attrNameLst>
                                      </p:cBhvr>
                                      <p:to>
                                        <p:strVal val="visible"/>
                                      </p:to>
                                    </p:set>
                                    <p:anim calcmode="lin" valueType="num">
                                      <p:cBhvr>
                                        <p:cTn id="230" dur="2000" fill="hold"/>
                                        <p:tgtEl>
                                          <p:spTgt spid="2"/>
                                        </p:tgtEl>
                                        <p:attrNameLst>
                                          <p:attrName>ppt_x</p:attrName>
                                        </p:attrNameLst>
                                      </p:cBhvr>
                                      <p:tavLst>
                                        <p:tav tm="0">
                                          <p:val>
                                            <p:strVal val="#ppt_x"/>
                                          </p:val>
                                        </p:tav>
                                        <p:tav tm="100000">
                                          <p:val>
                                            <p:strVal val="#ppt_x"/>
                                          </p:val>
                                        </p:tav>
                                      </p:tavLst>
                                    </p:anim>
                                    <p:anim calcmode="lin" valueType="num">
                                      <p:cBhvr>
                                        <p:cTn id="231" dur="2000" fill="hold"/>
                                        <p:tgtEl>
                                          <p:spTgt spid="2"/>
                                        </p:tgtEl>
                                        <p:attrNameLst>
                                          <p:attrName>ppt_y</p:attrName>
                                        </p:attrNameLst>
                                      </p:cBhvr>
                                      <p:tavLst>
                                        <p:tav tm="0">
                                          <p:val>
                                            <p:strVal val="#ppt_y-#ppt_h/2"/>
                                          </p:val>
                                        </p:tav>
                                        <p:tav tm="100000">
                                          <p:val>
                                            <p:strVal val="#ppt_y"/>
                                          </p:val>
                                        </p:tav>
                                      </p:tavLst>
                                    </p:anim>
                                    <p:anim calcmode="lin" valueType="num">
                                      <p:cBhvr>
                                        <p:cTn id="232" dur="2000" fill="hold"/>
                                        <p:tgtEl>
                                          <p:spTgt spid="2"/>
                                        </p:tgtEl>
                                        <p:attrNameLst>
                                          <p:attrName>ppt_w</p:attrName>
                                        </p:attrNameLst>
                                      </p:cBhvr>
                                      <p:tavLst>
                                        <p:tav tm="0">
                                          <p:val>
                                            <p:strVal val="#ppt_w"/>
                                          </p:val>
                                        </p:tav>
                                        <p:tav tm="100000">
                                          <p:val>
                                            <p:strVal val="#ppt_w"/>
                                          </p:val>
                                        </p:tav>
                                      </p:tavLst>
                                    </p:anim>
                                    <p:anim calcmode="lin" valueType="num">
                                      <p:cBhvr>
                                        <p:cTn id="233" dur="2000" fill="hold"/>
                                        <p:tgtEl>
                                          <p:spTgt spid="2"/>
                                        </p:tgtEl>
                                        <p:attrNameLst>
                                          <p:attrName>ppt_h</p:attrName>
                                        </p:attrNameLst>
                                      </p:cBhvr>
                                      <p:tavLst>
                                        <p:tav tm="0">
                                          <p:val>
                                            <p:fltVal val="0"/>
                                          </p:val>
                                        </p:tav>
                                        <p:tav tm="100000">
                                          <p:val>
                                            <p:strVal val="#ppt_h"/>
                                          </p:val>
                                        </p:tav>
                                      </p:tavLst>
                                    </p:anim>
                                  </p:childTnLst>
                                </p:cTn>
                              </p:par>
                              <p:par>
                                <p:cTn id="234" presetID="16" presetClass="entr" presetSubtype="37" fill="hold" nodeType="withEffect">
                                  <p:stCondLst>
                                    <p:cond delay="0"/>
                                  </p:stCondLst>
                                  <p:childTnLst>
                                    <p:set>
                                      <p:cBhvr>
                                        <p:cTn id="235" dur="1" fill="hold">
                                          <p:stCondLst>
                                            <p:cond delay="0"/>
                                          </p:stCondLst>
                                        </p:cTn>
                                        <p:tgtEl>
                                          <p:spTgt spid="2"/>
                                        </p:tgtEl>
                                        <p:attrNameLst>
                                          <p:attrName>style.visibility</p:attrName>
                                        </p:attrNameLst>
                                      </p:cBhvr>
                                      <p:to>
                                        <p:strVal val="visible"/>
                                      </p:to>
                                    </p:set>
                                    <p:animEffect transition="in" filter="barn(outVertical)">
                                      <p:cBhvr>
                                        <p:cTn id="2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lin ang="5400000" scaled="1"/>
          <a:tileRect/>
        </a:gradFill>
        <a:effectLst/>
      </p:bgPr>
    </p:bg>
    <p:spTree>
      <p:nvGrpSpPr>
        <p:cNvPr id="1" name=""/>
        <p:cNvGrpSpPr/>
        <p:nvPr/>
      </p:nvGrpSpPr>
      <p:grpSpPr>
        <a:xfrm>
          <a:off x="0" y="0"/>
          <a:ext cx="0" cy="0"/>
          <a:chOff x="0" y="0"/>
          <a:chExt cx="0" cy="0"/>
        </a:xfrm>
      </p:grpSpPr>
      <p:pic>
        <p:nvPicPr>
          <p:cNvPr id="2" name="1 Imagen" descr="wallpaperuse.com-background-wallpaper-hd-download-154008.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ball-blue.png"/>
          <p:cNvPicPr>
            <a:picLocks noChangeAspect="1"/>
          </p:cNvPicPr>
          <p:nvPr/>
        </p:nvPicPr>
        <p:blipFill>
          <a:blip r:embed="rId3">
            <a:lum bright="20000" contrast="40000"/>
          </a:blip>
          <a:stretch>
            <a:fillRect/>
          </a:stretch>
        </p:blipFill>
        <p:spPr>
          <a:xfrm>
            <a:off x="3571868" y="0"/>
            <a:ext cx="1000132" cy="1000132"/>
          </a:xfrm>
          <a:prstGeom prst="rect">
            <a:avLst/>
          </a:prstGeom>
          <a:effectLst>
            <a:reflection blurRad="6350" stA="50000" endA="300" endPos="90000" dir="5400000" sy="-100000" algn="bl" rotWithShape="0"/>
          </a:effectLst>
        </p:spPr>
      </p:pic>
      <p:pic>
        <p:nvPicPr>
          <p:cNvPr id="4" name="3 Imagen" descr="ball-blue.png"/>
          <p:cNvPicPr>
            <a:picLocks noChangeAspect="1"/>
          </p:cNvPicPr>
          <p:nvPr/>
        </p:nvPicPr>
        <p:blipFill>
          <a:blip r:embed="rId3">
            <a:lum bright="20000" contrast="40000"/>
          </a:blip>
          <a:stretch>
            <a:fillRect/>
          </a:stretch>
        </p:blipFill>
        <p:spPr>
          <a:xfrm>
            <a:off x="4572000" y="0"/>
            <a:ext cx="1000132" cy="1000132"/>
          </a:xfrm>
          <a:prstGeom prst="rect">
            <a:avLst/>
          </a:prstGeom>
          <a:effectLst>
            <a:reflection blurRad="6350" stA="50000" endA="300" endPos="90000" dir="5400000" sy="-100000" algn="bl" rotWithShape="0"/>
          </a:effectLst>
        </p:spPr>
      </p:pic>
      <p:pic>
        <p:nvPicPr>
          <p:cNvPr id="5" name="4 Imagen" descr="ball-blue.png"/>
          <p:cNvPicPr>
            <a:picLocks noChangeAspect="1"/>
          </p:cNvPicPr>
          <p:nvPr/>
        </p:nvPicPr>
        <p:blipFill>
          <a:blip r:embed="rId3">
            <a:grayscl/>
            <a:lum bright="30000" contrast="40000"/>
          </a:blip>
          <a:stretch>
            <a:fillRect/>
          </a:stretch>
        </p:blipFill>
        <p:spPr>
          <a:xfrm>
            <a:off x="5072066" y="928676"/>
            <a:ext cx="1000132" cy="1000132"/>
          </a:xfrm>
          <a:prstGeom prst="rect">
            <a:avLst/>
          </a:prstGeom>
          <a:effectLst>
            <a:reflection blurRad="6350" stA="50000" endA="300" endPos="90000" dir="5400000" sy="-100000" algn="bl" rotWithShape="0"/>
          </a:effectLst>
        </p:spPr>
      </p:pic>
      <p:pic>
        <p:nvPicPr>
          <p:cNvPr id="6" name="5 Imagen" descr="ball-blue.png"/>
          <p:cNvPicPr>
            <a:picLocks noChangeAspect="1"/>
          </p:cNvPicPr>
          <p:nvPr/>
        </p:nvPicPr>
        <p:blipFill>
          <a:blip r:embed="rId3">
            <a:lum bright="20000" contrast="40000"/>
          </a:blip>
          <a:stretch>
            <a:fillRect/>
          </a:stretch>
        </p:blipFill>
        <p:spPr>
          <a:xfrm>
            <a:off x="5643570" y="1857370"/>
            <a:ext cx="1000132" cy="1000132"/>
          </a:xfrm>
          <a:prstGeom prst="rect">
            <a:avLst/>
          </a:prstGeom>
          <a:effectLst>
            <a:reflection blurRad="6350" stA="50000" endA="300" endPos="90000" dir="5400000" sy="-100000" algn="bl" rotWithShape="0"/>
          </a:effectLst>
        </p:spPr>
      </p:pic>
      <p:pic>
        <p:nvPicPr>
          <p:cNvPr id="7" name="6 Imagen" descr="ball-blue.png"/>
          <p:cNvPicPr>
            <a:picLocks noChangeAspect="1"/>
          </p:cNvPicPr>
          <p:nvPr/>
        </p:nvPicPr>
        <p:blipFill>
          <a:blip r:embed="rId3">
            <a:grayscl/>
            <a:lum bright="30000" contrast="40000"/>
          </a:blip>
          <a:stretch>
            <a:fillRect/>
          </a:stretch>
        </p:blipFill>
        <p:spPr>
          <a:xfrm>
            <a:off x="6429388" y="2714626"/>
            <a:ext cx="1000132" cy="1000132"/>
          </a:xfrm>
          <a:prstGeom prst="rect">
            <a:avLst/>
          </a:prstGeom>
          <a:effectLst>
            <a:reflection blurRad="6350" stA="50000" endA="300" endPos="90000" dir="5400000" sy="-100000" algn="bl" rotWithShape="0"/>
          </a:effectLst>
        </p:spPr>
      </p:pic>
      <p:pic>
        <p:nvPicPr>
          <p:cNvPr id="8" name="7 Imagen" descr="ball-blue.png"/>
          <p:cNvPicPr>
            <a:picLocks noChangeAspect="1"/>
          </p:cNvPicPr>
          <p:nvPr/>
        </p:nvPicPr>
        <p:blipFill>
          <a:blip r:embed="rId3">
            <a:lum bright="20000" contrast="40000"/>
          </a:blip>
          <a:stretch>
            <a:fillRect/>
          </a:stretch>
        </p:blipFill>
        <p:spPr>
          <a:xfrm>
            <a:off x="7215206" y="3429006"/>
            <a:ext cx="1000132" cy="1000132"/>
          </a:xfrm>
          <a:prstGeom prst="rect">
            <a:avLst/>
          </a:prstGeom>
          <a:effectLst>
            <a:reflection blurRad="6350" stA="50000" endA="300" endPos="90000" dir="5400000" sy="-100000" algn="bl" rotWithShape="0"/>
          </a:effectLst>
        </p:spPr>
      </p:pic>
      <p:pic>
        <p:nvPicPr>
          <p:cNvPr id="9" name="8 Imagen" descr="ball-blue.png"/>
          <p:cNvPicPr>
            <a:picLocks noChangeAspect="1"/>
          </p:cNvPicPr>
          <p:nvPr/>
        </p:nvPicPr>
        <p:blipFill>
          <a:blip r:embed="rId3">
            <a:grayscl/>
            <a:lum bright="30000" contrast="40000"/>
          </a:blip>
          <a:stretch>
            <a:fillRect/>
          </a:stretch>
        </p:blipFill>
        <p:spPr>
          <a:xfrm>
            <a:off x="8143868" y="4143368"/>
            <a:ext cx="1000132" cy="1000132"/>
          </a:xfrm>
          <a:prstGeom prst="rect">
            <a:avLst/>
          </a:prstGeom>
          <a:effectLst>
            <a:reflection blurRad="6350" stA="50000" endA="300" endPos="90000" dir="5400000" sy="-100000" algn="bl" rotWithShape="0"/>
          </a:effectLst>
        </p:spPr>
      </p:pic>
      <p:pic>
        <p:nvPicPr>
          <p:cNvPr id="10" name="9 Imagen" descr="ball-blue.png"/>
          <p:cNvPicPr>
            <a:picLocks noChangeAspect="1"/>
          </p:cNvPicPr>
          <p:nvPr/>
        </p:nvPicPr>
        <p:blipFill>
          <a:blip r:embed="rId3">
            <a:grayscl/>
            <a:lum bright="30000" contrast="40000"/>
          </a:blip>
          <a:stretch>
            <a:fillRect/>
          </a:stretch>
        </p:blipFill>
        <p:spPr>
          <a:xfrm>
            <a:off x="0" y="4143368"/>
            <a:ext cx="1000132" cy="1000132"/>
          </a:xfrm>
          <a:prstGeom prst="rect">
            <a:avLst/>
          </a:prstGeom>
          <a:effectLst>
            <a:reflection blurRad="6350" stA="50000" endA="300" endPos="90000" dir="5400000" sy="-100000" algn="bl" rotWithShape="0"/>
          </a:effectLst>
        </p:spPr>
      </p:pic>
      <p:pic>
        <p:nvPicPr>
          <p:cNvPr id="11" name="10 Imagen" descr="ball-blue.png"/>
          <p:cNvPicPr>
            <a:picLocks noChangeAspect="1"/>
          </p:cNvPicPr>
          <p:nvPr/>
        </p:nvPicPr>
        <p:blipFill>
          <a:blip r:embed="rId3">
            <a:lum bright="20000" contrast="40000"/>
          </a:blip>
          <a:stretch>
            <a:fillRect/>
          </a:stretch>
        </p:blipFill>
        <p:spPr>
          <a:xfrm>
            <a:off x="714348" y="3357568"/>
            <a:ext cx="1000132" cy="1000132"/>
          </a:xfrm>
          <a:prstGeom prst="rect">
            <a:avLst/>
          </a:prstGeom>
          <a:effectLst>
            <a:reflection blurRad="6350" stA="50000" endA="300" endPos="90000" dir="5400000" sy="-100000" algn="bl" rotWithShape="0"/>
          </a:effectLst>
        </p:spPr>
      </p:pic>
      <p:pic>
        <p:nvPicPr>
          <p:cNvPr id="12" name="11 Imagen" descr="ball-blue.png"/>
          <p:cNvPicPr>
            <a:picLocks noChangeAspect="1"/>
          </p:cNvPicPr>
          <p:nvPr/>
        </p:nvPicPr>
        <p:blipFill>
          <a:blip r:embed="rId3">
            <a:grayscl/>
            <a:lum bright="30000" contrast="40000"/>
          </a:blip>
          <a:stretch>
            <a:fillRect/>
          </a:stretch>
        </p:blipFill>
        <p:spPr>
          <a:xfrm>
            <a:off x="1571604" y="2500312"/>
            <a:ext cx="1000132" cy="1000132"/>
          </a:xfrm>
          <a:prstGeom prst="rect">
            <a:avLst/>
          </a:prstGeom>
          <a:effectLst>
            <a:reflection blurRad="6350" stA="50000" endA="300" endPos="90000" dir="5400000" sy="-100000" algn="bl" rotWithShape="0"/>
          </a:effectLst>
        </p:spPr>
      </p:pic>
      <p:pic>
        <p:nvPicPr>
          <p:cNvPr id="13" name="12 Imagen" descr="ball-blue.png"/>
          <p:cNvPicPr>
            <a:picLocks noChangeAspect="1"/>
          </p:cNvPicPr>
          <p:nvPr/>
        </p:nvPicPr>
        <p:blipFill>
          <a:blip r:embed="rId3">
            <a:lum bright="20000" contrast="40000"/>
          </a:blip>
          <a:stretch>
            <a:fillRect/>
          </a:stretch>
        </p:blipFill>
        <p:spPr>
          <a:xfrm>
            <a:off x="2357422" y="1785932"/>
            <a:ext cx="1000132" cy="1000132"/>
          </a:xfrm>
          <a:prstGeom prst="rect">
            <a:avLst/>
          </a:prstGeom>
          <a:effectLst>
            <a:reflection blurRad="6350" stA="50000" endA="300" endPos="90000" dir="5400000" sy="-100000" algn="bl" rotWithShape="0"/>
          </a:effectLst>
        </p:spPr>
      </p:pic>
      <p:pic>
        <p:nvPicPr>
          <p:cNvPr id="14" name="13 Imagen" descr="ball-blue.png"/>
          <p:cNvPicPr>
            <a:picLocks noChangeAspect="1"/>
          </p:cNvPicPr>
          <p:nvPr/>
        </p:nvPicPr>
        <p:blipFill>
          <a:blip r:embed="rId3">
            <a:grayscl/>
            <a:lum bright="30000" contrast="40000"/>
          </a:blip>
          <a:stretch>
            <a:fillRect/>
          </a:stretch>
        </p:blipFill>
        <p:spPr>
          <a:xfrm>
            <a:off x="3000364" y="928676"/>
            <a:ext cx="1000132" cy="1000132"/>
          </a:xfrm>
          <a:prstGeom prst="rect">
            <a:avLst/>
          </a:prstGeom>
          <a:effectLst>
            <a:reflection blurRad="6350" stA="50000" endA="300" endPos="90000" dir="5400000" sy="-100000" algn="bl" rotWithShape="0"/>
          </a:effectLst>
        </p:spPr>
      </p:pic>
      <p:pic>
        <p:nvPicPr>
          <p:cNvPr id="15" name="14 Imagen" descr="wallpaperuse.com-background-wallpaper-hd-download-154008.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3000" fill="hold"/>
                                        <p:tgtEl>
                                          <p:spTgt spid="10"/>
                                        </p:tgtEl>
                                        <p:attrNameLst>
                                          <p:attrName>ppt_x</p:attrName>
                                        </p:attrNameLst>
                                      </p:cBhvr>
                                      <p:tavLst>
                                        <p:tav tm="0">
                                          <p:val>
                                            <p:strVal val="1+#ppt_w/2"/>
                                          </p:val>
                                        </p:tav>
                                        <p:tav tm="100000">
                                          <p:val>
                                            <p:strVal val="#ppt_x"/>
                                          </p:val>
                                        </p:tav>
                                      </p:tavLst>
                                    </p:anim>
                                    <p:anim calcmode="lin" valueType="num">
                                      <p:cBhvr additive="base">
                                        <p:cTn id="14" dur="3000" fill="hold"/>
                                        <p:tgtEl>
                                          <p:spTgt spid="10"/>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3000" fill="hold"/>
                                        <p:tgtEl>
                                          <p:spTgt spid="11"/>
                                        </p:tgtEl>
                                        <p:attrNameLst>
                                          <p:attrName>ppt_x</p:attrName>
                                        </p:attrNameLst>
                                      </p:cBhvr>
                                      <p:tavLst>
                                        <p:tav tm="0">
                                          <p:val>
                                            <p:strVal val="1+#ppt_w/2"/>
                                          </p:val>
                                        </p:tav>
                                        <p:tav tm="100000">
                                          <p:val>
                                            <p:strVal val="#ppt_x"/>
                                          </p:val>
                                        </p:tav>
                                      </p:tavLst>
                                    </p:anim>
                                    <p:anim calcmode="lin" valueType="num">
                                      <p:cBhvr additive="base">
                                        <p:cTn id="18" dur="3000" fill="hold"/>
                                        <p:tgtEl>
                                          <p:spTgt spid="11"/>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3000" fill="hold"/>
                                        <p:tgtEl>
                                          <p:spTgt spid="12"/>
                                        </p:tgtEl>
                                        <p:attrNameLst>
                                          <p:attrName>ppt_x</p:attrName>
                                        </p:attrNameLst>
                                      </p:cBhvr>
                                      <p:tavLst>
                                        <p:tav tm="0">
                                          <p:val>
                                            <p:strVal val="1+#ppt_w/2"/>
                                          </p:val>
                                        </p:tav>
                                        <p:tav tm="100000">
                                          <p:val>
                                            <p:strVal val="#ppt_x"/>
                                          </p:val>
                                        </p:tav>
                                      </p:tavLst>
                                    </p:anim>
                                    <p:anim calcmode="lin" valueType="num">
                                      <p:cBhvr additive="base">
                                        <p:cTn id="22" dur="3000" fill="hold"/>
                                        <p:tgtEl>
                                          <p:spTgt spid="12"/>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3000" fill="hold"/>
                                        <p:tgtEl>
                                          <p:spTgt spid="13"/>
                                        </p:tgtEl>
                                        <p:attrNameLst>
                                          <p:attrName>ppt_x</p:attrName>
                                        </p:attrNameLst>
                                      </p:cBhvr>
                                      <p:tavLst>
                                        <p:tav tm="0">
                                          <p:val>
                                            <p:strVal val="1+#ppt_w/2"/>
                                          </p:val>
                                        </p:tav>
                                        <p:tav tm="100000">
                                          <p:val>
                                            <p:strVal val="#ppt_x"/>
                                          </p:val>
                                        </p:tav>
                                      </p:tavLst>
                                    </p:anim>
                                    <p:anim calcmode="lin" valueType="num">
                                      <p:cBhvr additive="base">
                                        <p:cTn id="26" dur="3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1+#ppt_w/2"/>
                                          </p:val>
                                        </p:tav>
                                        <p:tav tm="100000">
                                          <p:val>
                                            <p:strVal val="#ppt_x"/>
                                          </p:val>
                                        </p:tav>
                                      </p:tavLst>
                                    </p:anim>
                                    <p:anim calcmode="lin" valueType="num">
                                      <p:cBhvr additive="base">
                                        <p:cTn id="30" dur="3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3000" fill="hold"/>
                                        <p:tgtEl>
                                          <p:spTgt spid="4"/>
                                        </p:tgtEl>
                                        <p:attrNameLst>
                                          <p:attrName>ppt_x</p:attrName>
                                        </p:attrNameLst>
                                      </p:cBhvr>
                                      <p:tavLst>
                                        <p:tav tm="0">
                                          <p:val>
                                            <p:strVal val="0-#ppt_w/2"/>
                                          </p:val>
                                        </p:tav>
                                        <p:tav tm="100000">
                                          <p:val>
                                            <p:strVal val="#ppt_x"/>
                                          </p:val>
                                        </p:tav>
                                      </p:tavLst>
                                    </p:anim>
                                    <p:anim calcmode="lin" valueType="num">
                                      <p:cBhvr additive="base">
                                        <p:cTn id="34" dur="3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3000" fill="hold"/>
                                        <p:tgtEl>
                                          <p:spTgt spid="5"/>
                                        </p:tgtEl>
                                        <p:attrNameLst>
                                          <p:attrName>ppt_x</p:attrName>
                                        </p:attrNameLst>
                                      </p:cBhvr>
                                      <p:tavLst>
                                        <p:tav tm="0">
                                          <p:val>
                                            <p:strVal val="0-#ppt_w/2"/>
                                          </p:val>
                                        </p:tav>
                                        <p:tav tm="100000">
                                          <p:val>
                                            <p:strVal val="#ppt_x"/>
                                          </p:val>
                                        </p:tav>
                                      </p:tavLst>
                                    </p:anim>
                                    <p:anim calcmode="lin" valueType="num">
                                      <p:cBhvr additive="base">
                                        <p:cTn id="38" dur="3000" fill="hold"/>
                                        <p:tgtEl>
                                          <p:spTgt spid="5"/>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3000" fill="hold"/>
                                        <p:tgtEl>
                                          <p:spTgt spid="6"/>
                                        </p:tgtEl>
                                        <p:attrNameLst>
                                          <p:attrName>ppt_x</p:attrName>
                                        </p:attrNameLst>
                                      </p:cBhvr>
                                      <p:tavLst>
                                        <p:tav tm="0">
                                          <p:val>
                                            <p:strVal val="0-#ppt_w/2"/>
                                          </p:val>
                                        </p:tav>
                                        <p:tav tm="100000">
                                          <p:val>
                                            <p:strVal val="#ppt_x"/>
                                          </p:val>
                                        </p:tav>
                                      </p:tavLst>
                                    </p:anim>
                                    <p:anim calcmode="lin" valueType="num">
                                      <p:cBhvr additive="base">
                                        <p:cTn id="42" dur="30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3000" fill="hold"/>
                                        <p:tgtEl>
                                          <p:spTgt spid="7"/>
                                        </p:tgtEl>
                                        <p:attrNameLst>
                                          <p:attrName>ppt_x</p:attrName>
                                        </p:attrNameLst>
                                      </p:cBhvr>
                                      <p:tavLst>
                                        <p:tav tm="0">
                                          <p:val>
                                            <p:strVal val="0-#ppt_w/2"/>
                                          </p:val>
                                        </p:tav>
                                        <p:tav tm="100000">
                                          <p:val>
                                            <p:strVal val="#ppt_x"/>
                                          </p:val>
                                        </p:tav>
                                      </p:tavLst>
                                    </p:anim>
                                    <p:anim calcmode="lin" valueType="num">
                                      <p:cBhvr additive="base">
                                        <p:cTn id="46" dur="3000" fill="hold"/>
                                        <p:tgtEl>
                                          <p:spTgt spid="7"/>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3000" fill="hold"/>
                                        <p:tgtEl>
                                          <p:spTgt spid="8"/>
                                        </p:tgtEl>
                                        <p:attrNameLst>
                                          <p:attrName>ppt_x</p:attrName>
                                        </p:attrNameLst>
                                      </p:cBhvr>
                                      <p:tavLst>
                                        <p:tav tm="0">
                                          <p:val>
                                            <p:strVal val="0-#ppt_w/2"/>
                                          </p:val>
                                        </p:tav>
                                        <p:tav tm="100000">
                                          <p:val>
                                            <p:strVal val="#ppt_x"/>
                                          </p:val>
                                        </p:tav>
                                      </p:tavLst>
                                    </p:anim>
                                    <p:anim calcmode="lin" valueType="num">
                                      <p:cBhvr additive="base">
                                        <p:cTn id="50" dur="3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3000" fill="hold"/>
                                        <p:tgtEl>
                                          <p:spTgt spid="9"/>
                                        </p:tgtEl>
                                        <p:attrNameLst>
                                          <p:attrName>ppt_x</p:attrName>
                                        </p:attrNameLst>
                                      </p:cBhvr>
                                      <p:tavLst>
                                        <p:tav tm="0">
                                          <p:val>
                                            <p:strVal val="0-#ppt_w/2"/>
                                          </p:val>
                                        </p:tav>
                                        <p:tav tm="100000">
                                          <p:val>
                                            <p:strVal val="#ppt_x"/>
                                          </p:val>
                                        </p:tav>
                                      </p:tavLst>
                                    </p:anim>
                                    <p:anim calcmode="lin" valueType="num">
                                      <p:cBhvr additive="base">
                                        <p:cTn id="54" dur="3000" fill="hold"/>
                                        <p:tgtEl>
                                          <p:spTgt spid="9"/>
                                        </p:tgtEl>
                                        <p:attrNameLst>
                                          <p:attrName>ppt_y</p:attrName>
                                        </p:attrNameLst>
                                      </p:cBhvr>
                                      <p:tavLst>
                                        <p:tav tm="0">
                                          <p:val>
                                            <p:strVal val="0-#ppt_h/2"/>
                                          </p:val>
                                        </p:tav>
                                        <p:tav tm="100000">
                                          <p:val>
                                            <p:strVal val="#ppt_y"/>
                                          </p:val>
                                        </p:tav>
                                      </p:tavLst>
                                    </p:anim>
                                  </p:childTnLst>
                                </p:cTn>
                              </p:par>
                              <p:par>
                                <p:cTn id="55" presetID="35" presetClass="entr" presetSubtype="0" fill="hold"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fade">
                                      <p:cBhvr>
                                        <p:cTn id="57" dur="3000"/>
                                        <p:tgtEl>
                                          <p:spTgt spid="3"/>
                                        </p:tgtEl>
                                      </p:cBhvr>
                                    </p:animEffect>
                                    <p:anim calcmode="lin" valueType="num">
                                      <p:cBhvr>
                                        <p:cTn id="58" dur="3000" fill="hold"/>
                                        <p:tgtEl>
                                          <p:spTgt spid="3"/>
                                        </p:tgtEl>
                                        <p:attrNameLst>
                                          <p:attrName>style.rotation</p:attrName>
                                        </p:attrNameLst>
                                      </p:cBhvr>
                                      <p:tavLst>
                                        <p:tav tm="0">
                                          <p:val>
                                            <p:fltVal val="720"/>
                                          </p:val>
                                        </p:tav>
                                        <p:tav tm="100000">
                                          <p:val>
                                            <p:fltVal val="0"/>
                                          </p:val>
                                        </p:tav>
                                      </p:tavLst>
                                    </p:anim>
                                    <p:anim calcmode="lin" valueType="num">
                                      <p:cBhvr>
                                        <p:cTn id="59" dur="3000" fill="hold"/>
                                        <p:tgtEl>
                                          <p:spTgt spid="3"/>
                                        </p:tgtEl>
                                        <p:attrNameLst>
                                          <p:attrName>ppt_h</p:attrName>
                                        </p:attrNameLst>
                                      </p:cBhvr>
                                      <p:tavLst>
                                        <p:tav tm="0">
                                          <p:val>
                                            <p:fltVal val="0"/>
                                          </p:val>
                                        </p:tav>
                                        <p:tav tm="100000">
                                          <p:val>
                                            <p:strVal val="#ppt_h"/>
                                          </p:val>
                                        </p:tav>
                                      </p:tavLst>
                                    </p:anim>
                                    <p:anim calcmode="lin" valueType="num">
                                      <p:cBhvr>
                                        <p:cTn id="60" dur="3000" fill="hold"/>
                                        <p:tgtEl>
                                          <p:spTgt spid="3"/>
                                        </p:tgtEl>
                                        <p:attrNameLst>
                                          <p:attrName>ppt_w</p:attrName>
                                        </p:attrNameLst>
                                      </p:cBhvr>
                                      <p:tavLst>
                                        <p:tav tm="0">
                                          <p:val>
                                            <p:fltVal val="0"/>
                                          </p:val>
                                        </p:tav>
                                        <p:tav tm="100000">
                                          <p:val>
                                            <p:strVal val="#ppt_w"/>
                                          </p:val>
                                        </p:tav>
                                      </p:tavLst>
                                    </p:anim>
                                  </p:childTnLst>
                                </p:cTn>
                              </p:par>
                              <p:par>
                                <p:cTn id="61" presetID="35" presetClass="entr" presetSubtype="0"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fade">
                                      <p:cBhvr>
                                        <p:cTn id="63" dur="3000"/>
                                        <p:tgtEl>
                                          <p:spTgt spid="10"/>
                                        </p:tgtEl>
                                      </p:cBhvr>
                                    </p:animEffect>
                                    <p:anim calcmode="lin" valueType="num">
                                      <p:cBhvr>
                                        <p:cTn id="64" dur="3000" fill="hold"/>
                                        <p:tgtEl>
                                          <p:spTgt spid="10"/>
                                        </p:tgtEl>
                                        <p:attrNameLst>
                                          <p:attrName>style.rotation</p:attrName>
                                        </p:attrNameLst>
                                      </p:cBhvr>
                                      <p:tavLst>
                                        <p:tav tm="0">
                                          <p:val>
                                            <p:fltVal val="720"/>
                                          </p:val>
                                        </p:tav>
                                        <p:tav tm="100000">
                                          <p:val>
                                            <p:fltVal val="0"/>
                                          </p:val>
                                        </p:tav>
                                      </p:tavLst>
                                    </p:anim>
                                    <p:anim calcmode="lin" valueType="num">
                                      <p:cBhvr>
                                        <p:cTn id="65" dur="3000" fill="hold"/>
                                        <p:tgtEl>
                                          <p:spTgt spid="10"/>
                                        </p:tgtEl>
                                        <p:attrNameLst>
                                          <p:attrName>ppt_h</p:attrName>
                                        </p:attrNameLst>
                                      </p:cBhvr>
                                      <p:tavLst>
                                        <p:tav tm="0">
                                          <p:val>
                                            <p:fltVal val="0"/>
                                          </p:val>
                                        </p:tav>
                                        <p:tav tm="100000">
                                          <p:val>
                                            <p:strVal val="#ppt_h"/>
                                          </p:val>
                                        </p:tav>
                                      </p:tavLst>
                                    </p:anim>
                                    <p:anim calcmode="lin" valueType="num">
                                      <p:cBhvr>
                                        <p:cTn id="66" dur="3000" fill="hold"/>
                                        <p:tgtEl>
                                          <p:spTgt spid="10"/>
                                        </p:tgtEl>
                                        <p:attrNameLst>
                                          <p:attrName>ppt_w</p:attrName>
                                        </p:attrNameLst>
                                      </p:cBhvr>
                                      <p:tavLst>
                                        <p:tav tm="0">
                                          <p:val>
                                            <p:fltVal val="0"/>
                                          </p:val>
                                        </p:tav>
                                        <p:tav tm="100000">
                                          <p:val>
                                            <p:strVal val="#ppt_w"/>
                                          </p:val>
                                        </p:tav>
                                      </p:tavLst>
                                    </p:anim>
                                  </p:childTnLst>
                                </p:cTn>
                              </p:par>
                              <p:par>
                                <p:cTn id="67" presetID="35" presetClass="entr" presetSubtype="0"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3000"/>
                                        <p:tgtEl>
                                          <p:spTgt spid="11"/>
                                        </p:tgtEl>
                                      </p:cBhvr>
                                    </p:animEffect>
                                    <p:anim calcmode="lin" valueType="num">
                                      <p:cBhvr>
                                        <p:cTn id="70" dur="3000" fill="hold"/>
                                        <p:tgtEl>
                                          <p:spTgt spid="11"/>
                                        </p:tgtEl>
                                        <p:attrNameLst>
                                          <p:attrName>style.rotation</p:attrName>
                                        </p:attrNameLst>
                                      </p:cBhvr>
                                      <p:tavLst>
                                        <p:tav tm="0">
                                          <p:val>
                                            <p:fltVal val="720"/>
                                          </p:val>
                                        </p:tav>
                                        <p:tav tm="100000">
                                          <p:val>
                                            <p:fltVal val="0"/>
                                          </p:val>
                                        </p:tav>
                                      </p:tavLst>
                                    </p:anim>
                                    <p:anim calcmode="lin" valueType="num">
                                      <p:cBhvr>
                                        <p:cTn id="71" dur="3000" fill="hold"/>
                                        <p:tgtEl>
                                          <p:spTgt spid="11"/>
                                        </p:tgtEl>
                                        <p:attrNameLst>
                                          <p:attrName>ppt_h</p:attrName>
                                        </p:attrNameLst>
                                      </p:cBhvr>
                                      <p:tavLst>
                                        <p:tav tm="0">
                                          <p:val>
                                            <p:fltVal val="0"/>
                                          </p:val>
                                        </p:tav>
                                        <p:tav tm="100000">
                                          <p:val>
                                            <p:strVal val="#ppt_h"/>
                                          </p:val>
                                        </p:tav>
                                      </p:tavLst>
                                    </p:anim>
                                    <p:anim calcmode="lin" valueType="num">
                                      <p:cBhvr>
                                        <p:cTn id="72" dur="3000" fill="hold"/>
                                        <p:tgtEl>
                                          <p:spTgt spid="11"/>
                                        </p:tgtEl>
                                        <p:attrNameLst>
                                          <p:attrName>ppt_w</p:attrName>
                                        </p:attrNameLst>
                                      </p:cBhvr>
                                      <p:tavLst>
                                        <p:tav tm="0">
                                          <p:val>
                                            <p:fltVal val="0"/>
                                          </p:val>
                                        </p:tav>
                                        <p:tav tm="100000">
                                          <p:val>
                                            <p:strVal val="#ppt_w"/>
                                          </p:val>
                                        </p:tav>
                                      </p:tavLst>
                                    </p:anim>
                                  </p:childTnLst>
                                </p:cTn>
                              </p:par>
                              <p:par>
                                <p:cTn id="73" presetID="35" presetClass="entr" presetSubtype="0" fill="hold"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fade">
                                      <p:cBhvr>
                                        <p:cTn id="75" dur="3000"/>
                                        <p:tgtEl>
                                          <p:spTgt spid="12"/>
                                        </p:tgtEl>
                                      </p:cBhvr>
                                    </p:animEffect>
                                    <p:anim calcmode="lin" valueType="num">
                                      <p:cBhvr>
                                        <p:cTn id="76" dur="3000" fill="hold"/>
                                        <p:tgtEl>
                                          <p:spTgt spid="12"/>
                                        </p:tgtEl>
                                        <p:attrNameLst>
                                          <p:attrName>style.rotation</p:attrName>
                                        </p:attrNameLst>
                                      </p:cBhvr>
                                      <p:tavLst>
                                        <p:tav tm="0">
                                          <p:val>
                                            <p:fltVal val="720"/>
                                          </p:val>
                                        </p:tav>
                                        <p:tav tm="100000">
                                          <p:val>
                                            <p:fltVal val="0"/>
                                          </p:val>
                                        </p:tav>
                                      </p:tavLst>
                                    </p:anim>
                                    <p:anim calcmode="lin" valueType="num">
                                      <p:cBhvr>
                                        <p:cTn id="77" dur="3000" fill="hold"/>
                                        <p:tgtEl>
                                          <p:spTgt spid="12"/>
                                        </p:tgtEl>
                                        <p:attrNameLst>
                                          <p:attrName>ppt_h</p:attrName>
                                        </p:attrNameLst>
                                      </p:cBhvr>
                                      <p:tavLst>
                                        <p:tav tm="0">
                                          <p:val>
                                            <p:fltVal val="0"/>
                                          </p:val>
                                        </p:tav>
                                        <p:tav tm="100000">
                                          <p:val>
                                            <p:strVal val="#ppt_h"/>
                                          </p:val>
                                        </p:tav>
                                      </p:tavLst>
                                    </p:anim>
                                    <p:anim calcmode="lin" valueType="num">
                                      <p:cBhvr>
                                        <p:cTn id="78" dur="3000" fill="hold"/>
                                        <p:tgtEl>
                                          <p:spTgt spid="12"/>
                                        </p:tgtEl>
                                        <p:attrNameLst>
                                          <p:attrName>ppt_w</p:attrName>
                                        </p:attrNameLst>
                                      </p:cBhvr>
                                      <p:tavLst>
                                        <p:tav tm="0">
                                          <p:val>
                                            <p:fltVal val="0"/>
                                          </p:val>
                                        </p:tav>
                                        <p:tav tm="100000">
                                          <p:val>
                                            <p:strVal val="#ppt_w"/>
                                          </p:val>
                                        </p:tav>
                                      </p:tavLst>
                                    </p:anim>
                                  </p:childTnLst>
                                </p:cTn>
                              </p:par>
                              <p:par>
                                <p:cTn id="79" presetID="35" presetClass="entr" presetSubtype="0"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fade">
                                      <p:cBhvr>
                                        <p:cTn id="81" dur="3000"/>
                                        <p:tgtEl>
                                          <p:spTgt spid="13"/>
                                        </p:tgtEl>
                                      </p:cBhvr>
                                    </p:animEffect>
                                    <p:anim calcmode="lin" valueType="num">
                                      <p:cBhvr>
                                        <p:cTn id="82" dur="3000" fill="hold"/>
                                        <p:tgtEl>
                                          <p:spTgt spid="13"/>
                                        </p:tgtEl>
                                        <p:attrNameLst>
                                          <p:attrName>style.rotation</p:attrName>
                                        </p:attrNameLst>
                                      </p:cBhvr>
                                      <p:tavLst>
                                        <p:tav tm="0">
                                          <p:val>
                                            <p:fltVal val="720"/>
                                          </p:val>
                                        </p:tav>
                                        <p:tav tm="100000">
                                          <p:val>
                                            <p:fltVal val="0"/>
                                          </p:val>
                                        </p:tav>
                                      </p:tavLst>
                                    </p:anim>
                                    <p:anim calcmode="lin" valueType="num">
                                      <p:cBhvr>
                                        <p:cTn id="83" dur="3000" fill="hold"/>
                                        <p:tgtEl>
                                          <p:spTgt spid="13"/>
                                        </p:tgtEl>
                                        <p:attrNameLst>
                                          <p:attrName>ppt_h</p:attrName>
                                        </p:attrNameLst>
                                      </p:cBhvr>
                                      <p:tavLst>
                                        <p:tav tm="0">
                                          <p:val>
                                            <p:fltVal val="0"/>
                                          </p:val>
                                        </p:tav>
                                        <p:tav tm="100000">
                                          <p:val>
                                            <p:strVal val="#ppt_h"/>
                                          </p:val>
                                        </p:tav>
                                      </p:tavLst>
                                    </p:anim>
                                    <p:anim calcmode="lin" valueType="num">
                                      <p:cBhvr>
                                        <p:cTn id="84" dur="3000" fill="hold"/>
                                        <p:tgtEl>
                                          <p:spTgt spid="13"/>
                                        </p:tgtEl>
                                        <p:attrNameLst>
                                          <p:attrName>ppt_w</p:attrName>
                                        </p:attrNameLst>
                                      </p:cBhvr>
                                      <p:tavLst>
                                        <p:tav tm="0">
                                          <p:val>
                                            <p:fltVal val="0"/>
                                          </p:val>
                                        </p:tav>
                                        <p:tav tm="100000">
                                          <p:val>
                                            <p:strVal val="#ppt_w"/>
                                          </p:val>
                                        </p:tav>
                                      </p:tavLst>
                                    </p:anim>
                                  </p:childTnLst>
                                </p:cTn>
                              </p:par>
                              <p:par>
                                <p:cTn id="85" presetID="35" presetClass="entr" presetSubtype="0" fill="hold"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fade">
                                      <p:cBhvr>
                                        <p:cTn id="87" dur="3000"/>
                                        <p:tgtEl>
                                          <p:spTgt spid="14"/>
                                        </p:tgtEl>
                                      </p:cBhvr>
                                    </p:animEffect>
                                    <p:anim calcmode="lin" valueType="num">
                                      <p:cBhvr>
                                        <p:cTn id="88" dur="3000" fill="hold"/>
                                        <p:tgtEl>
                                          <p:spTgt spid="14"/>
                                        </p:tgtEl>
                                        <p:attrNameLst>
                                          <p:attrName>style.rotation</p:attrName>
                                        </p:attrNameLst>
                                      </p:cBhvr>
                                      <p:tavLst>
                                        <p:tav tm="0">
                                          <p:val>
                                            <p:fltVal val="720"/>
                                          </p:val>
                                        </p:tav>
                                        <p:tav tm="100000">
                                          <p:val>
                                            <p:fltVal val="0"/>
                                          </p:val>
                                        </p:tav>
                                      </p:tavLst>
                                    </p:anim>
                                    <p:anim calcmode="lin" valueType="num">
                                      <p:cBhvr>
                                        <p:cTn id="89" dur="3000" fill="hold"/>
                                        <p:tgtEl>
                                          <p:spTgt spid="14"/>
                                        </p:tgtEl>
                                        <p:attrNameLst>
                                          <p:attrName>ppt_h</p:attrName>
                                        </p:attrNameLst>
                                      </p:cBhvr>
                                      <p:tavLst>
                                        <p:tav tm="0">
                                          <p:val>
                                            <p:fltVal val="0"/>
                                          </p:val>
                                        </p:tav>
                                        <p:tav tm="100000">
                                          <p:val>
                                            <p:strVal val="#ppt_h"/>
                                          </p:val>
                                        </p:tav>
                                      </p:tavLst>
                                    </p:anim>
                                    <p:anim calcmode="lin" valueType="num">
                                      <p:cBhvr>
                                        <p:cTn id="90" dur="3000" fill="hold"/>
                                        <p:tgtEl>
                                          <p:spTgt spid="14"/>
                                        </p:tgtEl>
                                        <p:attrNameLst>
                                          <p:attrName>ppt_w</p:attrName>
                                        </p:attrNameLst>
                                      </p:cBhvr>
                                      <p:tavLst>
                                        <p:tav tm="0">
                                          <p:val>
                                            <p:fltVal val="0"/>
                                          </p:val>
                                        </p:tav>
                                        <p:tav tm="100000">
                                          <p:val>
                                            <p:strVal val="#ppt_w"/>
                                          </p:val>
                                        </p:tav>
                                      </p:tavLst>
                                    </p:anim>
                                  </p:childTnLst>
                                </p:cTn>
                              </p:par>
                              <p:par>
                                <p:cTn id="91" presetID="35" presetClass="entr" presetSubtype="0"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fade">
                                      <p:cBhvr>
                                        <p:cTn id="93" dur="3000"/>
                                        <p:tgtEl>
                                          <p:spTgt spid="4"/>
                                        </p:tgtEl>
                                      </p:cBhvr>
                                    </p:animEffect>
                                    <p:anim calcmode="lin" valueType="num">
                                      <p:cBhvr>
                                        <p:cTn id="94" dur="3000" fill="hold"/>
                                        <p:tgtEl>
                                          <p:spTgt spid="4"/>
                                        </p:tgtEl>
                                        <p:attrNameLst>
                                          <p:attrName>style.rotation</p:attrName>
                                        </p:attrNameLst>
                                      </p:cBhvr>
                                      <p:tavLst>
                                        <p:tav tm="0">
                                          <p:val>
                                            <p:fltVal val="720"/>
                                          </p:val>
                                        </p:tav>
                                        <p:tav tm="100000">
                                          <p:val>
                                            <p:fltVal val="0"/>
                                          </p:val>
                                        </p:tav>
                                      </p:tavLst>
                                    </p:anim>
                                    <p:anim calcmode="lin" valueType="num">
                                      <p:cBhvr>
                                        <p:cTn id="95" dur="3000" fill="hold"/>
                                        <p:tgtEl>
                                          <p:spTgt spid="4"/>
                                        </p:tgtEl>
                                        <p:attrNameLst>
                                          <p:attrName>ppt_h</p:attrName>
                                        </p:attrNameLst>
                                      </p:cBhvr>
                                      <p:tavLst>
                                        <p:tav tm="0">
                                          <p:val>
                                            <p:fltVal val="0"/>
                                          </p:val>
                                        </p:tav>
                                        <p:tav tm="100000">
                                          <p:val>
                                            <p:strVal val="#ppt_h"/>
                                          </p:val>
                                        </p:tav>
                                      </p:tavLst>
                                    </p:anim>
                                    <p:anim calcmode="lin" valueType="num">
                                      <p:cBhvr>
                                        <p:cTn id="96" dur="3000" fill="hold"/>
                                        <p:tgtEl>
                                          <p:spTgt spid="4"/>
                                        </p:tgtEl>
                                        <p:attrNameLst>
                                          <p:attrName>ppt_w</p:attrName>
                                        </p:attrNameLst>
                                      </p:cBhvr>
                                      <p:tavLst>
                                        <p:tav tm="0">
                                          <p:val>
                                            <p:fltVal val="0"/>
                                          </p:val>
                                        </p:tav>
                                        <p:tav tm="100000">
                                          <p:val>
                                            <p:strVal val="#ppt_w"/>
                                          </p:val>
                                        </p:tav>
                                      </p:tavLst>
                                    </p:anim>
                                  </p:childTnLst>
                                </p:cTn>
                              </p:par>
                              <p:par>
                                <p:cTn id="97" presetID="35" presetClass="entr" presetSubtype="0" fill="hold" nodeType="withEffect">
                                  <p:stCondLst>
                                    <p:cond delay="0"/>
                                  </p:stCondLst>
                                  <p:childTnLst>
                                    <p:set>
                                      <p:cBhvr>
                                        <p:cTn id="98" dur="1" fill="hold">
                                          <p:stCondLst>
                                            <p:cond delay="0"/>
                                          </p:stCondLst>
                                        </p:cTn>
                                        <p:tgtEl>
                                          <p:spTgt spid="5"/>
                                        </p:tgtEl>
                                        <p:attrNameLst>
                                          <p:attrName>style.visibility</p:attrName>
                                        </p:attrNameLst>
                                      </p:cBhvr>
                                      <p:to>
                                        <p:strVal val="visible"/>
                                      </p:to>
                                    </p:set>
                                    <p:animEffect transition="in" filter="fade">
                                      <p:cBhvr>
                                        <p:cTn id="99" dur="3000"/>
                                        <p:tgtEl>
                                          <p:spTgt spid="5"/>
                                        </p:tgtEl>
                                      </p:cBhvr>
                                    </p:animEffect>
                                    <p:anim calcmode="lin" valueType="num">
                                      <p:cBhvr>
                                        <p:cTn id="100" dur="3000" fill="hold"/>
                                        <p:tgtEl>
                                          <p:spTgt spid="5"/>
                                        </p:tgtEl>
                                        <p:attrNameLst>
                                          <p:attrName>style.rotation</p:attrName>
                                        </p:attrNameLst>
                                      </p:cBhvr>
                                      <p:tavLst>
                                        <p:tav tm="0">
                                          <p:val>
                                            <p:fltVal val="720"/>
                                          </p:val>
                                        </p:tav>
                                        <p:tav tm="100000">
                                          <p:val>
                                            <p:fltVal val="0"/>
                                          </p:val>
                                        </p:tav>
                                      </p:tavLst>
                                    </p:anim>
                                    <p:anim calcmode="lin" valueType="num">
                                      <p:cBhvr>
                                        <p:cTn id="101" dur="3000" fill="hold"/>
                                        <p:tgtEl>
                                          <p:spTgt spid="5"/>
                                        </p:tgtEl>
                                        <p:attrNameLst>
                                          <p:attrName>ppt_h</p:attrName>
                                        </p:attrNameLst>
                                      </p:cBhvr>
                                      <p:tavLst>
                                        <p:tav tm="0">
                                          <p:val>
                                            <p:fltVal val="0"/>
                                          </p:val>
                                        </p:tav>
                                        <p:tav tm="100000">
                                          <p:val>
                                            <p:strVal val="#ppt_h"/>
                                          </p:val>
                                        </p:tav>
                                      </p:tavLst>
                                    </p:anim>
                                    <p:anim calcmode="lin" valueType="num">
                                      <p:cBhvr>
                                        <p:cTn id="102" dur="3000" fill="hold"/>
                                        <p:tgtEl>
                                          <p:spTgt spid="5"/>
                                        </p:tgtEl>
                                        <p:attrNameLst>
                                          <p:attrName>ppt_w</p:attrName>
                                        </p:attrNameLst>
                                      </p:cBhvr>
                                      <p:tavLst>
                                        <p:tav tm="0">
                                          <p:val>
                                            <p:fltVal val="0"/>
                                          </p:val>
                                        </p:tav>
                                        <p:tav tm="100000">
                                          <p:val>
                                            <p:strVal val="#ppt_w"/>
                                          </p:val>
                                        </p:tav>
                                      </p:tavLst>
                                    </p:anim>
                                  </p:childTnLst>
                                </p:cTn>
                              </p:par>
                              <p:par>
                                <p:cTn id="103" presetID="35" presetClass="entr" presetSubtype="0" fill="hold" nodeType="withEffect">
                                  <p:stCondLst>
                                    <p:cond delay="0"/>
                                  </p:stCondLst>
                                  <p:childTnLst>
                                    <p:set>
                                      <p:cBhvr>
                                        <p:cTn id="104" dur="1" fill="hold">
                                          <p:stCondLst>
                                            <p:cond delay="0"/>
                                          </p:stCondLst>
                                        </p:cTn>
                                        <p:tgtEl>
                                          <p:spTgt spid="6"/>
                                        </p:tgtEl>
                                        <p:attrNameLst>
                                          <p:attrName>style.visibility</p:attrName>
                                        </p:attrNameLst>
                                      </p:cBhvr>
                                      <p:to>
                                        <p:strVal val="visible"/>
                                      </p:to>
                                    </p:set>
                                    <p:animEffect transition="in" filter="fade">
                                      <p:cBhvr>
                                        <p:cTn id="105" dur="3000"/>
                                        <p:tgtEl>
                                          <p:spTgt spid="6"/>
                                        </p:tgtEl>
                                      </p:cBhvr>
                                    </p:animEffect>
                                    <p:anim calcmode="lin" valueType="num">
                                      <p:cBhvr>
                                        <p:cTn id="106" dur="3000" fill="hold"/>
                                        <p:tgtEl>
                                          <p:spTgt spid="6"/>
                                        </p:tgtEl>
                                        <p:attrNameLst>
                                          <p:attrName>style.rotation</p:attrName>
                                        </p:attrNameLst>
                                      </p:cBhvr>
                                      <p:tavLst>
                                        <p:tav tm="0">
                                          <p:val>
                                            <p:fltVal val="720"/>
                                          </p:val>
                                        </p:tav>
                                        <p:tav tm="100000">
                                          <p:val>
                                            <p:fltVal val="0"/>
                                          </p:val>
                                        </p:tav>
                                      </p:tavLst>
                                    </p:anim>
                                    <p:anim calcmode="lin" valueType="num">
                                      <p:cBhvr>
                                        <p:cTn id="107" dur="3000" fill="hold"/>
                                        <p:tgtEl>
                                          <p:spTgt spid="6"/>
                                        </p:tgtEl>
                                        <p:attrNameLst>
                                          <p:attrName>ppt_h</p:attrName>
                                        </p:attrNameLst>
                                      </p:cBhvr>
                                      <p:tavLst>
                                        <p:tav tm="0">
                                          <p:val>
                                            <p:fltVal val="0"/>
                                          </p:val>
                                        </p:tav>
                                        <p:tav tm="100000">
                                          <p:val>
                                            <p:strVal val="#ppt_h"/>
                                          </p:val>
                                        </p:tav>
                                      </p:tavLst>
                                    </p:anim>
                                    <p:anim calcmode="lin" valueType="num">
                                      <p:cBhvr>
                                        <p:cTn id="108" dur="3000" fill="hold"/>
                                        <p:tgtEl>
                                          <p:spTgt spid="6"/>
                                        </p:tgtEl>
                                        <p:attrNameLst>
                                          <p:attrName>ppt_w</p:attrName>
                                        </p:attrNameLst>
                                      </p:cBhvr>
                                      <p:tavLst>
                                        <p:tav tm="0">
                                          <p:val>
                                            <p:fltVal val="0"/>
                                          </p:val>
                                        </p:tav>
                                        <p:tav tm="100000">
                                          <p:val>
                                            <p:strVal val="#ppt_w"/>
                                          </p:val>
                                        </p:tav>
                                      </p:tavLst>
                                    </p:anim>
                                  </p:childTnLst>
                                </p:cTn>
                              </p:par>
                              <p:par>
                                <p:cTn id="109" presetID="35" presetClass="entr" presetSubtype="0" fill="hold" nodeType="withEffect">
                                  <p:stCondLst>
                                    <p:cond delay="0"/>
                                  </p:stCondLst>
                                  <p:childTnLst>
                                    <p:set>
                                      <p:cBhvr>
                                        <p:cTn id="110" dur="1" fill="hold">
                                          <p:stCondLst>
                                            <p:cond delay="0"/>
                                          </p:stCondLst>
                                        </p:cTn>
                                        <p:tgtEl>
                                          <p:spTgt spid="7"/>
                                        </p:tgtEl>
                                        <p:attrNameLst>
                                          <p:attrName>style.visibility</p:attrName>
                                        </p:attrNameLst>
                                      </p:cBhvr>
                                      <p:to>
                                        <p:strVal val="visible"/>
                                      </p:to>
                                    </p:set>
                                    <p:animEffect transition="in" filter="fade">
                                      <p:cBhvr>
                                        <p:cTn id="111" dur="3000"/>
                                        <p:tgtEl>
                                          <p:spTgt spid="7"/>
                                        </p:tgtEl>
                                      </p:cBhvr>
                                    </p:animEffect>
                                    <p:anim calcmode="lin" valueType="num">
                                      <p:cBhvr>
                                        <p:cTn id="112" dur="3000" fill="hold"/>
                                        <p:tgtEl>
                                          <p:spTgt spid="7"/>
                                        </p:tgtEl>
                                        <p:attrNameLst>
                                          <p:attrName>style.rotation</p:attrName>
                                        </p:attrNameLst>
                                      </p:cBhvr>
                                      <p:tavLst>
                                        <p:tav tm="0">
                                          <p:val>
                                            <p:fltVal val="720"/>
                                          </p:val>
                                        </p:tav>
                                        <p:tav tm="100000">
                                          <p:val>
                                            <p:fltVal val="0"/>
                                          </p:val>
                                        </p:tav>
                                      </p:tavLst>
                                    </p:anim>
                                    <p:anim calcmode="lin" valueType="num">
                                      <p:cBhvr>
                                        <p:cTn id="113" dur="3000" fill="hold"/>
                                        <p:tgtEl>
                                          <p:spTgt spid="7"/>
                                        </p:tgtEl>
                                        <p:attrNameLst>
                                          <p:attrName>ppt_h</p:attrName>
                                        </p:attrNameLst>
                                      </p:cBhvr>
                                      <p:tavLst>
                                        <p:tav tm="0">
                                          <p:val>
                                            <p:fltVal val="0"/>
                                          </p:val>
                                        </p:tav>
                                        <p:tav tm="100000">
                                          <p:val>
                                            <p:strVal val="#ppt_h"/>
                                          </p:val>
                                        </p:tav>
                                      </p:tavLst>
                                    </p:anim>
                                    <p:anim calcmode="lin" valueType="num">
                                      <p:cBhvr>
                                        <p:cTn id="114" dur="3000" fill="hold"/>
                                        <p:tgtEl>
                                          <p:spTgt spid="7"/>
                                        </p:tgtEl>
                                        <p:attrNameLst>
                                          <p:attrName>ppt_w</p:attrName>
                                        </p:attrNameLst>
                                      </p:cBhvr>
                                      <p:tavLst>
                                        <p:tav tm="0">
                                          <p:val>
                                            <p:fltVal val="0"/>
                                          </p:val>
                                        </p:tav>
                                        <p:tav tm="100000">
                                          <p:val>
                                            <p:strVal val="#ppt_w"/>
                                          </p:val>
                                        </p:tav>
                                      </p:tavLst>
                                    </p:anim>
                                  </p:childTnLst>
                                </p:cTn>
                              </p:par>
                              <p:par>
                                <p:cTn id="115" presetID="35" presetClass="entr" presetSubtype="0" fill="hold" nodeType="withEffect">
                                  <p:stCondLst>
                                    <p:cond delay="0"/>
                                  </p:stCondLst>
                                  <p:childTnLst>
                                    <p:set>
                                      <p:cBhvr>
                                        <p:cTn id="116" dur="1" fill="hold">
                                          <p:stCondLst>
                                            <p:cond delay="0"/>
                                          </p:stCondLst>
                                        </p:cTn>
                                        <p:tgtEl>
                                          <p:spTgt spid="8"/>
                                        </p:tgtEl>
                                        <p:attrNameLst>
                                          <p:attrName>style.visibility</p:attrName>
                                        </p:attrNameLst>
                                      </p:cBhvr>
                                      <p:to>
                                        <p:strVal val="visible"/>
                                      </p:to>
                                    </p:set>
                                    <p:animEffect transition="in" filter="fade">
                                      <p:cBhvr>
                                        <p:cTn id="117" dur="3000"/>
                                        <p:tgtEl>
                                          <p:spTgt spid="8"/>
                                        </p:tgtEl>
                                      </p:cBhvr>
                                    </p:animEffect>
                                    <p:anim calcmode="lin" valueType="num">
                                      <p:cBhvr>
                                        <p:cTn id="118" dur="3000" fill="hold"/>
                                        <p:tgtEl>
                                          <p:spTgt spid="8"/>
                                        </p:tgtEl>
                                        <p:attrNameLst>
                                          <p:attrName>style.rotation</p:attrName>
                                        </p:attrNameLst>
                                      </p:cBhvr>
                                      <p:tavLst>
                                        <p:tav tm="0">
                                          <p:val>
                                            <p:fltVal val="720"/>
                                          </p:val>
                                        </p:tav>
                                        <p:tav tm="100000">
                                          <p:val>
                                            <p:fltVal val="0"/>
                                          </p:val>
                                        </p:tav>
                                      </p:tavLst>
                                    </p:anim>
                                    <p:anim calcmode="lin" valueType="num">
                                      <p:cBhvr>
                                        <p:cTn id="119" dur="3000" fill="hold"/>
                                        <p:tgtEl>
                                          <p:spTgt spid="8"/>
                                        </p:tgtEl>
                                        <p:attrNameLst>
                                          <p:attrName>ppt_h</p:attrName>
                                        </p:attrNameLst>
                                      </p:cBhvr>
                                      <p:tavLst>
                                        <p:tav tm="0">
                                          <p:val>
                                            <p:fltVal val="0"/>
                                          </p:val>
                                        </p:tav>
                                        <p:tav tm="100000">
                                          <p:val>
                                            <p:strVal val="#ppt_h"/>
                                          </p:val>
                                        </p:tav>
                                      </p:tavLst>
                                    </p:anim>
                                    <p:anim calcmode="lin" valueType="num">
                                      <p:cBhvr>
                                        <p:cTn id="120" dur="3000" fill="hold"/>
                                        <p:tgtEl>
                                          <p:spTgt spid="8"/>
                                        </p:tgtEl>
                                        <p:attrNameLst>
                                          <p:attrName>ppt_w</p:attrName>
                                        </p:attrNameLst>
                                      </p:cBhvr>
                                      <p:tavLst>
                                        <p:tav tm="0">
                                          <p:val>
                                            <p:fltVal val="0"/>
                                          </p:val>
                                        </p:tav>
                                        <p:tav tm="100000">
                                          <p:val>
                                            <p:strVal val="#ppt_w"/>
                                          </p:val>
                                        </p:tav>
                                      </p:tavLst>
                                    </p:anim>
                                  </p:childTnLst>
                                </p:cTn>
                              </p:par>
                              <p:par>
                                <p:cTn id="121" presetID="35" presetClass="entr" presetSubtype="0" fill="hold" nodeType="withEffect">
                                  <p:stCondLst>
                                    <p:cond delay="0"/>
                                  </p:stCondLst>
                                  <p:childTnLst>
                                    <p:set>
                                      <p:cBhvr>
                                        <p:cTn id="122" dur="1" fill="hold">
                                          <p:stCondLst>
                                            <p:cond delay="0"/>
                                          </p:stCondLst>
                                        </p:cTn>
                                        <p:tgtEl>
                                          <p:spTgt spid="9"/>
                                        </p:tgtEl>
                                        <p:attrNameLst>
                                          <p:attrName>style.visibility</p:attrName>
                                        </p:attrNameLst>
                                      </p:cBhvr>
                                      <p:to>
                                        <p:strVal val="visible"/>
                                      </p:to>
                                    </p:set>
                                    <p:animEffect transition="in" filter="fade">
                                      <p:cBhvr>
                                        <p:cTn id="123" dur="3000"/>
                                        <p:tgtEl>
                                          <p:spTgt spid="9"/>
                                        </p:tgtEl>
                                      </p:cBhvr>
                                    </p:animEffect>
                                    <p:anim calcmode="lin" valueType="num">
                                      <p:cBhvr>
                                        <p:cTn id="124" dur="3000" fill="hold"/>
                                        <p:tgtEl>
                                          <p:spTgt spid="9"/>
                                        </p:tgtEl>
                                        <p:attrNameLst>
                                          <p:attrName>style.rotation</p:attrName>
                                        </p:attrNameLst>
                                      </p:cBhvr>
                                      <p:tavLst>
                                        <p:tav tm="0">
                                          <p:val>
                                            <p:fltVal val="720"/>
                                          </p:val>
                                        </p:tav>
                                        <p:tav tm="100000">
                                          <p:val>
                                            <p:fltVal val="0"/>
                                          </p:val>
                                        </p:tav>
                                      </p:tavLst>
                                    </p:anim>
                                    <p:anim calcmode="lin" valueType="num">
                                      <p:cBhvr>
                                        <p:cTn id="125" dur="3000" fill="hold"/>
                                        <p:tgtEl>
                                          <p:spTgt spid="9"/>
                                        </p:tgtEl>
                                        <p:attrNameLst>
                                          <p:attrName>ppt_h</p:attrName>
                                        </p:attrNameLst>
                                      </p:cBhvr>
                                      <p:tavLst>
                                        <p:tav tm="0">
                                          <p:val>
                                            <p:fltVal val="0"/>
                                          </p:val>
                                        </p:tav>
                                        <p:tav tm="100000">
                                          <p:val>
                                            <p:strVal val="#ppt_h"/>
                                          </p:val>
                                        </p:tav>
                                      </p:tavLst>
                                    </p:anim>
                                    <p:anim calcmode="lin" valueType="num">
                                      <p:cBhvr>
                                        <p:cTn id="126" dur="3000" fill="hold"/>
                                        <p:tgtEl>
                                          <p:spTgt spid="9"/>
                                        </p:tgtEl>
                                        <p:attrNameLst>
                                          <p:attrName>ppt_w</p:attrName>
                                        </p:attrNameLst>
                                      </p:cBhvr>
                                      <p:tavLst>
                                        <p:tav tm="0">
                                          <p:val>
                                            <p:fltVal val="0"/>
                                          </p:val>
                                        </p:tav>
                                        <p:tav tm="100000">
                                          <p:val>
                                            <p:strVal val="#ppt_w"/>
                                          </p:val>
                                        </p:tav>
                                      </p:tavLst>
                                    </p:anim>
                                  </p:childTnLst>
                                </p:cTn>
                              </p:par>
                            </p:childTnLst>
                          </p:cTn>
                        </p:par>
                        <p:par>
                          <p:cTn id="127" fill="hold">
                            <p:stCondLst>
                              <p:cond delay="3000"/>
                            </p:stCondLst>
                            <p:childTnLst>
                              <p:par>
                                <p:cTn id="128" presetID="2" presetClass="exit" presetSubtype="12" fill="hold" nodeType="afterEffect">
                                  <p:stCondLst>
                                    <p:cond delay="0"/>
                                  </p:stCondLst>
                                  <p:childTnLst>
                                    <p:anim calcmode="lin" valueType="num">
                                      <p:cBhvr additive="base">
                                        <p:cTn id="129" dur="3000"/>
                                        <p:tgtEl>
                                          <p:spTgt spid="3"/>
                                        </p:tgtEl>
                                        <p:attrNameLst>
                                          <p:attrName>ppt_x</p:attrName>
                                        </p:attrNameLst>
                                      </p:cBhvr>
                                      <p:tavLst>
                                        <p:tav tm="0">
                                          <p:val>
                                            <p:strVal val="ppt_x"/>
                                          </p:val>
                                        </p:tav>
                                        <p:tav tm="100000">
                                          <p:val>
                                            <p:strVal val="0-ppt_w/2"/>
                                          </p:val>
                                        </p:tav>
                                      </p:tavLst>
                                    </p:anim>
                                    <p:anim calcmode="lin" valueType="num">
                                      <p:cBhvr additive="base">
                                        <p:cTn id="130" dur="3000"/>
                                        <p:tgtEl>
                                          <p:spTgt spid="3"/>
                                        </p:tgtEl>
                                        <p:attrNameLst>
                                          <p:attrName>ppt_y</p:attrName>
                                        </p:attrNameLst>
                                      </p:cBhvr>
                                      <p:tavLst>
                                        <p:tav tm="0">
                                          <p:val>
                                            <p:strVal val="ppt_y"/>
                                          </p:val>
                                        </p:tav>
                                        <p:tav tm="100000">
                                          <p:val>
                                            <p:strVal val="1+ppt_h/2"/>
                                          </p:val>
                                        </p:tav>
                                      </p:tavLst>
                                    </p:anim>
                                    <p:set>
                                      <p:cBhvr>
                                        <p:cTn id="131" dur="1" fill="hold">
                                          <p:stCondLst>
                                            <p:cond delay="2999"/>
                                          </p:stCondLst>
                                        </p:cTn>
                                        <p:tgtEl>
                                          <p:spTgt spid="3"/>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3000"/>
                                        <p:tgtEl>
                                          <p:spTgt spid="10"/>
                                        </p:tgtEl>
                                        <p:attrNameLst>
                                          <p:attrName>ppt_x</p:attrName>
                                        </p:attrNameLst>
                                      </p:cBhvr>
                                      <p:tavLst>
                                        <p:tav tm="0">
                                          <p:val>
                                            <p:strVal val="ppt_x"/>
                                          </p:val>
                                        </p:tav>
                                        <p:tav tm="100000">
                                          <p:val>
                                            <p:strVal val="0-ppt_w/2"/>
                                          </p:val>
                                        </p:tav>
                                      </p:tavLst>
                                    </p:anim>
                                    <p:anim calcmode="lin" valueType="num">
                                      <p:cBhvr additive="base">
                                        <p:cTn id="134" dur="3000"/>
                                        <p:tgtEl>
                                          <p:spTgt spid="10"/>
                                        </p:tgtEl>
                                        <p:attrNameLst>
                                          <p:attrName>ppt_y</p:attrName>
                                        </p:attrNameLst>
                                      </p:cBhvr>
                                      <p:tavLst>
                                        <p:tav tm="0">
                                          <p:val>
                                            <p:strVal val="ppt_y"/>
                                          </p:val>
                                        </p:tav>
                                        <p:tav tm="100000">
                                          <p:val>
                                            <p:strVal val="1+ppt_h/2"/>
                                          </p:val>
                                        </p:tav>
                                      </p:tavLst>
                                    </p:anim>
                                    <p:set>
                                      <p:cBhvr>
                                        <p:cTn id="135" dur="1" fill="hold">
                                          <p:stCondLst>
                                            <p:cond delay="2999"/>
                                          </p:stCondLst>
                                        </p:cTn>
                                        <p:tgtEl>
                                          <p:spTgt spid="10"/>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3000"/>
                                        <p:tgtEl>
                                          <p:spTgt spid="11"/>
                                        </p:tgtEl>
                                        <p:attrNameLst>
                                          <p:attrName>ppt_x</p:attrName>
                                        </p:attrNameLst>
                                      </p:cBhvr>
                                      <p:tavLst>
                                        <p:tav tm="0">
                                          <p:val>
                                            <p:strVal val="ppt_x"/>
                                          </p:val>
                                        </p:tav>
                                        <p:tav tm="100000">
                                          <p:val>
                                            <p:strVal val="0-ppt_w/2"/>
                                          </p:val>
                                        </p:tav>
                                      </p:tavLst>
                                    </p:anim>
                                    <p:anim calcmode="lin" valueType="num">
                                      <p:cBhvr additive="base">
                                        <p:cTn id="138" dur="3000"/>
                                        <p:tgtEl>
                                          <p:spTgt spid="11"/>
                                        </p:tgtEl>
                                        <p:attrNameLst>
                                          <p:attrName>ppt_y</p:attrName>
                                        </p:attrNameLst>
                                      </p:cBhvr>
                                      <p:tavLst>
                                        <p:tav tm="0">
                                          <p:val>
                                            <p:strVal val="ppt_y"/>
                                          </p:val>
                                        </p:tav>
                                        <p:tav tm="100000">
                                          <p:val>
                                            <p:strVal val="1+ppt_h/2"/>
                                          </p:val>
                                        </p:tav>
                                      </p:tavLst>
                                    </p:anim>
                                    <p:set>
                                      <p:cBhvr>
                                        <p:cTn id="139" dur="1" fill="hold">
                                          <p:stCondLst>
                                            <p:cond delay="2999"/>
                                          </p:stCondLst>
                                        </p:cTn>
                                        <p:tgtEl>
                                          <p:spTgt spid="11"/>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3000"/>
                                        <p:tgtEl>
                                          <p:spTgt spid="12"/>
                                        </p:tgtEl>
                                        <p:attrNameLst>
                                          <p:attrName>ppt_x</p:attrName>
                                        </p:attrNameLst>
                                      </p:cBhvr>
                                      <p:tavLst>
                                        <p:tav tm="0">
                                          <p:val>
                                            <p:strVal val="ppt_x"/>
                                          </p:val>
                                        </p:tav>
                                        <p:tav tm="100000">
                                          <p:val>
                                            <p:strVal val="0-ppt_w/2"/>
                                          </p:val>
                                        </p:tav>
                                      </p:tavLst>
                                    </p:anim>
                                    <p:anim calcmode="lin" valueType="num">
                                      <p:cBhvr additive="base">
                                        <p:cTn id="142" dur="3000"/>
                                        <p:tgtEl>
                                          <p:spTgt spid="12"/>
                                        </p:tgtEl>
                                        <p:attrNameLst>
                                          <p:attrName>ppt_y</p:attrName>
                                        </p:attrNameLst>
                                      </p:cBhvr>
                                      <p:tavLst>
                                        <p:tav tm="0">
                                          <p:val>
                                            <p:strVal val="ppt_y"/>
                                          </p:val>
                                        </p:tav>
                                        <p:tav tm="100000">
                                          <p:val>
                                            <p:strVal val="1+ppt_h/2"/>
                                          </p:val>
                                        </p:tav>
                                      </p:tavLst>
                                    </p:anim>
                                    <p:set>
                                      <p:cBhvr>
                                        <p:cTn id="143" dur="1" fill="hold">
                                          <p:stCondLst>
                                            <p:cond delay="2999"/>
                                          </p:stCondLst>
                                        </p:cTn>
                                        <p:tgtEl>
                                          <p:spTgt spid="12"/>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3000"/>
                                        <p:tgtEl>
                                          <p:spTgt spid="13"/>
                                        </p:tgtEl>
                                        <p:attrNameLst>
                                          <p:attrName>ppt_x</p:attrName>
                                        </p:attrNameLst>
                                      </p:cBhvr>
                                      <p:tavLst>
                                        <p:tav tm="0">
                                          <p:val>
                                            <p:strVal val="ppt_x"/>
                                          </p:val>
                                        </p:tav>
                                        <p:tav tm="100000">
                                          <p:val>
                                            <p:strVal val="0-ppt_w/2"/>
                                          </p:val>
                                        </p:tav>
                                      </p:tavLst>
                                    </p:anim>
                                    <p:anim calcmode="lin" valueType="num">
                                      <p:cBhvr additive="base">
                                        <p:cTn id="146" dur="3000"/>
                                        <p:tgtEl>
                                          <p:spTgt spid="13"/>
                                        </p:tgtEl>
                                        <p:attrNameLst>
                                          <p:attrName>ppt_y</p:attrName>
                                        </p:attrNameLst>
                                      </p:cBhvr>
                                      <p:tavLst>
                                        <p:tav tm="0">
                                          <p:val>
                                            <p:strVal val="ppt_y"/>
                                          </p:val>
                                        </p:tav>
                                        <p:tav tm="100000">
                                          <p:val>
                                            <p:strVal val="1+ppt_h/2"/>
                                          </p:val>
                                        </p:tav>
                                      </p:tavLst>
                                    </p:anim>
                                    <p:set>
                                      <p:cBhvr>
                                        <p:cTn id="147" dur="1" fill="hold">
                                          <p:stCondLst>
                                            <p:cond delay="2999"/>
                                          </p:stCondLst>
                                        </p:cTn>
                                        <p:tgtEl>
                                          <p:spTgt spid="13"/>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3000"/>
                                        <p:tgtEl>
                                          <p:spTgt spid="14"/>
                                        </p:tgtEl>
                                        <p:attrNameLst>
                                          <p:attrName>ppt_x</p:attrName>
                                        </p:attrNameLst>
                                      </p:cBhvr>
                                      <p:tavLst>
                                        <p:tav tm="0">
                                          <p:val>
                                            <p:strVal val="ppt_x"/>
                                          </p:val>
                                        </p:tav>
                                        <p:tav tm="100000">
                                          <p:val>
                                            <p:strVal val="0-ppt_w/2"/>
                                          </p:val>
                                        </p:tav>
                                      </p:tavLst>
                                    </p:anim>
                                    <p:anim calcmode="lin" valueType="num">
                                      <p:cBhvr additive="base">
                                        <p:cTn id="150" dur="3000"/>
                                        <p:tgtEl>
                                          <p:spTgt spid="14"/>
                                        </p:tgtEl>
                                        <p:attrNameLst>
                                          <p:attrName>ppt_y</p:attrName>
                                        </p:attrNameLst>
                                      </p:cBhvr>
                                      <p:tavLst>
                                        <p:tav tm="0">
                                          <p:val>
                                            <p:strVal val="ppt_y"/>
                                          </p:val>
                                        </p:tav>
                                        <p:tav tm="100000">
                                          <p:val>
                                            <p:strVal val="1+ppt_h/2"/>
                                          </p:val>
                                        </p:tav>
                                      </p:tavLst>
                                    </p:anim>
                                    <p:set>
                                      <p:cBhvr>
                                        <p:cTn id="151" dur="1" fill="hold">
                                          <p:stCondLst>
                                            <p:cond delay="2999"/>
                                          </p:stCondLst>
                                        </p:cTn>
                                        <p:tgtEl>
                                          <p:spTgt spid="14"/>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3000"/>
                                        <p:tgtEl>
                                          <p:spTgt spid="4"/>
                                        </p:tgtEl>
                                        <p:attrNameLst>
                                          <p:attrName>ppt_x</p:attrName>
                                        </p:attrNameLst>
                                      </p:cBhvr>
                                      <p:tavLst>
                                        <p:tav tm="0">
                                          <p:val>
                                            <p:strVal val="ppt_x"/>
                                          </p:val>
                                        </p:tav>
                                        <p:tav tm="100000">
                                          <p:val>
                                            <p:strVal val="1+ppt_w/2"/>
                                          </p:val>
                                        </p:tav>
                                      </p:tavLst>
                                    </p:anim>
                                    <p:anim calcmode="lin" valueType="num">
                                      <p:cBhvr additive="base">
                                        <p:cTn id="154" dur="3000"/>
                                        <p:tgtEl>
                                          <p:spTgt spid="4"/>
                                        </p:tgtEl>
                                        <p:attrNameLst>
                                          <p:attrName>ppt_y</p:attrName>
                                        </p:attrNameLst>
                                      </p:cBhvr>
                                      <p:tavLst>
                                        <p:tav tm="0">
                                          <p:val>
                                            <p:strVal val="ppt_y"/>
                                          </p:val>
                                        </p:tav>
                                        <p:tav tm="100000">
                                          <p:val>
                                            <p:strVal val="1+ppt_h/2"/>
                                          </p:val>
                                        </p:tav>
                                      </p:tavLst>
                                    </p:anim>
                                    <p:set>
                                      <p:cBhvr>
                                        <p:cTn id="155" dur="1" fill="hold">
                                          <p:stCondLst>
                                            <p:cond delay="2999"/>
                                          </p:stCondLst>
                                        </p:cTn>
                                        <p:tgtEl>
                                          <p:spTgt spid="4"/>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3000"/>
                                        <p:tgtEl>
                                          <p:spTgt spid="5"/>
                                        </p:tgtEl>
                                        <p:attrNameLst>
                                          <p:attrName>ppt_x</p:attrName>
                                        </p:attrNameLst>
                                      </p:cBhvr>
                                      <p:tavLst>
                                        <p:tav tm="0">
                                          <p:val>
                                            <p:strVal val="ppt_x"/>
                                          </p:val>
                                        </p:tav>
                                        <p:tav tm="100000">
                                          <p:val>
                                            <p:strVal val="1+ppt_w/2"/>
                                          </p:val>
                                        </p:tav>
                                      </p:tavLst>
                                    </p:anim>
                                    <p:anim calcmode="lin" valueType="num">
                                      <p:cBhvr additive="base">
                                        <p:cTn id="158" dur="3000"/>
                                        <p:tgtEl>
                                          <p:spTgt spid="5"/>
                                        </p:tgtEl>
                                        <p:attrNameLst>
                                          <p:attrName>ppt_y</p:attrName>
                                        </p:attrNameLst>
                                      </p:cBhvr>
                                      <p:tavLst>
                                        <p:tav tm="0">
                                          <p:val>
                                            <p:strVal val="ppt_y"/>
                                          </p:val>
                                        </p:tav>
                                        <p:tav tm="100000">
                                          <p:val>
                                            <p:strVal val="1+ppt_h/2"/>
                                          </p:val>
                                        </p:tav>
                                      </p:tavLst>
                                    </p:anim>
                                    <p:set>
                                      <p:cBhvr>
                                        <p:cTn id="159" dur="1" fill="hold">
                                          <p:stCondLst>
                                            <p:cond delay="2999"/>
                                          </p:stCondLst>
                                        </p:cTn>
                                        <p:tgtEl>
                                          <p:spTgt spid="5"/>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3000"/>
                                        <p:tgtEl>
                                          <p:spTgt spid="6"/>
                                        </p:tgtEl>
                                        <p:attrNameLst>
                                          <p:attrName>ppt_x</p:attrName>
                                        </p:attrNameLst>
                                      </p:cBhvr>
                                      <p:tavLst>
                                        <p:tav tm="0">
                                          <p:val>
                                            <p:strVal val="ppt_x"/>
                                          </p:val>
                                        </p:tav>
                                        <p:tav tm="100000">
                                          <p:val>
                                            <p:strVal val="1+ppt_w/2"/>
                                          </p:val>
                                        </p:tav>
                                      </p:tavLst>
                                    </p:anim>
                                    <p:anim calcmode="lin" valueType="num">
                                      <p:cBhvr additive="base">
                                        <p:cTn id="162" dur="3000"/>
                                        <p:tgtEl>
                                          <p:spTgt spid="6"/>
                                        </p:tgtEl>
                                        <p:attrNameLst>
                                          <p:attrName>ppt_y</p:attrName>
                                        </p:attrNameLst>
                                      </p:cBhvr>
                                      <p:tavLst>
                                        <p:tav tm="0">
                                          <p:val>
                                            <p:strVal val="ppt_y"/>
                                          </p:val>
                                        </p:tav>
                                        <p:tav tm="100000">
                                          <p:val>
                                            <p:strVal val="1+ppt_h/2"/>
                                          </p:val>
                                        </p:tav>
                                      </p:tavLst>
                                    </p:anim>
                                    <p:set>
                                      <p:cBhvr>
                                        <p:cTn id="163" dur="1" fill="hold">
                                          <p:stCondLst>
                                            <p:cond delay="2999"/>
                                          </p:stCondLst>
                                        </p:cTn>
                                        <p:tgtEl>
                                          <p:spTgt spid="6"/>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3000"/>
                                        <p:tgtEl>
                                          <p:spTgt spid="7"/>
                                        </p:tgtEl>
                                        <p:attrNameLst>
                                          <p:attrName>ppt_x</p:attrName>
                                        </p:attrNameLst>
                                      </p:cBhvr>
                                      <p:tavLst>
                                        <p:tav tm="0">
                                          <p:val>
                                            <p:strVal val="ppt_x"/>
                                          </p:val>
                                        </p:tav>
                                        <p:tav tm="100000">
                                          <p:val>
                                            <p:strVal val="1+ppt_w/2"/>
                                          </p:val>
                                        </p:tav>
                                      </p:tavLst>
                                    </p:anim>
                                    <p:anim calcmode="lin" valueType="num">
                                      <p:cBhvr additive="base">
                                        <p:cTn id="166" dur="3000"/>
                                        <p:tgtEl>
                                          <p:spTgt spid="7"/>
                                        </p:tgtEl>
                                        <p:attrNameLst>
                                          <p:attrName>ppt_y</p:attrName>
                                        </p:attrNameLst>
                                      </p:cBhvr>
                                      <p:tavLst>
                                        <p:tav tm="0">
                                          <p:val>
                                            <p:strVal val="ppt_y"/>
                                          </p:val>
                                        </p:tav>
                                        <p:tav tm="100000">
                                          <p:val>
                                            <p:strVal val="1+ppt_h/2"/>
                                          </p:val>
                                        </p:tav>
                                      </p:tavLst>
                                    </p:anim>
                                    <p:set>
                                      <p:cBhvr>
                                        <p:cTn id="167" dur="1" fill="hold">
                                          <p:stCondLst>
                                            <p:cond delay="2999"/>
                                          </p:stCondLst>
                                        </p:cTn>
                                        <p:tgtEl>
                                          <p:spTgt spid="7"/>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3000"/>
                                        <p:tgtEl>
                                          <p:spTgt spid="8"/>
                                        </p:tgtEl>
                                        <p:attrNameLst>
                                          <p:attrName>ppt_x</p:attrName>
                                        </p:attrNameLst>
                                      </p:cBhvr>
                                      <p:tavLst>
                                        <p:tav tm="0">
                                          <p:val>
                                            <p:strVal val="ppt_x"/>
                                          </p:val>
                                        </p:tav>
                                        <p:tav tm="100000">
                                          <p:val>
                                            <p:strVal val="1+ppt_w/2"/>
                                          </p:val>
                                        </p:tav>
                                      </p:tavLst>
                                    </p:anim>
                                    <p:anim calcmode="lin" valueType="num">
                                      <p:cBhvr additive="base">
                                        <p:cTn id="170" dur="3000"/>
                                        <p:tgtEl>
                                          <p:spTgt spid="8"/>
                                        </p:tgtEl>
                                        <p:attrNameLst>
                                          <p:attrName>ppt_y</p:attrName>
                                        </p:attrNameLst>
                                      </p:cBhvr>
                                      <p:tavLst>
                                        <p:tav tm="0">
                                          <p:val>
                                            <p:strVal val="ppt_y"/>
                                          </p:val>
                                        </p:tav>
                                        <p:tav tm="100000">
                                          <p:val>
                                            <p:strVal val="1+ppt_h/2"/>
                                          </p:val>
                                        </p:tav>
                                      </p:tavLst>
                                    </p:anim>
                                    <p:set>
                                      <p:cBhvr>
                                        <p:cTn id="171" dur="1" fill="hold">
                                          <p:stCondLst>
                                            <p:cond delay="2999"/>
                                          </p:stCondLst>
                                        </p:cTn>
                                        <p:tgtEl>
                                          <p:spTgt spid="8"/>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3000"/>
                                        <p:tgtEl>
                                          <p:spTgt spid="9"/>
                                        </p:tgtEl>
                                        <p:attrNameLst>
                                          <p:attrName>ppt_x</p:attrName>
                                        </p:attrNameLst>
                                      </p:cBhvr>
                                      <p:tavLst>
                                        <p:tav tm="0">
                                          <p:val>
                                            <p:strVal val="ppt_x"/>
                                          </p:val>
                                        </p:tav>
                                        <p:tav tm="100000">
                                          <p:val>
                                            <p:strVal val="1+ppt_w/2"/>
                                          </p:val>
                                        </p:tav>
                                      </p:tavLst>
                                    </p:anim>
                                    <p:anim calcmode="lin" valueType="num">
                                      <p:cBhvr additive="base">
                                        <p:cTn id="174" dur="3000"/>
                                        <p:tgtEl>
                                          <p:spTgt spid="9"/>
                                        </p:tgtEl>
                                        <p:attrNameLst>
                                          <p:attrName>ppt_y</p:attrName>
                                        </p:attrNameLst>
                                      </p:cBhvr>
                                      <p:tavLst>
                                        <p:tav tm="0">
                                          <p:val>
                                            <p:strVal val="ppt_y"/>
                                          </p:val>
                                        </p:tav>
                                        <p:tav tm="100000">
                                          <p:val>
                                            <p:strVal val="1+ppt_h/2"/>
                                          </p:val>
                                        </p:tav>
                                      </p:tavLst>
                                    </p:anim>
                                    <p:set>
                                      <p:cBhvr>
                                        <p:cTn id="175" dur="1" fill="hold">
                                          <p:stCondLst>
                                            <p:cond delay="2999"/>
                                          </p:stCondLst>
                                        </p:cTn>
                                        <p:tgtEl>
                                          <p:spTgt spid="9"/>
                                        </p:tgtEl>
                                        <p:attrNameLst>
                                          <p:attrName>style.visibility</p:attrName>
                                        </p:attrNameLst>
                                      </p:cBhvr>
                                      <p:to>
                                        <p:strVal val="hidden"/>
                                      </p:to>
                                    </p:se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3000" fill="hold"/>
                                        <p:tgtEl>
                                          <p:spTgt spid="2"/>
                                        </p:tgtEl>
                                        <p:attrNameLst>
                                          <p:attrName>ppt_x</p:attrName>
                                        </p:attrNameLst>
                                      </p:cBhvr>
                                      <p:tavLst>
                                        <p:tav tm="0">
                                          <p:val>
                                            <p:strVal val="#ppt_x"/>
                                          </p:val>
                                        </p:tav>
                                        <p:tav tm="100000">
                                          <p:val>
                                            <p:strVal val="#ppt_x"/>
                                          </p:val>
                                        </p:tav>
                                      </p:tavLst>
                                    </p:anim>
                                    <p:anim calcmode="lin" valueType="num">
                                      <p:cBhvr>
                                        <p:cTn id="179" dur="3000" fill="hold"/>
                                        <p:tgtEl>
                                          <p:spTgt spid="2"/>
                                        </p:tgtEl>
                                        <p:attrNameLst>
                                          <p:attrName>ppt_y</p:attrName>
                                        </p:attrNameLst>
                                      </p:cBhvr>
                                      <p:tavLst>
                                        <p:tav tm="0">
                                          <p:val>
                                            <p:strVal val="#ppt_y-#ppt_h/2"/>
                                          </p:val>
                                        </p:tav>
                                        <p:tav tm="100000">
                                          <p:val>
                                            <p:strVal val="#ppt_y"/>
                                          </p:val>
                                        </p:tav>
                                      </p:tavLst>
                                    </p:anim>
                                    <p:anim calcmode="lin" valueType="num">
                                      <p:cBhvr>
                                        <p:cTn id="180" dur="3000" fill="hold"/>
                                        <p:tgtEl>
                                          <p:spTgt spid="2"/>
                                        </p:tgtEl>
                                        <p:attrNameLst>
                                          <p:attrName>ppt_w</p:attrName>
                                        </p:attrNameLst>
                                      </p:cBhvr>
                                      <p:tavLst>
                                        <p:tav tm="0">
                                          <p:val>
                                            <p:strVal val="#ppt_w"/>
                                          </p:val>
                                        </p:tav>
                                        <p:tav tm="100000">
                                          <p:val>
                                            <p:strVal val="#ppt_w"/>
                                          </p:val>
                                        </p:tav>
                                      </p:tavLst>
                                    </p:anim>
                                    <p:anim calcmode="lin" valueType="num">
                                      <p:cBhvr>
                                        <p:cTn id="181" dur="3000" fill="hold"/>
                                        <p:tgtEl>
                                          <p:spTgt spid="2"/>
                                        </p:tgtEl>
                                        <p:attrNameLst>
                                          <p:attrName>ppt_h</p:attrName>
                                        </p:attrNameLst>
                                      </p:cBhvr>
                                      <p:tavLst>
                                        <p:tav tm="0">
                                          <p:val>
                                            <p:fltVal val="0"/>
                                          </p:val>
                                        </p:tav>
                                        <p:tav tm="100000">
                                          <p:val>
                                            <p:strVal val="#ppt_h"/>
                                          </p:val>
                                        </p:tav>
                                      </p:tavLst>
                                    </p:anim>
                                  </p:childTnLst>
                                </p:cTn>
                              </p:par>
                              <p:par>
                                <p:cTn id="182" presetID="5" presetClass="entr" presetSubtype="5"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checkerboard(down)">
                                      <p:cBhvr>
                                        <p:cTn id="18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0ad4e5c168b3a78070caf71a6d45afa.jpg"/>
          <p:cNvPicPr>
            <a:picLocks noChangeAspect="1"/>
          </p:cNvPicPr>
          <p:nvPr/>
        </p:nvPicPr>
        <p:blipFill>
          <a:blip r:embed="rId2"/>
          <a:stretch>
            <a:fillRect/>
          </a:stretch>
        </p:blipFill>
        <p:spPr>
          <a:xfrm>
            <a:off x="0" y="2721"/>
            <a:ext cx="9144000" cy="5138057"/>
          </a:xfrm>
          <a:prstGeom prst="rect">
            <a:avLst/>
          </a:prstGeom>
        </p:spPr>
      </p:pic>
      <p:pic>
        <p:nvPicPr>
          <p:cNvPr id="3" name="2 Imagen" descr="3g5c7gcKyunDDTDqzk29oV32FaI.png"/>
          <p:cNvPicPr>
            <a:picLocks noChangeAspect="1"/>
          </p:cNvPicPr>
          <p:nvPr/>
        </p:nvPicPr>
        <p:blipFill>
          <a:blip r:embed="rId3"/>
          <a:srcRect t="4348" b="5797"/>
          <a:stretch>
            <a:fillRect/>
          </a:stretch>
        </p:blipFill>
        <p:spPr>
          <a:xfrm rot="906260" flipH="1">
            <a:off x="5366742" y="358704"/>
            <a:ext cx="3403594" cy="4906176"/>
          </a:xfrm>
          <a:prstGeom prst="rect">
            <a:avLst/>
          </a:prstGeom>
        </p:spPr>
      </p:pic>
      <p:sp>
        <p:nvSpPr>
          <p:cNvPr id="4" name="3 CuadroTexto"/>
          <p:cNvSpPr txBox="1"/>
          <p:nvPr/>
        </p:nvSpPr>
        <p:spPr>
          <a:xfrm>
            <a:off x="357158" y="1428742"/>
            <a:ext cx="3357586" cy="2554545"/>
          </a:xfrm>
          <a:prstGeom prst="rect">
            <a:avLst/>
          </a:prstGeom>
          <a:noFill/>
        </p:spPr>
        <p:txBody>
          <a:bodyPr wrap="square" rtlCol="0">
            <a:spAutoFit/>
          </a:bodyPr>
          <a:lstStyle/>
          <a:p>
            <a:r>
              <a:rPr lang="es-PE" sz="2000" dirty="0" smtClean="0"/>
              <a:t>El río fluye manso, reflejando el cielo en su mirar, Entre árboles que se inclinan en reverencia al pasar, El viento acaricia suavemente las hojas, melodía celestial, Y el eco de la naturaleza susurra un secreto ancestral.</a:t>
            </a:r>
          </a:p>
          <a:p>
            <a:endParaRPr lang="es-PE" sz="2000" dirty="0"/>
          </a:p>
        </p:txBody>
      </p:sp>
    </p:spTree>
  </p:cSld>
  <p:clrMapOvr>
    <a:masterClrMapping/>
  </p:clrMapOvr>
  <p:transition advClick="0" advTm="2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9966FF">
                <a:shade val="67500"/>
                <a:satMod val="115000"/>
              </a:srgbClr>
            </a:gs>
            <a:gs pos="100000">
              <a:srgbClr val="9966FF">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wallpaperuse.com-free-desktop-wallpaper-8745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oncentricos color.png"/>
          <p:cNvPicPr>
            <a:picLocks noChangeAspect="1"/>
          </p:cNvPicPr>
          <p:nvPr/>
        </p:nvPicPr>
        <p:blipFill>
          <a:blip r:embed="rId3">
            <a:duotone>
              <a:prstClr val="black"/>
              <a:srgbClr val="007434">
                <a:tint val="45000"/>
                <a:satMod val="400000"/>
              </a:srgbClr>
            </a:duotone>
            <a:lum bright="-20000" contrast="40000"/>
          </a:blip>
          <a:stretch>
            <a:fillRect/>
          </a:stretch>
        </p:blipFill>
        <p:spPr>
          <a:xfrm>
            <a:off x="3929059" y="1919310"/>
            <a:ext cx="1428760" cy="1428760"/>
          </a:xfrm>
          <a:prstGeom prst="rect">
            <a:avLst/>
          </a:prstGeom>
        </p:spPr>
      </p:pic>
      <p:pic>
        <p:nvPicPr>
          <p:cNvPr id="5" name="4 Imagen" descr="Concentricos color.png"/>
          <p:cNvPicPr>
            <a:picLocks noChangeAspect="1"/>
          </p:cNvPicPr>
          <p:nvPr/>
        </p:nvPicPr>
        <p:blipFill>
          <a:blip r:embed="rId3">
            <a:lum bright="-30000" contrast="40000"/>
          </a:blip>
          <a:stretch>
            <a:fillRect/>
          </a:stretch>
        </p:blipFill>
        <p:spPr>
          <a:xfrm rot="19259404">
            <a:off x="3929059" y="490550"/>
            <a:ext cx="1428760" cy="1428760"/>
          </a:xfrm>
          <a:prstGeom prst="rect">
            <a:avLst/>
          </a:prstGeom>
        </p:spPr>
      </p:pic>
      <p:pic>
        <p:nvPicPr>
          <p:cNvPr id="6" name="5 Imagen" descr="Concentricos color.png"/>
          <p:cNvPicPr>
            <a:picLocks noChangeAspect="1"/>
          </p:cNvPicPr>
          <p:nvPr/>
        </p:nvPicPr>
        <p:blipFill>
          <a:blip r:embed="rId3">
            <a:lum bright="-30000" contrast="40000"/>
          </a:blip>
          <a:stretch>
            <a:fillRect/>
          </a:stretch>
        </p:blipFill>
        <p:spPr>
          <a:xfrm rot="1052995">
            <a:off x="5357819" y="2062186"/>
            <a:ext cx="1428760" cy="1428760"/>
          </a:xfrm>
          <a:prstGeom prst="rect">
            <a:avLst/>
          </a:prstGeom>
        </p:spPr>
      </p:pic>
      <p:pic>
        <p:nvPicPr>
          <p:cNvPr id="7" name="6 Imagen" descr="Concentricos color.png"/>
          <p:cNvPicPr>
            <a:picLocks noChangeAspect="1"/>
          </p:cNvPicPr>
          <p:nvPr/>
        </p:nvPicPr>
        <p:blipFill>
          <a:blip r:embed="rId3">
            <a:lum contrast="40000"/>
          </a:blip>
          <a:stretch>
            <a:fillRect/>
          </a:stretch>
        </p:blipFill>
        <p:spPr>
          <a:xfrm>
            <a:off x="5072067" y="990616"/>
            <a:ext cx="1428760" cy="1428760"/>
          </a:xfrm>
          <a:prstGeom prst="rect">
            <a:avLst/>
          </a:prstGeom>
        </p:spPr>
      </p:pic>
      <p:pic>
        <p:nvPicPr>
          <p:cNvPr id="8" name="7 Imagen" descr="Concentricos color.png"/>
          <p:cNvPicPr>
            <a:picLocks noChangeAspect="1"/>
          </p:cNvPicPr>
          <p:nvPr/>
        </p:nvPicPr>
        <p:blipFill>
          <a:blip r:embed="rId3">
            <a:lum bright="-30000" contrast="40000"/>
          </a:blip>
          <a:stretch>
            <a:fillRect/>
          </a:stretch>
        </p:blipFill>
        <p:spPr>
          <a:xfrm rot="7974395">
            <a:off x="3857621" y="3419508"/>
            <a:ext cx="1428760" cy="1428760"/>
          </a:xfrm>
          <a:prstGeom prst="rect">
            <a:avLst/>
          </a:prstGeom>
        </p:spPr>
      </p:pic>
      <p:pic>
        <p:nvPicPr>
          <p:cNvPr id="9" name="8 Imagen" descr="Concentricos color.png"/>
          <p:cNvPicPr>
            <a:picLocks noChangeAspect="1"/>
          </p:cNvPicPr>
          <p:nvPr/>
        </p:nvPicPr>
        <p:blipFill>
          <a:blip r:embed="rId3">
            <a:lum contrast="40000"/>
          </a:blip>
          <a:stretch>
            <a:fillRect/>
          </a:stretch>
        </p:blipFill>
        <p:spPr>
          <a:xfrm rot="6074771">
            <a:off x="4911920" y="3116484"/>
            <a:ext cx="1428760" cy="1428760"/>
          </a:xfrm>
          <a:prstGeom prst="rect">
            <a:avLst/>
          </a:prstGeom>
        </p:spPr>
      </p:pic>
      <p:pic>
        <p:nvPicPr>
          <p:cNvPr id="10" name="9 Imagen" descr="Concentricos color.png"/>
          <p:cNvPicPr>
            <a:picLocks noChangeAspect="1"/>
          </p:cNvPicPr>
          <p:nvPr/>
        </p:nvPicPr>
        <p:blipFill>
          <a:blip r:embed="rId3">
            <a:lum bright="-30000" contrast="40000"/>
          </a:blip>
          <a:stretch>
            <a:fillRect/>
          </a:stretch>
        </p:blipFill>
        <p:spPr>
          <a:xfrm rot="13753484">
            <a:off x="2507707" y="1998156"/>
            <a:ext cx="1428760" cy="1428760"/>
          </a:xfrm>
          <a:prstGeom prst="rect">
            <a:avLst/>
          </a:prstGeom>
        </p:spPr>
      </p:pic>
      <p:pic>
        <p:nvPicPr>
          <p:cNvPr id="11" name="10 Imagen" descr="Concentricos color.png"/>
          <p:cNvPicPr>
            <a:picLocks noChangeAspect="1"/>
          </p:cNvPicPr>
          <p:nvPr/>
        </p:nvPicPr>
        <p:blipFill>
          <a:blip r:embed="rId3">
            <a:lum contrast="40000"/>
          </a:blip>
          <a:stretch>
            <a:fillRect/>
          </a:stretch>
        </p:blipFill>
        <p:spPr>
          <a:xfrm rot="12418821">
            <a:off x="2889527" y="2951479"/>
            <a:ext cx="1428760" cy="1428760"/>
          </a:xfrm>
          <a:prstGeom prst="rect">
            <a:avLst/>
          </a:prstGeom>
        </p:spPr>
      </p:pic>
      <p:pic>
        <p:nvPicPr>
          <p:cNvPr id="12" name="11 Imagen" descr="Concentricos color.png"/>
          <p:cNvPicPr>
            <a:picLocks noChangeAspect="1"/>
          </p:cNvPicPr>
          <p:nvPr/>
        </p:nvPicPr>
        <p:blipFill>
          <a:blip r:embed="rId3">
            <a:lum contrast="40000"/>
          </a:blip>
          <a:stretch>
            <a:fillRect/>
          </a:stretch>
        </p:blipFill>
        <p:spPr>
          <a:xfrm rot="16543353">
            <a:off x="2864898" y="1069462"/>
            <a:ext cx="1428760" cy="1428760"/>
          </a:xfrm>
          <a:prstGeom prst="rect">
            <a:avLst/>
          </a:prstGeom>
        </p:spPr>
      </p:pic>
      <p:pic>
        <p:nvPicPr>
          <p:cNvPr id="13" name="12 Imagen" descr="wallpaperuse.com-free-desktop-wallpaper-8745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anim calcmode="lin" valueType="num">
                                      <p:cBhvr>
                                        <p:cTn id="11" dur="3000" fill="hold"/>
                                        <p:tgtEl>
                                          <p:spTgt spid="4"/>
                                        </p:tgtEl>
                                        <p:attrNameLst>
                                          <p:attrName>ppt_x</p:attrName>
                                        </p:attrNameLst>
                                      </p:cBhvr>
                                      <p:tavLst>
                                        <p:tav tm="0">
                                          <p:val>
                                            <p:fltVal val="0.5"/>
                                          </p:val>
                                        </p:tav>
                                        <p:tav tm="100000">
                                          <p:val>
                                            <p:strVal val="#ppt_x"/>
                                          </p:val>
                                        </p:tav>
                                      </p:tavLst>
                                    </p:anim>
                                    <p:anim calcmode="lin" valueType="num">
                                      <p:cBhvr>
                                        <p:cTn id="12" dur="3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ppt_x</p:attrName>
                                        </p:attrNameLst>
                                      </p:cBhvr>
                                      <p:tavLst>
                                        <p:tav tm="0">
                                          <p:val>
                                            <p:fltVal val="0.5"/>
                                          </p:val>
                                        </p:tav>
                                        <p:tav tm="100000">
                                          <p:val>
                                            <p:strVal val="#ppt_x"/>
                                          </p:val>
                                        </p:tav>
                                      </p:tavLst>
                                    </p:anim>
                                    <p:anim calcmode="lin" valueType="num">
                                      <p:cBhvr>
                                        <p:cTn id="18" dur="3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ppt_x</p:attrName>
                                        </p:attrNameLst>
                                      </p:cBhvr>
                                      <p:tavLst>
                                        <p:tav tm="0">
                                          <p:val>
                                            <p:fltVal val="0.5"/>
                                          </p:val>
                                        </p:tav>
                                        <p:tav tm="100000">
                                          <p:val>
                                            <p:strVal val="#ppt_x"/>
                                          </p:val>
                                        </p:tav>
                                      </p:tavLst>
                                    </p:anim>
                                    <p:anim calcmode="lin" valueType="num">
                                      <p:cBhvr>
                                        <p:cTn id="24" dur="3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anim calcmode="lin" valueType="num">
                                      <p:cBhvr>
                                        <p:cTn id="29" dur="3000" fill="hold"/>
                                        <p:tgtEl>
                                          <p:spTgt spid="7"/>
                                        </p:tgtEl>
                                        <p:attrNameLst>
                                          <p:attrName>ppt_x</p:attrName>
                                        </p:attrNameLst>
                                      </p:cBhvr>
                                      <p:tavLst>
                                        <p:tav tm="0">
                                          <p:val>
                                            <p:fltVal val="0.5"/>
                                          </p:val>
                                        </p:tav>
                                        <p:tav tm="100000">
                                          <p:val>
                                            <p:strVal val="#ppt_x"/>
                                          </p:val>
                                        </p:tav>
                                      </p:tavLst>
                                    </p:anim>
                                    <p:anim calcmode="lin" valueType="num">
                                      <p:cBhvr>
                                        <p:cTn id="30" dur="3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fltVal val="0"/>
                                          </p:val>
                                        </p:tav>
                                        <p:tav tm="100000">
                                          <p:val>
                                            <p:strVal val="#ppt_w"/>
                                          </p:val>
                                        </p:tav>
                                      </p:tavLst>
                                    </p:anim>
                                    <p:anim calcmode="lin" valueType="num">
                                      <p:cBhvr>
                                        <p:cTn id="34" dur="3000" fill="hold"/>
                                        <p:tgtEl>
                                          <p:spTgt spid="8"/>
                                        </p:tgtEl>
                                        <p:attrNameLst>
                                          <p:attrName>ppt_h</p:attrName>
                                        </p:attrNameLst>
                                      </p:cBhvr>
                                      <p:tavLst>
                                        <p:tav tm="0">
                                          <p:val>
                                            <p:fltVal val="0"/>
                                          </p:val>
                                        </p:tav>
                                        <p:tav tm="100000">
                                          <p:val>
                                            <p:strVal val="#ppt_h"/>
                                          </p:val>
                                        </p:tav>
                                      </p:tavLst>
                                    </p:anim>
                                    <p:anim calcmode="lin" valueType="num">
                                      <p:cBhvr>
                                        <p:cTn id="35" dur="3000" fill="hold"/>
                                        <p:tgtEl>
                                          <p:spTgt spid="8"/>
                                        </p:tgtEl>
                                        <p:attrNameLst>
                                          <p:attrName>ppt_x</p:attrName>
                                        </p:attrNameLst>
                                      </p:cBhvr>
                                      <p:tavLst>
                                        <p:tav tm="0">
                                          <p:val>
                                            <p:fltVal val="0.5"/>
                                          </p:val>
                                        </p:tav>
                                        <p:tav tm="100000">
                                          <p:val>
                                            <p:strVal val="#ppt_x"/>
                                          </p:val>
                                        </p:tav>
                                      </p:tavLst>
                                    </p:anim>
                                    <p:anim calcmode="lin" valueType="num">
                                      <p:cBhvr>
                                        <p:cTn id="36" dur="3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p:val>
                                            <p:fltVal val="0"/>
                                          </p:val>
                                        </p:tav>
                                        <p:tav tm="100000">
                                          <p:val>
                                            <p:strVal val="#ppt_w"/>
                                          </p:val>
                                        </p:tav>
                                      </p:tavLst>
                                    </p:anim>
                                    <p:anim calcmode="lin" valueType="num">
                                      <p:cBhvr>
                                        <p:cTn id="40" dur="3000" fill="hold"/>
                                        <p:tgtEl>
                                          <p:spTgt spid="9"/>
                                        </p:tgtEl>
                                        <p:attrNameLst>
                                          <p:attrName>ppt_h</p:attrName>
                                        </p:attrNameLst>
                                      </p:cBhvr>
                                      <p:tavLst>
                                        <p:tav tm="0">
                                          <p:val>
                                            <p:fltVal val="0"/>
                                          </p:val>
                                        </p:tav>
                                        <p:tav tm="100000">
                                          <p:val>
                                            <p:strVal val="#ppt_h"/>
                                          </p:val>
                                        </p:tav>
                                      </p:tavLst>
                                    </p:anim>
                                    <p:anim calcmode="lin" valueType="num">
                                      <p:cBhvr>
                                        <p:cTn id="41" dur="3000" fill="hold"/>
                                        <p:tgtEl>
                                          <p:spTgt spid="9"/>
                                        </p:tgtEl>
                                        <p:attrNameLst>
                                          <p:attrName>ppt_x</p:attrName>
                                        </p:attrNameLst>
                                      </p:cBhvr>
                                      <p:tavLst>
                                        <p:tav tm="0">
                                          <p:val>
                                            <p:fltVal val="0.5"/>
                                          </p:val>
                                        </p:tav>
                                        <p:tav tm="100000">
                                          <p:val>
                                            <p:strVal val="#ppt_x"/>
                                          </p:val>
                                        </p:tav>
                                      </p:tavLst>
                                    </p:anim>
                                    <p:anim calcmode="lin" valueType="num">
                                      <p:cBhvr>
                                        <p:cTn id="42" dur="3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anim calcmode="lin" valueType="num">
                                      <p:cBhvr>
                                        <p:cTn id="47" dur="3000" fill="hold"/>
                                        <p:tgtEl>
                                          <p:spTgt spid="10"/>
                                        </p:tgtEl>
                                        <p:attrNameLst>
                                          <p:attrName>ppt_x</p:attrName>
                                        </p:attrNameLst>
                                      </p:cBhvr>
                                      <p:tavLst>
                                        <p:tav tm="0">
                                          <p:val>
                                            <p:fltVal val="0.5"/>
                                          </p:val>
                                        </p:tav>
                                        <p:tav tm="100000">
                                          <p:val>
                                            <p:strVal val="#ppt_x"/>
                                          </p:val>
                                        </p:tav>
                                      </p:tavLst>
                                    </p:anim>
                                    <p:anim calcmode="lin" valueType="num">
                                      <p:cBhvr>
                                        <p:cTn id="48" dur="3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3000" fill="hold"/>
                                        <p:tgtEl>
                                          <p:spTgt spid="11"/>
                                        </p:tgtEl>
                                        <p:attrNameLst>
                                          <p:attrName>ppt_w</p:attrName>
                                        </p:attrNameLst>
                                      </p:cBhvr>
                                      <p:tavLst>
                                        <p:tav tm="0">
                                          <p:val>
                                            <p:fltVal val="0"/>
                                          </p:val>
                                        </p:tav>
                                        <p:tav tm="100000">
                                          <p:val>
                                            <p:strVal val="#ppt_w"/>
                                          </p:val>
                                        </p:tav>
                                      </p:tavLst>
                                    </p:anim>
                                    <p:anim calcmode="lin" valueType="num">
                                      <p:cBhvr>
                                        <p:cTn id="52" dur="3000" fill="hold"/>
                                        <p:tgtEl>
                                          <p:spTgt spid="11"/>
                                        </p:tgtEl>
                                        <p:attrNameLst>
                                          <p:attrName>ppt_h</p:attrName>
                                        </p:attrNameLst>
                                      </p:cBhvr>
                                      <p:tavLst>
                                        <p:tav tm="0">
                                          <p:val>
                                            <p:fltVal val="0"/>
                                          </p:val>
                                        </p:tav>
                                        <p:tav tm="100000">
                                          <p:val>
                                            <p:strVal val="#ppt_h"/>
                                          </p:val>
                                        </p:tav>
                                      </p:tavLst>
                                    </p:anim>
                                    <p:anim calcmode="lin" valueType="num">
                                      <p:cBhvr>
                                        <p:cTn id="53" dur="3000" fill="hold"/>
                                        <p:tgtEl>
                                          <p:spTgt spid="11"/>
                                        </p:tgtEl>
                                        <p:attrNameLst>
                                          <p:attrName>ppt_x</p:attrName>
                                        </p:attrNameLst>
                                      </p:cBhvr>
                                      <p:tavLst>
                                        <p:tav tm="0">
                                          <p:val>
                                            <p:fltVal val="0.5"/>
                                          </p:val>
                                        </p:tav>
                                        <p:tav tm="100000">
                                          <p:val>
                                            <p:strVal val="#ppt_x"/>
                                          </p:val>
                                        </p:tav>
                                      </p:tavLst>
                                    </p:anim>
                                    <p:anim calcmode="lin" valueType="num">
                                      <p:cBhvr>
                                        <p:cTn id="54" dur="3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3000" fill="hold"/>
                                        <p:tgtEl>
                                          <p:spTgt spid="12"/>
                                        </p:tgtEl>
                                        <p:attrNameLst>
                                          <p:attrName>ppt_w</p:attrName>
                                        </p:attrNameLst>
                                      </p:cBhvr>
                                      <p:tavLst>
                                        <p:tav tm="0">
                                          <p:val>
                                            <p:fltVal val="0"/>
                                          </p:val>
                                        </p:tav>
                                        <p:tav tm="100000">
                                          <p:val>
                                            <p:strVal val="#ppt_w"/>
                                          </p:val>
                                        </p:tav>
                                      </p:tavLst>
                                    </p:anim>
                                    <p:anim calcmode="lin" valueType="num">
                                      <p:cBhvr>
                                        <p:cTn id="58" dur="3000" fill="hold"/>
                                        <p:tgtEl>
                                          <p:spTgt spid="12"/>
                                        </p:tgtEl>
                                        <p:attrNameLst>
                                          <p:attrName>ppt_h</p:attrName>
                                        </p:attrNameLst>
                                      </p:cBhvr>
                                      <p:tavLst>
                                        <p:tav tm="0">
                                          <p:val>
                                            <p:fltVal val="0"/>
                                          </p:val>
                                        </p:tav>
                                        <p:tav tm="100000">
                                          <p:val>
                                            <p:strVal val="#ppt_h"/>
                                          </p:val>
                                        </p:tav>
                                      </p:tavLst>
                                    </p:anim>
                                    <p:anim calcmode="lin" valueType="num">
                                      <p:cBhvr>
                                        <p:cTn id="59" dur="3000" fill="hold"/>
                                        <p:tgtEl>
                                          <p:spTgt spid="12"/>
                                        </p:tgtEl>
                                        <p:attrNameLst>
                                          <p:attrName>ppt_x</p:attrName>
                                        </p:attrNameLst>
                                      </p:cBhvr>
                                      <p:tavLst>
                                        <p:tav tm="0">
                                          <p:val>
                                            <p:fltVal val="0.5"/>
                                          </p:val>
                                        </p:tav>
                                        <p:tav tm="100000">
                                          <p:val>
                                            <p:strVal val="#ppt_x"/>
                                          </p:val>
                                        </p:tav>
                                      </p:tavLst>
                                    </p:anim>
                                    <p:anim calcmode="lin" valueType="num">
                                      <p:cBhvr>
                                        <p:cTn id="60" dur="3000" fill="hold"/>
                                        <p:tgtEl>
                                          <p:spTgt spid="12"/>
                                        </p:tgtEl>
                                        <p:attrNameLst>
                                          <p:attrName>ppt_y</p:attrName>
                                        </p:attrNameLst>
                                      </p:cBhvr>
                                      <p:tavLst>
                                        <p:tav tm="0">
                                          <p:val>
                                            <p:fltVal val="0.5"/>
                                          </p:val>
                                        </p:tav>
                                        <p:tav tm="100000">
                                          <p:val>
                                            <p:strVal val="#ppt_y"/>
                                          </p:val>
                                        </p:tav>
                                      </p:tavLst>
                                    </p:anim>
                                  </p:childTnLst>
                                </p:cTn>
                              </p:par>
                              <p:par>
                                <p:cTn id="61" presetID="8" presetClass="emph" presetSubtype="0" autoRev="1" fill="hold" nodeType="withEffect">
                                  <p:stCondLst>
                                    <p:cond delay="0"/>
                                  </p:stCondLst>
                                  <p:childTnLst>
                                    <p:animRot by="21600000">
                                      <p:cBhvr>
                                        <p:cTn id="62" dur="3000" fill="hold"/>
                                        <p:tgtEl>
                                          <p:spTgt spid="4"/>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3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3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12"/>
                                        </p:tgtEl>
                                        <p:attrNameLst>
                                          <p:attrName>r</p:attrName>
                                        </p:attrNameLst>
                                      </p:cBhvr>
                                    </p:animRot>
                                  </p:childTnLst>
                                </p:cTn>
                              </p:par>
                            </p:childTnLst>
                          </p:cTn>
                        </p:par>
                        <p:par>
                          <p:cTn id="79" fill="hold">
                            <p:stCondLst>
                              <p:cond delay="6000"/>
                            </p:stCondLst>
                            <p:childTnLst>
                              <p:par>
                                <p:cTn id="80" presetID="23" presetClass="exit" presetSubtype="544" fill="hold" nodeType="afterEffect">
                                  <p:stCondLst>
                                    <p:cond delay="0"/>
                                  </p:stCondLst>
                                  <p:childTnLst>
                                    <p:anim calcmode="lin" valueType="num">
                                      <p:cBhvr>
                                        <p:cTn id="81" dur="3000"/>
                                        <p:tgtEl>
                                          <p:spTgt spid="4"/>
                                        </p:tgtEl>
                                        <p:attrNameLst>
                                          <p:attrName>ppt_w</p:attrName>
                                        </p:attrNameLst>
                                      </p:cBhvr>
                                      <p:tavLst>
                                        <p:tav tm="0">
                                          <p:val>
                                            <p:strVal val="ppt_w"/>
                                          </p:val>
                                        </p:tav>
                                        <p:tav tm="100000">
                                          <p:val>
                                            <p:fltVal val="0"/>
                                          </p:val>
                                        </p:tav>
                                      </p:tavLst>
                                    </p:anim>
                                    <p:anim calcmode="lin" valueType="num">
                                      <p:cBhvr>
                                        <p:cTn id="82" dur="3000"/>
                                        <p:tgtEl>
                                          <p:spTgt spid="4"/>
                                        </p:tgtEl>
                                        <p:attrNameLst>
                                          <p:attrName>ppt_h</p:attrName>
                                        </p:attrNameLst>
                                      </p:cBhvr>
                                      <p:tavLst>
                                        <p:tav tm="0">
                                          <p:val>
                                            <p:strVal val="ppt_h"/>
                                          </p:val>
                                        </p:tav>
                                        <p:tav tm="100000">
                                          <p:val>
                                            <p:fltVal val="0"/>
                                          </p:val>
                                        </p:tav>
                                      </p:tavLst>
                                    </p:anim>
                                    <p:anim calcmode="lin" valueType="num">
                                      <p:cBhvr>
                                        <p:cTn id="83" dur="3000"/>
                                        <p:tgtEl>
                                          <p:spTgt spid="4"/>
                                        </p:tgtEl>
                                        <p:attrNameLst>
                                          <p:attrName>ppt_x</p:attrName>
                                        </p:attrNameLst>
                                      </p:cBhvr>
                                      <p:tavLst>
                                        <p:tav tm="0">
                                          <p:val>
                                            <p:strVal val="ppt_x"/>
                                          </p:val>
                                        </p:tav>
                                        <p:tav tm="100000">
                                          <p:val>
                                            <p:fltVal val="0.5"/>
                                          </p:val>
                                        </p:tav>
                                      </p:tavLst>
                                    </p:anim>
                                    <p:anim calcmode="lin" valueType="num">
                                      <p:cBhvr>
                                        <p:cTn id="84" dur="3000"/>
                                        <p:tgtEl>
                                          <p:spTgt spid="4"/>
                                        </p:tgtEl>
                                        <p:attrNameLst>
                                          <p:attrName>ppt_y</p:attrName>
                                        </p:attrNameLst>
                                      </p:cBhvr>
                                      <p:tavLst>
                                        <p:tav tm="0">
                                          <p:val>
                                            <p:strVal val="ppt_y"/>
                                          </p:val>
                                        </p:tav>
                                        <p:tav tm="100000">
                                          <p:val>
                                            <p:fltVal val="0.5"/>
                                          </p:val>
                                        </p:tav>
                                      </p:tavLst>
                                    </p:anim>
                                    <p:set>
                                      <p:cBhvr>
                                        <p:cTn id="85" dur="1" fill="hold">
                                          <p:stCondLst>
                                            <p:cond delay="2999"/>
                                          </p:stCondLst>
                                        </p:cTn>
                                        <p:tgtEl>
                                          <p:spTgt spid="4"/>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3000"/>
                                        <p:tgtEl>
                                          <p:spTgt spid="5"/>
                                        </p:tgtEl>
                                        <p:attrNameLst>
                                          <p:attrName>ppt_w</p:attrName>
                                        </p:attrNameLst>
                                      </p:cBhvr>
                                      <p:tavLst>
                                        <p:tav tm="0">
                                          <p:val>
                                            <p:strVal val="ppt_w"/>
                                          </p:val>
                                        </p:tav>
                                        <p:tav tm="100000">
                                          <p:val>
                                            <p:fltVal val="0"/>
                                          </p:val>
                                        </p:tav>
                                      </p:tavLst>
                                    </p:anim>
                                    <p:anim calcmode="lin" valueType="num">
                                      <p:cBhvr>
                                        <p:cTn id="88" dur="3000"/>
                                        <p:tgtEl>
                                          <p:spTgt spid="5"/>
                                        </p:tgtEl>
                                        <p:attrNameLst>
                                          <p:attrName>ppt_h</p:attrName>
                                        </p:attrNameLst>
                                      </p:cBhvr>
                                      <p:tavLst>
                                        <p:tav tm="0">
                                          <p:val>
                                            <p:strVal val="ppt_h"/>
                                          </p:val>
                                        </p:tav>
                                        <p:tav tm="100000">
                                          <p:val>
                                            <p:fltVal val="0"/>
                                          </p:val>
                                        </p:tav>
                                      </p:tavLst>
                                    </p:anim>
                                    <p:anim calcmode="lin" valueType="num">
                                      <p:cBhvr>
                                        <p:cTn id="89" dur="3000"/>
                                        <p:tgtEl>
                                          <p:spTgt spid="5"/>
                                        </p:tgtEl>
                                        <p:attrNameLst>
                                          <p:attrName>ppt_x</p:attrName>
                                        </p:attrNameLst>
                                      </p:cBhvr>
                                      <p:tavLst>
                                        <p:tav tm="0">
                                          <p:val>
                                            <p:strVal val="ppt_x"/>
                                          </p:val>
                                        </p:tav>
                                        <p:tav tm="100000">
                                          <p:val>
                                            <p:fltVal val="0.5"/>
                                          </p:val>
                                        </p:tav>
                                      </p:tavLst>
                                    </p:anim>
                                    <p:anim calcmode="lin" valueType="num">
                                      <p:cBhvr>
                                        <p:cTn id="90" dur="3000"/>
                                        <p:tgtEl>
                                          <p:spTgt spid="5"/>
                                        </p:tgtEl>
                                        <p:attrNameLst>
                                          <p:attrName>ppt_y</p:attrName>
                                        </p:attrNameLst>
                                      </p:cBhvr>
                                      <p:tavLst>
                                        <p:tav tm="0">
                                          <p:val>
                                            <p:strVal val="ppt_y"/>
                                          </p:val>
                                        </p:tav>
                                        <p:tav tm="100000">
                                          <p:val>
                                            <p:fltVal val="0.5"/>
                                          </p:val>
                                        </p:tav>
                                      </p:tavLst>
                                    </p:anim>
                                    <p:set>
                                      <p:cBhvr>
                                        <p:cTn id="91" dur="1" fill="hold">
                                          <p:stCondLst>
                                            <p:cond delay="2999"/>
                                          </p:stCondLst>
                                        </p:cTn>
                                        <p:tgtEl>
                                          <p:spTgt spid="5"/>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3000"/>
                                        <p:tgtEl>
                                          <p:spTgt spid="6"/>
                                        </p:tgtEl>
                                        <p:attrNameLst>
                                          <p:attrName>ppt_w</p:attrName>
                                        </p:attrNameLst>
                                      </p:cBhvr>
                                      <p:tavLst>
                                        <p:tav tm="0">
                                          <p:val>
                                            <p:strVal val="ppt_w"/>
                                          </p:val>
                                        </p:tav>
                                        <p:tav tm="100000">
                                          <p:val>
                                            <p:fltVal val="0"/>
                                          </p:val>
                                        </p:tav>
                                      </p:tavLst>
                                    </p:anim>
                                    <p:anim calcmode="lin" valueType="num">
                                      <p:cBhvr>
                                        <p:cTn id="94" dur="3000"/>
                                        <p:tgtEl>
                                          <p:spTgt spid="6"/>
                                        </p:tgtEl>
                                        <p:attrNameLst>
                                          <p:attrName>ppt_h</p:attrName>
                                        </p:attrNameLst>
                                      </p:cBhvr>
                                      <p:tavLst>
                                        <p:tav tm="0">
                                          <p:val>
                                            <p:strVal val="ppt_h"/>
                                          </p:val>
                                        </p:tav>
                                        <p:tav tm="100000">
                                          <p:val>
                                            <p:fltVal val="0"/>
                                          </p:val>
                                        </p:tav>
                                      </p:tavLst>
                                    </p:anim>
                                    <p:anim calcmode="lin" valueType="num">
                                      <p:cBhvr>
                                        <p:cTn id="95" dur="3000"/>
                                        <p:tgtEl>
                                          <p:spTgt spid="6"/>
                                        </p:tgtEl>
                                        <p:attrNameLst>
                                          <p:attrName>ppt_x</p:attrName>
                                        </p:attrNameLst>
                                      </p:cBhvr>
                                      <p:tavLst>
                                        <p:tav tm="0">
                                          <p:val>
                                            <p:strVal val="ppt_x"/>
                                          </p:val>
                                        </p:tav>
                                        <p:tav tm="100000">
                                          <p:val>
                                            <p:fltVal val="0.5"/>
                                          </p:val>
                                        </p:tav>
                                      </p:tavLst>
                                    </p:anim>
                                    <p:anim calcmode="lin" valueType="num">
                                      <p:cBhvr>
                                        <p:cTn id="96" dur="3000"/>
                                        <p:tgtEl>
                                          <p:spTgt spid="6"/>
                                        </p:tgtEl>
                                        <p:attrNameLst>
                                          <p:attrName>ppt_y</p:attrName>
                                        </p:attrNameLst>
                                      </p:cBhvr>
                                      <p:tavLst>
                                        <p:tav tm="0">
                                          <p:val>
                                            <p:strVal val="ppt_y"/>
                                          </p:val>
                                        </p:tav>
                                        <p:tav tm="100000">
                                          <p:val>
                                            <p:fltVal val="0.5"/>
                                          </p:val>
                                        </p:tav>
                                      </p:tavLst>
                                    </p:anim>
                                    <p:set>
                                      <p:cBhvr>
                                        <p:cTn id="97" dur="1" fill="hold">
                                          <p:stCondLst>
                                            <p:cond delay="2999"/>
                                          </p:stCondLst>
                                        </p:cTn>
                                        <p:tgtEl>
                                          <p:spTgt spid="6"/>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3000"/>
                                        <p:tgtEl>
                                          <p:spTgt spid="7"/>
                                        </p:tgtEl>
                                        <p:attrNameLst>
                                          <p:attrName>ppt_w</p:attrName>
                                        </p:attrNameLst>
                                      </p:cBhvr>
                                      <p:tavLst>
                                        <p:tav tm="0">
                                          <p:val>
                                            <p:strVal val="ppt_w"/>
                                          </p:val>
                                        </p:tav>
                                        <p:tav tm="100000">
                                          <p:val>
                                            <p:fltVal val="0"/>
                                          </p:val>
                                        </p:tav>
                                      </p:tavLst>
                                    </p:anim>
                                    <p:anim calcmode="lin" valueType="num">
                                      <p:cBhvr>
                                        <p:cTn id="100" dur="3000"/>
                                        <p:tgtEl>
                                          <p:spTgt spid="7"/>
                                        </p:tgtEl>
                                        <p:attrNameLst>
                                          <p:attrName>ppt_h</p:attrName>
                                        </p:attrNameLst>
                                      </p:cBhvr>
                                      <p:tavLst>
                                        <p:tav tm="0">
                                          <p:val>
                                            <p:strVal val="ppt_h"/>
                                          </p:val>
                                        </p:tav>
                                        <p:tav tm="100000">
                                          <p:val>
                                            <p:fltVal val="0"/>
                                          </p:val>
                                        </p:tav>
                                      </p:tavLst>
                                    </p:anim>
                                    <p:anim calcmode="lin" valueType="num">
                                      <p:cBhvr>
                                        <p:cTn id="101" dur="3000"/>
                                        <p:tgtEl>
                                          <p:spTgt spid="7"/>
                                        </p:tgtEl>
                                        <p:attrNameLst>
                                          <p:attrName>ppt_x</p:attrName>
                                        </p:attrNameLst>
                                      </p:cBhvr>
                                      <p:tavLst>
                                        <p:tav tm="0">
                                          <p:val>
                                            <p:strVal val="ppt_x"/>
                                          </p:val>
                                        </p:tav>
                                        <p:tav tm="100000">
                                          <p:val>
                                            <p:fltVal val="0.5"/>
                                          </p:val>
                                        </p:tav>
                                      </p:tavLst>
                                    </p:anim>
                                    <p:anim calcmode="lin" valueType="num">
                                      <p:cBhvr>
                                        <p:cTn id="102" dur="3000"/>
                                        <p:tgtEl>
                                          <p:spTgt spid="7"/>
                                        </p:tgtEl>
                                        <p:attrNameLst>
                                          <p:attrName>ppt_y</p:attrName>
                                        </p:attrNameLst>
                                      </p:cBhvr>
                                      <p:tavLst>
                                        <p:tav tm="0">
                                          <p:val>
                                            <p:strVal val="ppt_y"/>
                                          </p:val>
                                        </p:tav>
                                        <p:tav tm="100000">
                                          <p:val>
                                            <p:fltVal val="0.5"/>
                                          </p:val>
                                        </p:tav>
                                      </p:tavLst>
                                    </p:anim>
                                    <p:set>
                                      <p:cBhvr>
                                        <p:cTn id="103" dur="1" fill="hold">
                                          <p:stCondLst>
                                            <p:cond delay="2999"/>
                                          </p:stCondLst>
                                        </p:cTn>
                                        <p:tgtEl>
                                          <p:spTgt spid="7"/>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3000"/>
                                        <p:tgtEl>
                                          <p:spTgt spid="8"/>
                                        </p:tgtEl>
                                        <p:attrNameLst>
                                          <p:attrName>ppt_w</p:attrName>
                                        </p:attrNameLst>
                                      </p:cBhvr>
                                      <p:tavLst>
                                        <p:tav tm="0">
                                          <p:val>
                                            <p:strVal val="ppt_w"/>
                                          </p:val>
                                        </p:tav>
                                        <p:tav tm="100000">
                                          <p:val>
                                            <p:fltVal val="0"/>
                                          </p:val>
                                        </p:tav>
                                      </p:tavLst>
                                    </p:anim>
                                    <p:anim calcmode="lin" valueType="num">
                                      <p:cBhvr>
                                        <p:cTn id="106" dur="3000"/>
                                        <p:tgtEl>
                                          <p:spTgt spid="8"/>
                                        </p:tgtEl>
                                        <p:attrNameLst>
                                          <p:attrName>ppt_h</p:attrName>
                                        </p:attrNameLst>
                                      </p:cBhvr>
                                      <p:tavLst>
                                        <p:tav tm="0">
                                          <p:val>
                                            <p:strVal val="ppt_h"/>
                                          </p:val>
                                        </p:tav>
                                        <p:tav tm="100000">
                                          <p:val>
                                            <p:fltVal val="0"/>
                                          </p:val>
                                        </p:tav>
                                      </p:tavLst>
                                    </p:anim>
                                    <p:anim calcmode="lin" valueType="num">
                                      <p:cBhvr>
                                        <p:cTn id="107" dur="3000"/>
                                        <p:tgtEl>
                                          <p:spTgt spid="8"/>
                                        </p:tgtEl>
                                        <p:attrNameLst>
                                          <p:attrName>ppt_x</p:attrName>
                                        </p:attrNameLst>
                                      </p:cBhvr>
                                      <p:tavLst>
                                        <p:tav tm="0">
                                          <p:val>
                                            <p:strVal val="ppt_x"/>
                                          </p:val>
                                        </p:tav>
                                        <p:tav tm="100000">
                                          <p:val>
                                            <p:fltVal val="0.5"/>
                                          </p:val>
                                        </p:tav>
                                      </p:tavLst>
                                    </p:anim>
                                    <p:anim calcmode="lin" valueType="num">
                                      <p:cBhvr>
                                        <p:cTn id="108" dur="3000"/>
                                        <p:tgtEl>
                                          <p:spTgt spid="8"/>
                                        </p:tgtEl>
                                        <p:attrNameLst>
                                          <p:attrName>ppt_y</p:attrName>
                                        </p:attrNameLst>
                                      </p:cBhvr>
                                      <p:tavLst>
                                        <p:tav tm="0">
                                          <p:val>
                                            <p:strVal val="ppt_y"/>
                                          </p:val>
                                        </p:tav>
                                        <p:tav tm="100000">
                                          <p:val>
                                            <p:fltVal val="0.5"/>
                                          </p:val>
                                        </p:tav>
                                      </p:tavLst>
                                    </p:anim>
                                    <p:set>
                                      <p:cBhvr>
                                        <p:cTn id="109" dur="1" fill="hold">
                                          <p:stCondLst>
                                            <p:cond delay="2999"/>
                                          </p:stCondLst>
                                        </p:cTn>
                                        <p:tgtEl>
                                          <p:spTgt spid="8"/>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3000"/>
                                        <p:tgtEl>
                                          <p:spTgt spid="9"/>
                                        </p:tgtEl>
                                        <p:attrNameLst>
                                          <p:attrName>ppt_w</p:attrName>
                                        </p:attrNameLst>
                                      </p:cBhvr>
                                      <p:tavLst>
                                        <p:tav tm="0">
                                          <p:val>
                                            <p:strVal val="ppt_w"/>
                                          </p:val>
                                        </p:tav>
                                        <p:tav tm="100000">
                                          <p:val>
                                            <p:fltVal val="0"/>
                                          </p:val>
                                        </p:tav>
                                      </p:tavLst>
                                    </p:anim>
                                    <p:anim calcmode="lin" valueType="num">
                                      <p:cBhvr>
                                        <p:cTn id="112" dur="3000"/>
                                        <p:tgtEl>
                                          <p:spTgt spid="9"/>
                                        </p:tgtEl>
                                        <p:attrNameLst>
                                          <p:attrName>ppt_h</p:attrName>
                                        </p:attrNameLst>
                                      </p:cBhvr>
                                      <p:tavLst>
                                        <p:tav tm="0">
                                          <p:val>
                                            <p:strVal val="ppt_h"/>
                                          </p:val>
                                        </p:tav>
                                        <p:tav tm="100000">
                                          <p:val>
                                            <p:fltVal val="0"/>
                                          </p:val>
                                        </p:tav>
                                      </p:tavLst>
                                    </p:anim>
                                    <p:anim calcmode="lin" valueType="num">
                                      <p:cBhvr>
                                        <p:cTn id="113" dur="3000"/>
                                        <p:tgtEl>
                                          <p:spTgt spid="9"/>
                                        </p:tgtEl>
                                        <p:attrNameLst>
                                          <p:attrName>ppt_x</p:attrName>
                                        </p:attrNameLst>
                                      </p:cBhvr>
                                      <p:tavLst>
                                        <p:tav tm="0">
                                          <p:val>
                                            <p:strVal val="ppt_x"/>
                                          </p:val>
                                        </p:tav>
                                        <p:tav tm="100000">
                                          <p:val>
                                            <p:fltVal val="0.5"/>
                                          </p:val>
                                        </p:tav>
                                      </p:tavLst>
                                    </p:anim>
                                    <p:anim calcmode="lin" valueType="num">
                                      <p:cBhvr>
                                        <p:cTn id="114" dur="3000"/>
                                        <p:tgtEl>
                                          <p:spTgt spid="9"/>
                                        </p:tgtEl>
                                        <p:attrNameLst>
                                          <p:attrName>ppt_y</p:attrName>
                                        </p:attrNameLst>
                                      </p:cBhvr>
                                      <p:tavLst>
                                        <p:tav tm="0">
                                          <p:val>
                                            <p:strVal val="ppt_y"/>
                                          </p:val>
                                        </p:tav>
                                        <p:tav tm="100000">
                                          <p:val>
                                            <p:fltVal val="0.5"/>
                                          </p:val>
                                        </p:tav>
                                      </p:tavLst>
                                    </p:anim>
                                    <p:set>
                                      <p:cBhvr>
                                        <p:cTn id="115" dur="1" fill="hold">
                                          <p:stCondLst>
                                            <p:cond delay="2999"/>
                                          </p:stCondLst>
                                        </p:cTn>
                                        <p:tgtEl>
                                          <p:spTgt spid="9"/>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3000"/>
                                        <p:tgtEl>
                                          <p:spTgt spid="10"/>
                                        </p:tgtEl>
                                        <p:attrNameLst>
                                          <p:attrName>ppt_w</p:attrName>
                                        </p:attrNameLst>
                                      </p:cBhvr>
                                      <p:tavLst>
                                        <p:tav tm="0">
                                          <p:val>
                                            <p:strVal val="ppt_w"/>
                                          </p:val>
                                        </p:tav>
                                        <p:tav tm="100000">
                                          <p:val>
                                            <p:fltVal val="0"/>
                                          </p:val>
                                        </p:tav>
                                      </p:tavLst>
                                    </p:anim>
                                    <p:anim calcmode="lin" valueType="num">
                                      <p:cBhvr>
                                        <p:cTn id="118" dur="3000"/>
                                        <p:tgtEl>
                                          <p:spTgt spid="10"/>
                                        </p:tgtEl>
                                        <p:attrNameLst>
                                          <p:attrName>ppt_h</p:attrName>
                                        </p:attrNameLst>
                                      </p:cBhvr>
                                      <p:tavLst>
                                        <p:tav tm="0">
                                          <p:val>
                                            <p:strVal val="ppt_h"/>
                                          </p:val>
                                        </p:tav>
                                        <p:tav tm="100000">
                                          <p:val>
                                            <p:fltVal val="0"/>
                                          </p:val>
                                        </p:tav>
                                      </p:tavLst>
                                    </p:anim>
                                    <p:anim calcmode="lin" valueType="num">
                                      <p:cBhvr>
                                        <p:cTn id="119" dur="3000"/>
                                        <p:tgtEl>
                                          <p:spTgt spid="10"/>
                                        </p:tgtEl>
                                        <p:attrNameLst>
                                          <p:attrName>ppt_x</p:attrName>
                                        </p:attrNameLst>
                                      </p:cBhvr>
                                      <p:tavLst>
                                        <p:tav tm="0">
                                          <p:val>
                                            <p:strVal val="ppt_x"/>
                                          </p:val>
                                        </p:tav>
                                        <p:tav tm="100000">
                                          <p:val>
                                            <p:fltVal val="0.5"/>
                                          </p:val>
                                        </p:tav>
                                      </p:tavLst>
                                    </p:anim>
                                    <p:anim calcmode="lin" valueType="num">
                                      <p:cBhvr>
                                        <p:cTn id="120" dur="3000"/>
                                        <p:tgtEl>
                                          <p:spTgt spid="10"/>
                                        </p:tgtEl>
                                        <p:attrNameLst>
                                          <p:attrName>ppt_y</p:attrName>
                                        </p:attrNameLst>
                                      </p:cBhvr>
                                      <p:tavLst>
                                        <p:tav tm="0">
                                          <p:val>
                                            <p:strVal val="ppt_y"/>
                                          </p:val>
                                        </p:tav>
                                        <p:tav tm="100000">
                                          <p:val>
                                            <p:fltVal val="0.5"/>
                                          </p:val>
                                        </p:tav>
                                      </p:tavLst>
                                    </p:anim>
                                    <p:set>
                                      <p:cBhvr>
                                        <p:cTn id="121" dur="1" fill="hold">
                                          <p:stCondLst>
                                            <p:cond delay="2999"/>
                                          </p:stCondLst>
                                        </p:cTn>
                                        <p:tgtEl>
                                          <p:spTgt spid="10"/>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3000"/>
                                        <p:tgtEl>
                                          <p:spTgt spid="11"/>
                                        </p:tgtEl>
                                        <p:attrNameLst>
                                          <p:attrName>ppt_w</p:attrName>
                                        </p:attrNameLst>
                                      </p:cBhvr>
                                      <p:tavLst>
                                        <p:tav tm="0">
                                          <p:val>
                                            <p:strVal val="ppt_w"/>
                                          </p:val>
                                        </p:tav>
                                        <p:tav tm="100000">
                                          <p:val>
                                            <p:fltVal val="0"/>
                                          </p:val>
                                        </p:tav>
                                      </p:tavLst>
                                    </p:anim>
                                    <p:anim calcmode="lin" valueType="num">
                                      <p:cBhvr>
                                        <p:cTn id="124" dur="3000"/>
                                        <p:tgtEl>
                                          <p:spTgt spid="11"/>
                                        </p:tgtEl>
                                        <p:attrNameLst>
                                          <p:attrName>ppt_h</p:attrName>
                                        </p:attrNameLst>
                                      </p:cBhvr>
                                      <p:tavLst>
                                        <p:tav tm="0">
                                          <p:val>
                                            <p:strVal val="ppt_h"/>
                                          </p:val>
                                        </p:tav>
                                        <p:tav tm="100000">
                                          <p:val>
                                            <p:fltVal val="0"/>
                                          </p:val>
                                        </p:tav>
                                      </p:tavLst>
                                    </p:anim>
                                    <p:anim calcmode="lin" valueType="num">
                                      <p:cBhvr>
                                        <p:cTn id="125" dur="3000"/>
                                        <p:tgtEl>
                                          <p:spTgt spid="11"/>
                                        </p:tgtEl>
                                        <p:attrNameLst>
                                          <p:attrName>ppt_x</p:attrName>
                                        </p:attrNameLst>
                                      </p:cBhvr>
                                      <p:tavLst>
                                        <p:tav tm="0">
                                          <p:val>
                                            <p:strVal val="ppt_x"/>
                                          </p:val>
                                        </p:tav>
                                        <p:tav tm="100000">
                                          <p:val>
                                            <p:fltVal val="0.5"/>
                                          </p:val>
                                        </p:tav>
                                      </p:tavLst>
                                    </p:anim>
                                    <p:anim calcmode="lin" valueType="num">
                                      <p:cBhvr>
                                        <p:cTn id="126" dur="3000"/>
                                        <p:tgtEl>
                                          <p:spTgt spid="11"/>
                                        </p:tgtEl>
                                        <p:attrNameLst>
                                          <p:attrName>ppt_y</p:attrName>
                                        </p:attrNameLst>
                                      </p:cBhvr>
                                      <p:tavLst>
                                        <p:tav tm="0">
                                          <p:val>
                                            <p:strVal val="ppt_y"/>
                                          </p:val>
                                        </p:tav>
                                        <p:tav tm="100000">
                                          <p:val>
                                            <p:fltVal val="0.5"/>
                                          </p:val>
                                        </p:tav>
                                      </p:tavLst>
                                    </p:anim>
                                    <p:set>
                                      <p:cBhvr>
                                        <p:cTn id="127" dur="1" fill="hold">
                                          <p:stCondLst>
                                            <p:cond delay="2999"/>
                                          </p:stCondLst>
                                        </p:cTn>
                                        <p:tgtEl>
                                          <p:spTgt spid="11"/>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3000"/>
                                        <p:tgtEl>
                                          <p:spTgt spid="12"/>
                                        </p:tgtEl>
                                        <p:attrNameLst>
                                          <p:attrName>ppt_w</p:attrName>
                                        </p:attrNameLst>
                                      </p:cBhvr>
                                      <p:tavLst>
                                        <p:tav tm="0">
                                          <p:val>
                                            <p:strVal val="ppt_w"/>
                                          </p:val>
                                        </p:tav>
                                        <p:tav tm="100000">
                                          <p:val>
                                            <p:fltVal val="0"/>
                                          </p:val>
                                        </p:tav>
                                      </p:tavLst>
                                    </p:anim>
                                    <p:anim calcmode="lin" valueType="num">
                                      <p:cBhvr>
                                        <p:cTn id="130" dur="3000"/>
                                        <p:tgtEl>
                                          <p:spTgt spid="12"/>
                                        </p:tgtEl>
                                        <p:attrNameLst>
                                          <p:attrName>ppt_h</p:attrName>
                                        </p:attrNameLst>
                                      </p:cBhvr>
                                      <p:tavLst>
                                        <p:tav tm="0">
                                          <p:val>
                                            <p:strVal val="ppt_h"/>
                                          </p:val>
                                        </p:tav>
                                        <p:tav tm="100000">
                                          <p:val>
                                            <p:fltVal val="0"/>
                                          </p:val>
                                        </p:tav>
                                      </p:tavLst>
                                    </p:anim>
                                    <p:anim calcmode="lin" valueType="num">
                                      <p:cBhvr>
                                        <p:cTn id="131" dur="3000"/>
                                        <p:tgtEl>
                                          <p:spTgt spid="12"/>
                                        </p:tgtEl>
                                        <p:attrNameLst>
                                          <p:attrName>ppt_x</p:attrName>
                                        </p:attrNameLst>
                                      </p:cBhvr>
                                      <p:tavLst>
                                        <p:tav tm="0">
                                          <p:val>
                                            <p:strVal val="ppt_x"/>
                                          </p:val>
                                        </p:tav>
                                        <p:tav tm="100000">
                                          <p:val>
                                            <p:fltVal val="0.5"/>
                                          </p:val>
                                        </p:tav>
                                      </p:tavLst>
                                    </p:anim>
                                    <p:anim calcmode="lin" valueType="num">
                                      <p:cBhvr>
                                        <p:cTn id="132" dur="3000"/>
                                        <p:tgtEl>
                                          <p:spTgt spid="12"/>
                                        </p:tgtEl>
                                        <p:attrNameLst>
                                          <p:attrName>ppt_y</p:attrName>
                                        </p:attrNameLst>
                                      </p:cBhvr>
                                      <p:tavLst>
                                        <p:tav tm="0">
                                          <p:val>
                                            <p:strVal val="ppt_y"/>
                                          </p:val>
                                        </p:tav>
                                        <p:tav tm="100000">
                                          <p:val>
                                            <p:fltVal val="0.5"/>
                                          </p:val>
                                        </p:tav>
                                      </p:tavLst>
                                    </p:anim>
                                    <p:set>
                                      <p:cBhvr>
                                        <p:cTn id="133" dur="1" fill="hold">
                                          <p:stCondLst>
                                            <p:cond delay="2999"/>
                                          </p:stCondLst>
                                        </p:cTn>
                                        <p:tgtEl>
                                          <p:spTgt spid="12"/>
                                        </p:tgtEl>
                                        <p:attrNameLst>
                                          <p:attrName>style.visibility</p:attrName>
                                        </p:attrNameLst>
                                      </p:cBhvr>
                                      <p:to>
                                        <p:strVal val="hidden"/>
                                      </p:to>
                                    </p:set>
                                  </p:childTnLst>
                                </p:cTn>
                              </p:par>
                              <p:par>
                                <p:cTn id="134" presetID="8" presetClass="emph" presetSubtype="0" autoRev="1" fill="hold" nodeType="withEffect">
                                  <p:stCondLst>
                                    <p:cond delay="0"/>
                                  </p:stCondLst>
                                  <p:childTnLst>
                                    <p:animRot by="21600000">
                                      <p:cBhvr>
                                        <p:cTn id="135" dur="3000" fill="hold"/>
                                        <p:tgtEl>
                                          <p:spTgt spid="4"/>
                                        </p:tgtEl>
                                        <p:attrNameLst>
                                          <p:attrName>r</p:attrName>
                                        </p:attrNameLst>
                                      </p:cBhvr>
                                    </p:animRot>
                                  </p:childTnLst>
                                </p:cTn>
                              </p:par>
                              <p:par>
                                <p:cTn id="136" presetID="8" presetClass="emph" presetSubtype="0" autoRev="1" fill="hold"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6"/>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8"/>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10"/>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1"/>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2"/>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ppt_w</p:attrName>
                                        </p:attrNameLst>
                                      </p:cBhvr>
                                      <p:tavLst>
                                        <p:tav tm="0">
                                          <p:val>
                                            <p:strVal val="4/3*#ppt_w"/>
                                          </p:val>
                                        </p:tav>
                                        <p:tav tm="100000">
                                          <p:val>
                                            <p:strVal val="#ppt_w"/>
                                          </p:val>
                                        </p:tav>
                                      </p:tavLst>
                                    </p:anim>
                                    <p:anim calcmode="lin" valueType="num">
                                      <p:cBhvr>
                                        <p:cTn id="155" dur="3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2)">
                                      <p:cBhvr>
                                        <p:cTn id="15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2" name="1 Imagen" descr="wallpaperuse.com-high-resolution-wallpapers-for-836253.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4" name="3 Imagen" descr="7.png"/>
          <p:cNvPicPr>
            <a:picLocks noChangeAspect="1"/>
          </p:cNvPicPr>
          <p:nvPr/>
        </p:nvPicPr>
        <p:blipFill>
          <a:blip r:embed="rId3">
            <a:duotone>
              <a:schemeClr val="accent3">
                <a:shade val="45000"/>
                <a:satMod val="135000"/>
              </a:schemeClr>
              <a:prstClr val="white"/>
            </a:duotone>
            <a:lum contrast="40000"/>
          </a:blip>
          <a:stretch>
            <a:fillRect/>
          </a:stretch>
        </p:blipFill>
        <p:spPr>
          <a:xfrm>
            <a:off x="4500562" y="0"/>
            <a:ext cx="1142990" cy="1142990"/>
          </a:xfrm>
          <a:prstGeom prst="rect">
            <a:avLst/>
          </a:prstGeom>
          <a:effectLst>
            <a:reflection blurRad="6350" stA="50000" endA="300" endPos="90000" dir="5400000" sy="-100000" algn="bl" rotWithShape="0"/>
          </a:effectLst>
        </p:spPr>
      </p:pic>
      <p:pic>
        <p:nvPicPr>
          <p:cNvPr id="5" name="4 Imagen" descr="7.png"/>
          <p:cNvPicPr>
            <a:picLocks noChangeAspect="1"/>
          </p:cNvPicPr>
          <p:nvPr/>
        </p:nvPicPr>
        <p:blipFill>
          <a:blip r:embed="rId3">
            <a:duotone>
              <a:schemeClr val="accent3">
                <a:shade val="45000"/>
                <a:satMod val="135000"/>
              </a:schemeClr>
              <a:prstClr val="white"/>
            </a:duotone>
            <a:lum contrast="40000"/>
          </a:blip>
          <a:stretch>
            <a:fillRect/>
          </a:stretch>
        </p:blipFill>
        <p:spPr>
          <a:xfrm flipH="1">
            <a:off x="3428992" y="0"/>
            <a:ext cx="1214446" cy="1142990"/>
          </a:xfrm>
          <a:prstGeom prst="rect">
            <a:avLst/>
          </a:prstGeom>
          <a:effectLst>
            <a:reflection blurRad="6350" stA="50000" endA="300" endPos="90000" dir="5400000" sy="-100000" algn="bl" rotWithShape="0"/>
          </a:effectLst>
        </p:spPr>
      </p:pic>
      <p:pic>
        <p:nvPicPr>
          <p:cNvPr id="6" name="5 Imagen" descr="7.png"/>
          <p:cNvPicPr>
            <a:picLocks noChangeAspect="1"/>
          </p:cNvPicPr>
          <p:nvPr/>
        </p:nvPicPr>
        <p:blipFill>
          <a:blip r:embed="rId3">
            <a:duotone>
              <a:schemeClr val="accent2">
                <a:shade val="45000"/>
                <a:satMod val="135000"/>
              </a:schemeClr>
              <a:prstClr val="white"/>
            </a:duotone>
            <a:lum contrast="40000"/>
          </a:blip>
          <a:stretch>
            <a:fillRect/>
          </a:stretch>
        </p:blipFill>
        <p:spPr>
          <a:xfrm>
            <a:off x="4500562" y="1000114"/>
            <a:ext cx="1142990" cy="1142990"/>
          </a:xfrm>
          <a:prstGeom prst="rect">
            <a:avLst/>
          </a:prstGeom>
          <a:effectLst>
            <a:reflection blurRad="6350" stA="50000" endA="300" endPos="90000" dir="5400000" sy="-100000" algn="bl" rotWithShape="0"/>
          </a:effectLst>
        </p:spPr>
      </p:pic>
      <p:pic>
        <p:nvPicPr>
          <p:cNvPr id="7" name="6 Imagen" descr="7.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3428992" y="1000114"/>
            <a:ext cx="1214446" cy="1142990"/>
          </a:xfrm>
          <a:prstGeom prst="rect">
            <a:avLst/>
          </a:prstGeom>
          <a:effectLst>
            <a:reflection blurRad="6350" stA="50000" endA="300" endPos="90000" dir="5400000" sy="-100000" algn="bl" rotWithShape="0"/>
          </a:effectLst>
        </p:spPr>
      </p:pic>
      <p:pic>
        <p:nvPicPr>
          <p:cNvPr id="8" name="7 Imagen" descr="7.png"/>
          <p:cNvPicPr>
            <a:picLocks noChangeAspect="1"/>
          </p:cNvPicPr>
          <p:nvPr/>
        </p:nvPicPr>
        <p:blipFill>
          <a:blip r:embed="rId3">
            <a:duotone>
              <a:schemeClr val="accent3">
                <a:shade val="45000"/>
                <a:satMod val="135000"/>
              </a:schemeClr>
              <a:prstClr val="white"/>
            </a:duotone>
            <a:lum contrast="40000"/>
          </a:blip>
          <a:stretch>
            <a:fillRect/>
          </a:stretch>
        </p:blipFill>
        <p:spPr>
          <a:xfrm>
            <a:off x="4500562" y="2000264"/>
            <a:ext cx="1142990" cy="1142990"/>
          </a:xfrm>
          <a:prstGeom prst="rect">
            <a:avLst/>
          </a:prstGeom>
          <a:effectLst>
            <a:reflection blurRad="6350" stA="50000" endA="300" endPos="90000" dir="5400000" sy="-100000" algn="bl" rotWithShape="0"/>
          </a:effectLst>
        </p:spPr>
      </p:pic>
      <p:pic>
        <p:nvPicPr>
          <p:cNvPr id="9" name="8 Imagen" descr="7.png"/>
          <p:cNvPicPr>
            <a:picLocks noChangeAspect="1"/>
          </p:cNvPicPr>
          <p:nvPr/>
        </p:nvPicPr>
        <p:blipFill>
          <a:blip r:embed="rId3">
            <a:duotone>
              <a:schemeClr val="accent3">
                <a:shade val="45000"/>
                <a:satMod val="135000"/>
              </a:schemeClr>
              <a:prstClr val="white"/>
            </a:duotone>
            <a:lum contrast="40000"/>
          </a:blip>
          <a:stretch>
            <a:fillRect/>
          </a:stretch>
        </p:blipFill>
        <p:spPr>
          <a:xfrm flipH="1">
            <a:off x="3428992" y="2000264"/>
            <a:ext cx="1214446" cy="1142990"/>
          </a:xfrm>
          <a:prstGeom prst="rect">
            <a:avLst/>
          </a:prstGeom>
          <a:effectLst>
            <a:reflection blurRad="6350" stA="50000" endA="300" endPos="90000" dir="5400000" sy="-100000" algn="bl" rotWithShape="0"/>
          </a:effectLst>
        </p:spPr>
      </p:pic>
      <p:pic>
        <p:nvPicPr>
          <p:cNvPr id="10" name="9 Imagen" descr="7.png"/>
          <p:cNvPicPr>
            <a:picLocks noChangeAspect="1"/>
          </p:cNvPicPr>
          <p:nvPr/>
        </p:nvPicPr>
        <p:blipFill>
          <a:blip r:embed="rId3">
            <a:duotone>
              <a:schemeClr val="accent2">
                <a:shade val="45000"/>
                <a:satMod val="135000"/>
              </a:schemeClr>
              <a:prstClr val="white"/>
            </a:duotone>
            <a:lum contrast="40000"/>
          </a:blip>
          <a:stretch>
            <a:fillRect/>
          </a:stretch>
        </p:blipFill>
        <p:spPr>
          <a:xfrm>
            <a:off x="4500562" y="3000378"/>
            <a:ext cx="1142990" cy="1142990"/>
          </a:xfrm>
          <a:prstGeom prst="rect">
            <a:avLst/>
          </a:prstGeom>
          <a:effectLst>
            <a:reflection blurRad="6350" stA="50000" endA="300" endPos="90000" dir="5400000" sy="-100000" algn="bl" rotWithShape="0"/>
          </a:effectLst>
        </p:spPr>
      </p:pic>
      <p:pic>
        <p:nvPicPr>
          <p:cNvPr id="11" name="10 Imagen" descr="7.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3428992" y="3000378"/>
            <a:ext cx="1214446" cy="1142990"/>
          </a:xfrm>
          <a:prstGeom prst="rect">
            <a:avLst/>
          </a:prstGeom>
          <a:effectLst>
            <a:reflection blurRad="6350" stA="50000" endA="300" endPos="90000" dir="5400000" sy="-100000" algn="bl" rotWithShape="0"/>
          </a:effectLst>
        </p:spPr>
      </p:pic>
      <p:pic>
        <p:nvPicPr>
          <p:cNvPr id="12" name="11 Imagen" descr="7.png"/>
          <p:cNvPicPr>
            <a:picLocks noChangeAspect="1"/>
          </p:cNvPicPr>
          <p:nvPr/>
        </p:nvPicPr>
        <p:blipFill>
          <a:blip r:embed="rId3">
            <a:duotone>
              <a:schemeClr val="accent3">
                <a:shade val="45000"/>
                <a:satMod val="135000"/>
              </a:schemeClr>
              <a:prstClr val="white"/>
            </a:duotone>
            <a:lum contrast="40000"/>
          </a:blip>
          <a:stretch>
            <a:fillRect/>
          </a:stretch>
        </p:blipFill>
        <p:spPr>
          <a:xfrm>
            <a:off x="4429124" y="4000510"/>
            <a:ext cx="1142990" cy="1142990"/>
          </a:xfrm>
          <a:prstGeom prst="rect">
            <a:avLst/>
          </a:prstGeom>
          <a:effectLst>
            <a:reflection blurRad="6350" stA="50000" endA="300" endPos="90000" dir="5400000" sy="-100000" algn="bl" rotWithShape="0"/>
          </a:effectLst>
        </p:spPr>
      </p:pic>
      <p:pic>
        <p:nvPicPr>
          <p:cNvPr id="13" name="12 Imagen" descr="7.png"/>
          <p:cNvPicPr>
            <a:picLocks noChangeAspect="1"/>
          </p:cNvPicPr>
          <p:nvPr/>
        </p:nvPicPr>
        <p:blipFill>
          <a:blip r:embed="rId3">
            <a:duotone>
              <a:schemeClr val="accent3">
                <a:shade val="45000"/>
                <a:satMod val="135000"/>
              </a:schemeClr>
              <a:prstClr val="white"/>
            </a:duotone>
            <a:lum contrast="40000"/>
          </a:blip>
          <a:stretch>
            <a:fillRect/>
          </a:stretch>
        </p:blipFill>
        <p:spPr>
          <a:xfrm flipH="1">
            <a:off x="3357554" y="4000510"/>
            <a:ext cx="1214446" cy="1142990"/>
          </a:xfrm>
          <a:prstGeom prst="rect">
            <a:avLst/>
          </a:prstGeom>
          <a:effectLst>
            <a:reflection blurRad="6350" stA="50000" endA="300" endPos="90000" dir="5400000" sy="-100000" algn="bl" rotWithShape="0"/>
          </a:effectLst>
        </p:spPr>
      </p:pic>
      <p:pic>
        <p:nvPicPr>
          <p:cNvPr id="14" name="13 Imagen" descr="wallpaperuse.com-high-resolution-wallpapers-for-836253.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0-#ppt_w/2"/>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0-#ppt_w/2"/>
                                          </p:val>
                                        </p:tav>
                                        <p:tav tm="100000">
                                          <p:val>
                                            <p:strVal val="#ppt_x"/>
                                          </p:val>
                                        </p:tav>
                                      </p:tavLst>
                                    </p:anim>
                                    <p:anim calcmode="lin" valueType="num">
                                      <p:cBhvr additive="base">
                                        <p:cTn id="18" dur="3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0-#ppt_w/2"/>
                                          </p:val>
                                        </p:tav>
                                        <p:tav tm="100000">
                                          <p:val>
                                            <p:strVal val="#ppt_x"/>
                                          </p:val>
                                        </p:tav>
                                      </p:tavLst>
                                    </p:anim>
                                    <p:anim calcmode="lin" valueType="num">
                                      <p:cBhvr additive="base">
                                        <p:cTn id="22" dur="3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3000" fill="hold"/>
                                        <p:tgtEl>
                                          <p:spTgt spid="13"/>
                                        </p:tgtEl>
                                        <p:attrNameLst>
                                          <p:attrName>ppt_x</p:attrName>
                                        </p:attrNameLst>
                                      </p:cBhvr>
                                      <p:tavLst>
                                        <p:tav tm="0">
                                          <p:val>
                                            <p:strVal val="0-#ppt_w/2"/>
                                          </p:val>
                                        </p:tav>
                                        <p:tav tm="100000">
                                          <p:val>
                                            <p:strVal val="#ppt_x"/>
                                          </p:val>
                                        </p:tav>
                                      </p:tavLst>
                                    </p:anim>
                                    <p:anim calcmode="lin" valueType="num">
                                      <p:cBhvr additive="base">
                                        <p:cTn id="26" dur="3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3000" fill="hold"/>
                                        <p:tgtEl>
                                          <p:spTgt spid="4"/>
                                        </p:tgtEl>
                                        <p:attrNameLst>
                                          <p:attrName>ppt_x</p:attrName>
                                        </p:attrNameLst>
                                      </p:cBhvr>
                                      <p:tavLst>
                                        <p:tav tm="0">
                                          <p:val>
                                            <p:strVal val="1+#ppt_w/2"/>
                                          </p:val>
                                        </p:tav>
                                        <p:tav tm="100000">
                                          <p:val>
                                            <p:strVal val="#ppt_x"/>
                                          </p:val>
                                        </p:tav>
                                      </p:tavLst>
                                    </p:anim>
                                    <p:anim calcmode="lin" valueType="num">
                                      <p:cBhvr additive="base">
                                        <p:cTn id="30" dur="3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3000" fill="hold"/>
                                        <p:tgtEl>
                                          <p:spTgt spid="6"/>
                                        </p:tgtEl>
                                        <p:attrNameLst>
                                          <p:attrName>ppt_x</p:attrName>
                                        </p:attrNameLst>
                                      </p:cBhvr>
                                      <p:tavLst>
                                        <p:tav tm="0">
                                          <p:val>
                                            <p:strVal val="1+#ppt_w/2"/>
                                          </p:val>
                                        </p:tav>
                                        <p:tav tm="100000">
                                          <p:val>
                                            <p:strVal val="#ppt_x"/>
                                          </p:val>
                                        </p:tav>
                                      </p:tavLst>
                                    </p:anim>
                                    <p:anim calcmode="lin" valueType="num">
                                      <p:cBhvr additive="base">
                                        <p:cTn id="34" dur="3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3000" fill="hold"/>
                                        <p:tgtEl>
                                          <p:spTgt spid="8"/>
                                        </p:tgtEl>
                                        <p:attrNameLst>
                                          <p:attrName>ppt_x</p:attrName>
                                        </p:attrNameLst>
                                      </p:cBhvr>
                                      <p:tavLst>
                                        <p:tav tm="0">
                                          <p:val>
                                            <p:strVal val="1+#ppt_w/2"/>
                                          </p:val>
                                        </p:tav>
                                        <p:tav tm="100000">
                                          <p:val>
                                            <p:strVal val="#ppt_x"/>
                                          </p:val>
                                        </p:tav>
                                      </p:tavLst>
                                    </p:anim>
                                    <p:anim calcmode="lin" valueType="num">
                                      <p:cBhvr additive="base">
                                        <p:cTn id="38" dur="3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3000" fill="hold"/>
                                        <p:tgtEl>
                                          <p:spTgt spid="10"/>
                                        </p:tgtEl>
                                        <p:attrNameLst>
                                          <p:attrName>ppt_x</p:attrName>
                                        </p:attrNameLst>
                                      </p:cBhvr>
                                      <p:tavLst>
                                        <p:tav tm="0">
                                          <p:val>
                                            <p:strVal val="1+#ppt_w/2"/>
                                          </p:val>
                                        </p:tav>
                                        <p:tav tm="100000">
                                          <p:val>
                                            <p:strVal val="#ppt_x"/>
                                          </p:val>
                                        </p:tav>
                                      </p:tavLst>
                                    </p:anim>
                                    <p:anim calcmode="lin" valueType="num">
                                      <p:cBhvr additive="base">
                                        <p:cTn id="42" dur="3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1+#ppt_w/2"/>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par>
                                <p:cTn id="47" presetID="49" presetClass="entr" presetSubtype="0" decel="100000"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3000" fill="hold"/>
                                        <p:tgtEl>
                                          <p:spTgt spid="4"/>
                                        </p:tgtEl>
                                        <p:attrNameLst>
                                          <p:attrName>ppt_w</p:attrName>
                                        </p:attrNameLst>
                                      </p:cBhvr>
                                      <p:tavLst>
                                        <p:tav tm="0">
                                          <p:val>
                                            <p:fltVal val="0"/>
                                          </p:val>
                                        </p:tav>
                                        <p:tav tm="100000">
                                          <p:val>
                                            <p:strVal val="#ppt_w"/>
                                          </p:val>
                                        </p:tav>
                                      </p:tavLst>
                                    </p:anim>
                                    <p:anim calcmode="lin" valueType="num">
                                      <p:cBhvr>
                                        <p:cTn id="50" dur="3000" fill="hold"/>
                                        <p:tgtEl>
                                          <p:spTgt spid="4"/>
                                        </p:tgtEl>
                                        <p:attrNameLst>
                                          <p:attrName>ppt_h</p:attrName>
                                        </p:attrNameLst>
                                      </p:cBhvr>
                                      <p:tavLst>
                                        <p:tav tm="0">
                                          <p:val>
                                            <p:fltVal val="0"/>
                                          </p:val>
                                        </p:tav>
                                        <p:tav tm="100000">
                                          <p:val>
                                            <p:strVal val="#ppt_h"/>
                                          </p:val>
                                        </p:tav>
                                      </p:tavLst>
                                    </p:anim>
                                    <p:anim calcmode="lin" valueType="num">
                                      <p:cBhvr>
                                        <p:cTn id="51" dur="3000" fill="hold"/>
                                        <p:tgtEl>
                                          <p:spTgt spid="4"/>
                                        </p:tgtEl>
                                        <p:attrNameLst>
                                          <p:attrName>style.rotation</p:attrName>
                                        </p:attrNameLst>
                                      </p:cBhvr>
                                      <p:tavLst>
                                        <p:tav tm="0">
                                          <p:val>
                                            <p:fltVal val="360"/>
                                          </p:val>
                                        </p:tav>
                                        <p:tav tm="100000">
                                          <p:val>
                                            <p:fltVal val="0"/>
                                          </p:val>
                                        </p:tav>
                                      </p:tavLst>
                                    </p:anim>
                                    <p:animEffect transition="in" filter="fade">
                                      <p:cBhvr>
                                        <p:cTn id="52" dur="3000"/>
                                        <p:tgtEl>
                                          <p:spTgt spid="4"/>
                                        </p:tgtEl>
                                      </p:cBhvr>
                                    </p:animEffect>
                                  </p:childTnLst>
                                </p:cTn>
                              </p:par>
                              <p:par>
                                <p:cTn id="53" presetID="49" presetClass="entr" presetSubtype="0" decel="10000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3000" fill="hold"/>
                                        <p:tgtEl>
                                          <p:spTgt spid="5"/>
                                        </p:tgtEl>
                                        <p:attrNameLst>
                                          <p:attrName>ppt_w</p:attrName>
                                        </p:attrNameLst>
                                      </p:cBhvr>
                                      <p:tavLst>
                                        <p:tav tm="0">
                                          <p:val>
                                            <p:fltVal val="0"/>
                                          </p:val>
                                        </p:tav>
                                        <p:tav tm="100000">
                                          <p:val>
                                            <p:strVal val="#ppt_w"/>
                                          </p:val>
                                        </p:tav>
                                      </p:tavLst>
                                    </p:anim>
                                    <p:anim calcmode="lin" valueType="num">
                                      <p:cBhvr>
                                        <p:cTn id="56" dur="3000" fill="hold"/>
                                        <p:tgtEl>
                                          <p:spTgt spid="5"/>
                                        </p:tgtEl>
                                        <p:attrNameLst>
                                          <p:attrName>ppt_h</p:attrName>
                                        </p:attrNameLst>
                                      </p:cBhvr>
                                      <p:tavLst>
                                        <p:tav tm="0">
                                          <p:val>
                                            <p:fltVal val="0"/>
                                          </p:val>
                                        </p:tav>
                                        <p:tav tm="100000">
                                          <p:val>
                                            <p:strVal val="#ppt_h"/>
                                          </p:val>
                                        </p:tav>
                                      </p:tavLst>
                                    </p:anim>
                                    <p:anim calcmode="lin" valueType="num">
                                      <p:cBhvr>
                                        <p:cTn id="57" dur="3000" fill="hold"/>
                                        <p:tgtEl>
                                          <p:spTgt spid="5"/>
                                        </p:tgtEl>
                                        <p:attrNameLst>
                                          <p:attrName>style.rotation</p:attrName>
                                        </p:attrNameLst>
                                      </p:cBhvr>
                                      <p:tavLst>
                                        <p:tav tm="0">
                                          <p:val>
                                            <p:fltVal val="360"/>
                                          </p:val>
                                        </p:tav>
                                        <p:tav tm="100000">
                                          <p:val>
                                            <p:fltVal val="0"/>
                                          </p:val>
                                        </p:tav>
                                      </p:tavLst>
                                    </p:anim>
                                    <p:animEffect transition="in" filter="fade">
                                      <p:cBhvr>
                                        <p:cTn id="58" dur="3000"/>
                                        <p:tgtEl>
                                          <p:spTgt spid="5"/>
                                        </p:tgtEl>
                                      </p:cBhvr>
                                    </p:animEffect>
                                  </p:childTnLst>
                                </p:cTn>
                              </p:par>
                              <p:par>
                                <p:cTn id="59" presetID="49" presetClass="entr" presetSubtype="0" decel="100000"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3000" fill="hold"/>
                                        <p:tgtEl>
                                          <p:spTgt spid="6"/>
                                        </p:tgtEl>
                                        <p:attrNameLst>
                                          <p:attrName>ppt_w</p:attrName>
                                        </p:attrNameLst>
                                      </p:cBhvr>
                                      <p:tavLst>
                                        <p:tav tm="0">
                                          <p:val>
                                            <p:fltVal val="0"/>
                                          </p:val>
                                        </p:tav>
                                        <p:tav tm="100000">
                                          <p:val>
                                            <p:strVal val="#ppt_w"/>
                                          </p:val>
                                        </p:tav>
                                      </p:tavLst>
                                    </p:anim>
                                    <p:anim calcmode="lin" valueType="num">
                                      <p:cBhvr>
                                        <p:cTn id="62" dur="3000" fill="hold"/>
                                        <p:tgtEl>
                                          <p:spTgt spid="6"/>
                                        </p:tgtEl>
                                        <p:attrNameLst>
                                          <p:attrName>ppt_h</p:attrName>
                                        </p:attrNameLst>
                                      </p:cBhvr>
                                      <p:tavLst>
                                        <p:tav tm="0">
                                          <p:val>
                                            <p:fltVal val="0"/>
                                          </p:val>
                                        </p:tav>
                                        <p:tav tm="100000">
                                          <p:val>
                                            <p:strVal val="#ppt_h"/>
                                          </p:val>
                                        </p:tav>
                                      </p:tavLst>
                                    </p:anim>
                                    <p:anim calcmode="lin" valueType="num">
                                      <p:cBhvr>
                                        <p:cTn id="63" dur="3000" fill="hold"/>
                                        <p:tgtEl>
                                          <p:spTgt spid="6"/>
                                        </p:tgtEl>
                                        <p:attrNameLst>
                                          <p:attrName>style.rotation</p:attrName>
                                        </p:attrNameLst>
                                      </p:cBhvr>
                                      <p:tavLst>
                                        <p:tav tm="0">
                                          <p:val>
                                            <p:fltVal val="360"/>
                                          </p:val>
                                        </p:tav>
                                        <p:tav tm="100000">
                                          <p:val>
                                            <p:fltVal val="0"/>
                                          </p:val>
                                        </p:tav>
                                      </p:tavLst>
                                    </p:anim>
                                    <p:animEffect transition="in" filter="fade">
                                      <p:cBhvr>
                                        <p:cTn id="64" dur="3000"/>
                                        <p:tgtEl>
                                          <p:spTgt spid="6"/>
                                        </p:tgtEl>
                                      </p:cBhvr>
                                    </p:animEffect>
                                  </p:childTnLst>
                                </p:cTn>
                              </p:par>
                              <p:par>
                                <p:cTn id="65" presetID="49" presetClass="entr" presetSubtype="0" decel="100000" fill="hold" nodeType="with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3000" fill="hold"/>
                                        <p:tgtEl>
                                          <p:spTgt spid="7"/>
                                        </p:tgtEl>
                                        <p:attrNameLst>
                                          <p:attrName>ppt_w</p:attrName>
                                        </p:attrNameLst>
                                      </p:cBhvr>
                                      <p:tavLst>
                                        <p:tav tm="0">
                                          <p:val>
                                            <p:fltVal val="0"/>
                                          </p:val>
                                        </p:tav>
                                        <p:tav tm="100000">
                                          <p:val>
                                            <p:strVal val="#ppt_w"/>
                                          </p:val>
                                        </p:tav>
                                      </p:tavLst>
                                    </p:anim>
                                    <p:anim calcmode="lin" valueType="num">
                                      <p:cBhvr>
                                        <p:cTn id="68" dur="3000" fill="hold"/>
                                        <p:tgtEl>
                                          <p:spTgt spid="7"/>
                                        </p:tgtEl>
                                        <p:attrNameLst>
                                          <p:attrName>ppt_h</p:attrName>
                                        </p:attrNameLst>
                                      </p:cBhvr>
                                      <p:tavLst>
                                        <p:tav tm="0">
                                          <p:val>
                                            <p:fltVal val="0"/>
                                          </p:val>
                                        </p:tav>
                                        <p:tav tm="100000">
                                          <p:val>
                                            <p:strVal val="#ppt_h"/>
                                          </p:val>
                                        </p:tav>
                                      </p:tavLst>
                                    </p:anim>
                                    <p:anim calcmode="lin" valueType="num">
                                      <p:cBhvr>
                                        <p:cTn id="69" dur="3000" fill="hold"/>
                                        <p:tgtEl>
                                          <p:spTgt spid="7"/>
                                        </p:tgtEl>
                                        <p:attrNameLst>
                                          <p:attrName>style.rotation</p:attrName>
                                        </p:attrNameLst>
                                      </p:cBhvr>
                                      <p:tavLst>
                                        <p:tav tm="0">
                                          <p:val>
                                            <p:fltVal val="360"/>
                                          </p:val>
                                        </p:tav>
                                        <p:tav tm="100000">
                                          <p:val>
                                            <p:fltVal val="0"/>
                                          </p:val>
                                        </p:tav>
                                      </p:tavLst>
                                    </p:anim>
                                    <p:animEffect transition="in" filter="fade">
                                      <p:cBhvr>
                                        <p:cTn id="70" dur="3000"/>
                                        <p:tgtEl>
                                          <p:spTgt spid="7"/>
                                        </p:tgtEl>
                                      </p:cBhvr>
                                    </p:animEffect>
                                  </p:childTnLst>
                                </p:cTn>
                              </p:par>
                              <p:par>
                                <p:cTn id="71" presetID="49" presetClass="entr" presetSubtype="0" decel="100000"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p:cTn id="73" dur="3000" fill="hold"/>
                                        <p:tgtEl>
                                          <p:spTgt spid="8"/>
                                        </p:tgtEl>
                                        <p:attrNameLst>
                                          <p:attrName>ppt_w</p:attrName>
                                        </p:attrNameLst>
                                      </p:cBhvr>
                                      <p:tavLst>
                                        <p:tav tm="0">
                                          <p:val>
                                            <p:fltVal val="0"/>
                                          </p:val>
                                        </p:tav>
                                        <p:tav tm="100000">
                                          <p:val>
                                            <p:strVal val="#ppt_w"/>
                                          </p:val>
                                        </p:tav>
                                      </p:tavLst>
                                    </p:anim>
                                    <p:anim calcmode="lin" valueType="num">
                                      <p:cBhvr>
                                        <p:cTn id="74" dur="3000" fill="hold"/>
                                        <p:tgtEl>
                                          <p:spTgt spid="8"/>
                                        </p:tgtEl>
                                        <p:attrNameLst>
                                          <p:attrName>ppt_h</p:attrName>
                                        </p:attrNameLst>
                                      </p:cBhvr>
                                      <p:tavLst>
                                        <p:tav tm="0">
                                          <p:val>
                                            <p:fltVal val="0"/>
                                          </p:val>
                                        </p:tav>
                                        <p:tav tm="100000">
                                          <p:val>
                                            <p:strVal val="#ppt_h"/>
                                          </p:val>
                                        </p:tav>
                                      </p:tavLst>
                                    </p:anim>
                                    <p:anim calcmode="lin" valueType="num">
                                      <p:cBhvr>
                                        <p:cTn id="75" dur="3000" fill="hold"/>
                                        <p:tgtEl>
                                          <p:spTgt spid="8"/>
                                        </p:tgtEl>
                                        <p:attrNameLst>
                                          <p:attrName>style.rotation</p:attrName>
                                        </p:attrNameLst>
                                      </p:cBhvr>
                                      <p:tavLst>
                                        <p:tav tm="0">
                                          <p:val>
                                            <p:fltVal val="360"/>
                                          </p:val>
                                        </p:tav>
                                        <p:tav tm="100000">
                                          <p:val>
                                            <p:fltVal val="0"/>
                                          </p:val>
                                        </p:tav>
                                      </p:tavLst>
                                    </p:anim>
                                    <p:animEffect transition="in" filter="fade">
                                      <p:cBhvr>
                                        <p:cTn id="76" dur="3000"/>
                                        <p:tgtEl>
                                          <p:spTgt spid="8"/>
                                        </p:tgtEl>
                                      </p:cBhvr>
                                    </p:animEffect>
                                  </p:childTnLst>
                                </p:cTn>
                              </p:par>
                              <p:par>
                                <p:cTn id="77" presetID="49" presetClass="entr" presetSubtype="0" decel="100000"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 calcmode="lin" valueType="num">
                                      <p:cBhvr>
                                        <p:cTn id="79" dur="3000" fill="hold"/>
                                        <p:tgtEl>
                                          <p:spTgt spid="9"/>
                                        </p:tgtEl>
                                        <p:attrNameLst>
                                          <p:attrName>ppt_w</p:attrName>
                                        </p:attrNameLst>
                                      </p:cBhvr>
                                      <p:tavLst>
                                        <p:tav tm="0">
                                          <p:val>
                                            <p:fltVal val="0"/>
                                          </p:val>
                                        </p:tav>
                                        <p:tav tm="100000">
                                          <p:val>
                                            <p:strVal val="#ppt_w"/>
                                          </p:val>
                                        </p:tav>
                                      </p:tavLst>
                                    </p:anim>
                                    <p:anim calcmode="lin" valueType="num">
                                      <p:cBhvr>
                                        <p:cTn id="80" dur="3000" fill="hold"/>
                                        <p:tgtEl>
                                          <p:spTgt spid="9"/>
                                        </p:tgtEl>
                                        <p:attrNameLst>
                                          <p:attrName>ppt_h</p:attrName>
                                        </p:attrNameLst>
                                      </p:cBhvr>
                                      <p:tavLst>
                                        <p:tav tm="0">
                                          <p:val>
                                            <p:fltVal val="0"/>
                                          </p:val>
                                        </p:tav>
                                        <p:tav tm="100000">
                                          <p:val>
                                            <p:strVal val="#ppt_h"/>
                                          </p:val>
                                        </p:tav>
                                      </p:tavLst>
                                    </p:anim>
                                    <p:anim calcmode="lin" valueType="num">
                                      <p:cBhvr>
                                        <p:cTn id="81" dur="3000" fill="hold"/>
                                        <p:tgtEl>
                                          <p:spTgt spid="9"/>
                                        </p:tgtEl>
                                        <p:attrNameLst>
                                          <p:attrName>style.rotation</p:attrName>
                                        </p:attrNameLst>
                                      </p:cBhvr>
                                      <p:tavLst>
                                        <p:tav tm="0">
                                          <p:val>
                                            <p:fltVal val="360"/>
                                          </p:val>
                                        </p:tav>
                                        <p:tav tm="100000">
                                          <p:val>
                                            <p:fltVal val="0"/>
                                          </p:val>
                                        </p:tav>
                                      </p:tavLst>
                                    </p:anim>
                                    <p:animEffect transition="in" filter="fade">
                                      <p:cBhvr>
                                        <p:cTn id="82" dur="3000"/>
                                        <p:tgtEl>
                                          <p:spTgt spid="9"/>
                                        </p:tgtEl>
                                      </p:cBhvr>
                                    </p:animEffect>
                                  </p:childTnLst>
                                </p:cTn>
                              </p:par>
                              <p:par>
                                <p:cTn id="83" presetID="49" presetClass="entr" presetSubtype="0" decel="100000"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p:cTn id="85" dur="3000" fill="hold"/>
                                        <p:tgtEl>
                                          <p:spTgt spid="10"/>
                                        </p:tgtEl>
                                        <p:attrNameLst>
                                          <p:attrName>ppt_w</p:attrName>
                                        </p:attrNameLst>
                                      </p:cBhvr>
                                      <p:tavLst>
                                        <p:tav tm="0">
                                          <p:val>
                                            <p:fltVal val="0"/>
                                          </p:val>
                                        </p:tav>
                                        <p:tav tm="100000">
                                          <p:val>
                                            <p:strVal val="#ppt_w"/>
                                          </p:val>
                                        </p:tav>
                                      </p:tavLst>
                                    </p:anim>
                                    <p:anim calcmode="lin" valueType="num">
                                      <p:cBhvr>
                                        <p:cTn id="86" dur="3000" fill="hold"/>
                                        <p:tgtEl>
                                          <p:spTgt spid="10"/>
                                        </p:tgtEl>
                                        <p:attrNameLst>
                                          <p:attrName>ppt_h</p:attrName>
                                        </p:attrNameLst>
                                      </p:cBhvr>
                                      <p:tavLst>
                                        <p:tav tm="0">
                                          <p:val>
                                            <p:fltVal val="0"/>
                                          </p:val>
                                        </p:tav>
                                        <p:tav tm="100000">
                                          <p:val>
                                            <p:strVal val="#ppt_h"/>
                                          </p:val>
                                        </p:tav>
                                      </p:tavLst>
                                    </p:anim>
                                    <p:anim calcmode="lin" valueType="num">
                                      <p:cBhvr>
                                        <p:cTn id="87" dur="3000" fill="hold"/>
                                        <p:tgtEl>
                                          <p:spTgt spid="10"/>
                                        </p:tgtEl>
                                        <p:attrNameLst>
                                          <p:attrName>style.rotation</p:attrName>
                                        </p:attrNameLst>
                                      </p:cBhvr>
                                      <p:tavLst>
                                        <p:tav tm="0">
                                          <p:val>
                                            <p:fltVal val="360"/>
                                          </p:val>
                                        </p:tav>
                                        <p:tav tm="100000">
                                          <p:val>
                                            <p:fltVal val="0"/>
                                          </p:val>
                                        </p:tav>
                                      </p:tavLst>
                                    </p:anim>
                                    <p:animEffect transition="in" filter="fade">
                                      <p:cBhvr>
                                        <p:cTn id="88" dur="3000"/>
                                        <p:tgtEl>
                                          <p:spTgt spid="10"/>
                                        </p:tgtEl>
                                      </p:cBhvr>
                                    </p:animEffect>
                                  </p:childTnLst>
                                </p:cTn>
                              </p:par>
                              <p:par>
                                <p:cTn id="89" presetID="49" presetClass="entr" presetSubtype="0" decel="100000"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p:cTn id="91" dur="3000" fill="hold"/>
                                        <p:tgtEl>
                                          <p:spTgt spid="11"/>
                                        </p:tgtEl>
                                        <p:attrNameLst>
                                          <p:attrName>ppt_w</p:attrName>
                                        </p:attrNameLst>
                                      </p:cBhvr>
                                      <p:tavLst>
                                        <p:tav tm="0">
                                          <p:val>
                                            <p:fltVal val="0"/>
                                          </p:val>
                                        </p:tav>
                                        <p:tav tm="100000">
                                          <p:val>
                                            <p:strVal val="#ppt_w"/>
                                          </p:val>
                                        </p:tav>
                                      </p:tavLst>
                                    </p:anim>
                                    <p:anim calcmode="lin" valueType="num">
                                      <p:cBhvr>
                                        <p:cTn id="92" dur="3000" fill="hold"/>
                                        <p:tgtEl>
                                          <p:spTgt spid="11"/>
                                        </p:tgtEl>
                                        <p:attrNameLst>
                                          <p:attrName>ppt_h</p:attrName>
                                        </p:attrNameLst>
                                      </p:cBhvr>
                                      <p:tavLst>
                                        <p:tav tm="0">
                                          <p:val>
                                            <p:fltVal val="0"/>
                                          </p:val>
                                        </p:tav>
                                        <p:tav tm="100000">
                                          <p:val>
                                            <p:strVal val="#ppt_h"/>
                                          </p:val>
                                        </p:tav>
                                      </p:tavLst>
                                    </p:anim>
                                    <p:anim calcmode="lin" valueType="num">
                                      <p:cBhvr>
                                        <p:cTn id="93" dur="3000" fill="hold"/>
                                        <p:tgtEl>
                                          <p:spTgt spid="11"/>
                                        </p:tgtEl>
                                        <p:attrNameLst>
                                          <p:attrName>style.rotation</p:attrName>
                                        </p:attrNameLst>
                                      </p:cBhvr>
                                      <p:tavLst>
                                        <p:tav tm="0">
                                          <p:val>
                                            <p:fltVal val="360"/>
                                          </p:val>
                                        </p:tav>
                                        <p:tav tm="100000">
                                          <p:val>
                                            <p:fltVal val="0"/>
                                          </p:val>
                                        </p:tav>
                                      </p:tavLst>
                                    </p:anim>
                                    <p:animEffect transition="in" filter="fade">
                                      <p:cBhvr>
                                        <p:cTn id="94" dur="3000"/>
                                        <p:tgtEl>
                                          <p:spTgt spid="11"/>
                                        </p:tgtEl>
                                      </p:cBhvr>
                                    </p:animEffect>
                                  </p:childTnLst>
                                </p:cTn>
                              </p:par>
                              <p:par>
                                <p:cTn id="95" presetID="49" presetClass="entr" presetSubtype="0" decel="100000" fill="hold"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p:cTn id="97" dur="3000" fill="hold"/>
                                        <p:tgtEl>
                                          <p:spTgt spid="12"/>
                                        </p:tgtEl>
                                        <p:attrNameLst>
                                          <p:attrName>ppt_w</p:attrName>
                                        </p:attrNameLst>
                                      </p:cBhvr>
                                      <p:tavLst>
                                        <p:tav tm="0">
                                          <p:val>
                                            <p:fltVal val="0"/>
                                          </p:val>
                                        </p:tav>
                                        <p:tav tm="100000">
                                          <p:val>
                                            <p:strVal val="#ppt_w"/>
                                          </p:val>
                                        </p:tav>
                                      </p:tavLst>
                                    </p:anim>
                                    <p:anim calcmode="lin" valueType="num">
                                      <p:cBhvr>
                                        <p:cTn id="98" dur="3000" fill="hold"/>
                                        <p:tgtEl>
                                          <p:spTgt spid="12"/>
                                        </p:tgtEl>
                                        <p:attrNameLst>
                                          <p:attrName>ppt_h</p:attrName>
                                        </p:attrNameLst>
                                      </p:cBhvr>
                                      <p:tavLst>
                                        <p:tav tm="0">
                                          <p:val>
                                            <p:fltVal val="0"/>
                                          </p:val>
                                        </p:tav>
                                        <p:tav tm="100000">
                                          <p:val>
                                            <p:strVal val="#ppt_h"/>
                                          </p:val>
                                        </p:tav>
                                      </p:tavLst>
                                    </p:anim>
                                    <p:anim calcmode="lin" valueType="num">
                                      <p:cBhvr>
                                        <p:cTn id="99" dur="3000" fill="hold"/>
                                        <p:tgtEl>
                                          <p:spTgt spid="12"/>
                                        </p:tgtEl>
                                        <p:attrNameLst>
                                          <p:attrName>style.rotation</p:attrName>
                                        </p:attrNameLst>
                                      </p:cBhvr>
                                      <p:tavLst>
                                        <p:tav tm="0">
                                          <p:val>
                                            <p:fltVal val="360"/>
                                          </p:val>
                                        </p:tav>
                                        <p:tav tm="100000">
                                          <p:val>
                                            <p:fltVal val="0"/>
                                          </p:val>
                                        </p:tav>
                                      </p:tavLst>
                                    </p:anim>
                                    <p:animEffect transition="in" filter="fade">
                                      <p:cBhvr>
                                        <p:cTn id="100" dur="3000"/>
                                        <p:tgtEl>
                                          <p:spTgt spid="12"/>
                                        </p:tgtEl>
                                      </p:cBhvr>
                                    </p:animEffect>
                                  </p:childTnLst>
                                </p:cTn>
                              </p:par>
                              <p:par>
                                <p:cTn id="101" presetID="49" presetClass="entr" presetSubtype="0" decel="100000" fill="hold" nodeType="withEffect">
                                  <p:stCondLst>
                                    <p:cond delay="0"/>
                                  </p:stCondLst>
                                  <p:childTnLst>
                                    <p:set>
                                      <p:cBhvr>
                                        <p:cTn id="102" dur="1" fill="hold">
                                          <p:stCondLst>
                                            <p:cond delay="0"/>
                                          </p:stCondLst>
                                        </p:cTn>
                                        <p:tgtEl>
                                          <p:spTgt spid="13"/>
                                        </p:tgtEl>
                                        <p:attrNameLst>
                                          <p:attrName>style.visibility</p:attrName>
                                        </p:attrNameLst>
                                      </p:cBhvr>
                                      <p:to>
                                        <p:strVal val="visible"/>
                                      </p:to>
                                    </p:set>
                                    <p:anim calcmode="lin" valueType="num">
                                      <p:cBhvr>
                                        <p:cTn id="103" dur="3000" fill="hold"/>
                                        <p:tgtEl>
                                          <p:spTgt spid="13"/>
                                        </p:tgtEl>
                                        <p:attrNameLst>
                                          <p:attrName>ppt_w</p:attrName>
                                        </p:attrNameLst>
                                      </p:cBhvr>
                                      <p:tavLst>
                                        <p:tav tm="0">
                                          <p:val>
                                            <p:fltVal val="0"/>
                                          </p:val>
                                        </p:tav>
                                        <p:tav tm="100000">
                                          <p:val>
                                            <p:strVal val="#ppt_w"/>
                                          </p:val>
                                        </p:tav>
                                      </p:tavLst>
                                    </p:anim>
                                    <p:anim calcmode="lin" valueType="num">
                                      <p:cBhvr>
                                        <p:cTn id="104" dur="3000" fill="hold"/>
                                        <p:tgtEl>
                                          <p:spTgt spid="13"/>
                                        </p:tgtEl>
                                        <p:attrNameLst>
                                          <p:attrName>ppt_h</p:attrName>
                                        </p:attrNameLst>
                                      </p:cBhvr>
                                      <p:tavLst>
                                        <p:tav tm="0">
                                          <p:val>
                                            <p:fltVal val="0"/>
                                          </p:val>
                                        </p:tav>
                                        <p:tav tm="100000">
                                          <p:val>
                                            <p:strVal val="#ppt_h"/>
                                          </p:val>
                                        </p:tav>
                                      </p:tavLst>
                                    </p:anim>
                                    <p:anim calcmode="lin" valueType="num">
                                      <p:cBhvr>
                                        <p:cTn id="105" dur="3000" fill="hold"/>
                                        <p:tgtEl>
                                          <p:spTgt spid="13"/>
                                        </p:tgtEl>
                                        <p:attrNameLst>
                                          <p:attrName>style.rotation</p:attrName>
                                        </p:attrNameLst>
                                      </p:cBhvr>
                                      <p:tavLst>
                                        <p:tav tm="0">
                                          <p:val>
                                            <p:fltVal val="360"/>
                                          </p:val>
                                        </p:tav>
                                        <p:tav tm="100000">
                                          <p:val>
                                            <p:fltVal val="0"/>
                                          </p:val>
                                        </p:tav>
                                      </p:tavLst>
                                    </p:anim>
                                    <p:animEffect transition="in" filter="fade">
                                      <p:cBhvr>
                                        <p:cTn id="106" dur="3000"/>
                                        <p:tgtEl>
                                          <p:spTgt spid="13"/>
                                        </p:tgtEl>
                                      </p:cBhvr>
                                    </p:animEffect>
                                  </p:childTnLst>
                                </p:cTn>
                              </p:par>
                            </p:childTnLst>
                          </p:cTn>
                        </p:par>
                        <p:par>
                          <p:cTn id="107" fill="hold">
                            <p:stCondLst>
                              <p:cond delay="3000"/>
                            </p:stCondLst>
                            <p:childTnLst>
                              <p:par>
                                <p:cTn id="108" presetID="2" presetClass="exit" presetSubtype="6" fill="hold" nodeType="afterEffect">
                                  <p:stCondLst>
                                    <p:cond delay="0"/>
                                  </p:stCondLst>
                                  <p:childTnLst>
                                    <p:anim calcmode="lin" valueType="num">
                                      <p:cBhvr additive="base">
                                        <p:cTn id="109" dur="3000"/>
                                        <p:tgtEl>
                                          <p:spTgt spid="5"/>
                                        </p:tgtEl>
                                        <p:attrNameLst>
                                          <p:attrName>ppt_x</p:attrName>
                                        </p:attrNameLst>
                                      </p:cBhvr>
                                      <p:tavLst>
                                        <p:tav tm="0">
                                          <p:val>
                                            <p:strVal val="ppt_x"/>
                                          </p:val>
                                        </p:tav>
                                        <p:tav tm="100000">
                                          <p:val>
                                            <p:strVal val="1+ppt_w/2"/>
                                          </p:val>
                                        </p:tav>
                                      </p:tavLst>
                                    </p:anim>
                                    <p:anim calcmode="lin" valueType="num">
                                      <p:cBhvr additive="base">
                                        <p:cTn id="110" dur="3000"/>
                                        <p:tgtEl>
                                          <p:spTgt spid="5"/>
                                        </p:tgtEl>
                                        <p:attrNameLst>
                                          <p:attrName>ppt_y</p:attrName>
                                        </p:attrNameLst>
                                      </p:cBhvr>
                                      <p:tavLst>
                                        <p:tav tm="0">
                                          <p:val>
                                            <p:strVal val="ppt_y"/>
                                          </p:val>
                                        </p:tav>
                                        <p:tav tm="100000">
                                          <p:val>
                                            <p:strVal val="1+ppt_h/2"/>
                                          </p:val>
                                        </p:tav>
                                      </p:tavLst>
                                    </p:anim>
                                    <p:set>
                                      <p:cBhvr>
                                        <p:cTn id="111" dur="1" fill="hold">
                                          <p:stCondLst>
                                            <p:cond delay="2999"/>
                                          </p:stCondLst>
                                        </p:cTn>
                                        <p:tgtEl>
                                          <p:spTgt spid="5"/>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1+ppt_w/2"/>
                                          </p:val>
                                        </p:tav>
                                      </p:tavLst>
                                    </p:anim>
                                    <p:anim calcmode="lin" valueType="num">
                                      <p:cBhvr additive="base">
                                        <p:cTn id="114" dur="3000"/>
                                        <p:tgtEl>
                                          <p:spTgt spid="7"/>
                                        </p:tgtEl>
                                        <p:attrNameLst>
                                          <p:attrName>ppt_y</p:attrName>
                                        </p:attrNameLst>
                                      </p:cBhvr>
                                      <p:tavLst>
                                        <p:tav tm="0">
                                          <p:val>
                                            <p:strVal val="ppt_y"/>
                                          </p:val>
                                        </p:tav>
                                        <p:tav tm="100000">
                                          <p:val>
                                            <p:strVal val="1+ppt_h/2"/>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3000"/>
                                        <p:tgtEl>
                                          <p:spTgt spid="9"/>
                                        </p:tgtEl>
                                        <p:attrNameLst>
                                          <p:attrName>ppt_x</p:attrName>
                                        </p:attrNameLst>
                                      </p:cBhvr>
                                      <p:tavLst>
                                        <p:tav tm="0">
                                          <p:val>
                                            <p:strVal val="ppt_x"/>
                                          </p:val>
                                        </p:tav>
                                        <p:tav tm="100000">
                                          <p:val>
                                            <p:strVal val="1+ppt_w/2"/>
                                          </p:val>
                                        </p:tav>
                                      </p:tavLst>
                                    </p:anim>
                                    <p:anim calcmode="lin" valueType="num">
                                      <p:cBhvr additive="base">
                                        <p:cTn id="118" dur="3000"/>
                                        <p:tgtEl>
                                          <p:spTgt spid="9"/>
                                        </p:tgtEl>
                                        <p:attrNameLst>
                                          <p:attrName>ppt_y</p:attrName>
                                        </p:attrNameLst>
                                      </p:cBhvr>
                                      <p:tavLst>
                                        <p:tav tm="0">
                                          <p:val>
                                            <p:strVal val="ppt_y"/>
                                          </p:val>
                                        </p:tav>
                                        <p:tav tm="100000">
                                          <p:val>
                                            <p:strVal val="1+ppt_h/2"/>
                                          </p:val>
                                        </p:tav>
                                      </p:tavLst>
                                    </p:anim>
                                    <p:set>
                                      <p:cBhvr>
                                        <p:cTn id="119" dur="1" fill="hold">
                                          <p:stCondLst>
                                            <p:cond delay="2999"/>
                                          </p:stCondLst>
                                        </p:cTn>
                                        <p:tgtEl>
                                          <p:spTgt spid="9"/>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1+ppt_w/2"/>
                                          </p:val>
                                        </p:tav>
                                      </p:tavLst>
                                    </p:anim>
                                    <p:anim calcmode="lin" valueType="num">
                                      <p:cBhvr additive="base">
                                        <p:cTn id="122" dur="3000"/>
                                        <p:tgtEl>
                                          <p:spTgt spid="11"/>
                                        </p:tgtEl>
                                        <p:attrNameLst>
                                          <p:attrName>ppt_y</p:attrName>
                                        </p:attrNameLst>
                                      </p:cBhvr>
                                      <p:tavLst>
                                        <p:tav tm="0">
                                          <p:val>
                                            <p:strVal val="ppt_y"/>
                                          </p:val>
                                        </p:tav>
                                        <p:tav tm="100000">
                                          <p:val>
                                            <p:strVal val="1+ppt_h/2"/>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3000"/>
                                        <p:tgtEl>
                                          <p:spTgt spid="13"/>
                                        </p:tgtEl>
                                        <p:attrNameLst>
                                          <p:attrName>ppt_x</p:attrName>
                                        </p:attrNameLst>
                                      </p:cBhvr>
                                      <p:tavLst>
                                        <p:tav tm="0">
                                          <p:val>
                                            <p:strVal val="ppt_x"/>
                                          </p:val>
                                        </p:tav>
                                        <p:tav tm="100000">
                                          <p:val>
                                            <p:strVal val="1+ppt_w/2"/>
                                          </p:val>
                                        </p:tav>
                                      </p:tavLst>
                                    </p:anim>
                                    <p:anim calcmode="lin" valueType="num">
                                      <p:cBhvr additive="base">
                                        <p:cTn id="126" dur="3000"/>
                                        <p:tgtEl>
                                          <p:spTgt spid="13"/>
                                        </p:tgtEl>
                                        <p:attrNameLst>
                                          <p:attrName>ppt_y</p:attrName>
                                        </p:attrNameLst>
                                      </p:cBhvr>
                                      <p:tavLst>
                                        <p:tav tm="0">
                                          <p:val>
                                            <p:strVal val="ppt_y"/>
                                          </p:val>
                                        </p:tav>
                                        <p:tav tm="100000">
                                          <p:val>
                                            <p:strVal val="1+ppt_h/2"/>
                                          </p:val>
                                        </p:tav>
                                      </p:tavLst>
                                    </p:anim>
                                    <p:set>
                                      <p:cBhvr>
                                        <p:cTn id="127" dur="1" fill="hold">
                                          <p:stCondLst>
                                            <p:cond delay="2999"/>
                                          </p:stCondLst>
                                        </p:cTn>
                                        <p:tgtEl>
                                          <p:spTgt spid="13"/>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3000"/>
                                        <p:tgtEl>
                                          <p:spTgt spid="4"/>
                                        </p:tgtEl>
                                        <p:attrNameLst>
                                          <p:attrName>ppt_x</p:attrName>
                                        </p:attrNameLst>
                                      </p:cBhvr>
                                      <p:tavLst>
                                        <p:tav tm="0">
                                          <p:val>
                                            <p:strVal val="ppt_x"/>
                                          </p:val>
                                        </p:tav>
                                        <p:tav tm="100000">
                                          <p:val>
                                            <p:strVal val="0-ppt_w/2"/>
                                          </p:val>
                                        </p:tav>
                                      </p:tavLst>
                                    </p:anim>
                                    <p:anim calcmode="lin" valueType="num">
                                      <p:cBhvr additive="base">
                                        <p:cTn id="130" dur="3000"/>
                                        <p:tgtEl>
                                          <p:spTgt spid="4"/>
                                        </p:tgtEl>
                                        <p:attrNameLst>
                                          <p:attrName>ppt_y</p:attrName>
                                        </p:attrNameLst>
                                      </p:cBhvr>
                                      <p:tavLst>
                                        <p:tav tm="0">
                                          <p:val>
                                            <p:strVal val="ppt_y"/>
                                          </p:val>
                                        </p:tav>
                                        <p:tav tm="100000">
                                          <p:val>
                                            <p:strVal val="1+ppt_h/2"/>
                                          </p:val>
                                        </p:tav>
                                      </p:tavLst>
                                    </p:anim>
                                    <p:set>
                                      <p:cBhvr>
                                        <p:cTn id="131" dur="1" fill="hold">
                                          <p:stCondLst>
                                            <p:cond delay="2999"/>
                                          </p:stCondLst>
                                        </p:cTn>
                                        <p:tgtEl>
                                          <p:spTgt spid="4"/>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0-ppt_w/2"/>
                                          </p:val>
                                        </p:tav>
                                      </p:tavLst>
                                    </p:anim>
                                    <p:anim calcmode="lin" valueType="num">
                                      <p:cBhvr additive="base">
                                        <p:cTn id="134" dur="3000"/>
                                        <p:tgtEl>
                                          <p:spTgt spid="6"/>
                                        </p:tgtEl>
                                        <p:attrNameLst>
                                          <p:attrName>ppt_y</p:attrName>
                                        </p:attrNameLst>
                                      </p:cBhvr>
                                      <p:tavLst>
                                        <p:tav tm="0">
                                          <p:val>
                                            <p:strVal val="ppt_y"/>
                                          </p:val>
                                        </p:tav>
                                        <p:tav tm="100000">
                                          <p:val>
                                            <p:strVal val="1+ppt_h/2"/>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0-ppt_w/2"/>
                                          </p:val>
                                        </p:tav>
                                      </p:tavLst>
                                    </p:anim>
                                    <p:anim calcmode="lin" valueType="num">
                                      <p:cBhvr additive="base">
                                        <p:cTn id="138" dur="3000"/>
                                        <p:tgtEl>
                                          <p:spTgt spid="8"/>
                                        </p:tgtEl>
                                        <p:attrNameLst>
                                          <p:attrName>ppt_y</p:attrName>
                                        </p:attrNameLst>
                                      </p:cBhvr>
                                      <p:tavLst>
                                        <p:tav tm="0">
                                          <p:val>
                                            <p:strVal val="ppt_y"/>
                                          </p:val>
                                        </p:tav>
                                        <p:tav tm="100000">
                                          <p:val>
                                            <p:strVal val="1+ppt_h/2"/>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1+ppt_h/2"/>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0-ppt_w/2"/>
                                          </p:val>
                                        </p:tav>
                                      </p:tavLst>
                                    </p:anim>
                                    <p:anim calcmode="lin" valueType="num">
                                      <p:cBhvr additive="base">
                                        <p:cTn id="146" dur="3000"/>
                                        <p:tgtEl>
                                          <p:spTgt spid="12"/>
                                        </p:tgtEl>
                                        <p:attrNameLst>
                                          <p:attrName>ppt_y</p:attrName>
                                        </p:attrNameLst>
                                      </p:cBhvr>
                                      <p:tavLst>
                                        <p:tav tm="0">
                                          <p:val>
                                            <p:strVal val="ppt_y"/>
                                          </p:val>
                                        </p:tav>
                                        <p:tav tm="100000">
                                          <p:val>
                                            <p:strVal val="1+ppt_h/2"/>
                                          </p:val>
                                        </p:tav>
                                      </p:tavLst>
                                    </p:anim>
                                    <p:set>
                                      <p:cBhvr>
                                        <p:cTn id="147" dur="1" fill="hold">
                                          <p:stCondLst>
                                            <p:cond delay="2999"/>
                                          </p:stCondLst>
                                        </p:cTn>
                                        <p:tgtEl>
                                          <p:spTgt spid="12"/>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3000" fill="hold"/>
                                        <p:tgtEl>
                                          <p:spTgt spid="5"/>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7"/>
                                        </p:tgtEl>
                                        <p:attrNameLst>
                                          <p:attrName>r</p:attrName>
                                        </p:attrNameLst>
                                      </p:cBhvr>
                                    </p:animRot>
                                  </p:childTnLst>
                                </p:cTn>
                              </p:par>
                              <p:par>
                                <p:cTn id="152" presetID="8" presetClass="emph" presetSubtype="0" autoRev="1" fill="hold" nodeType="withEffect">
                                  <p:stCondLst>
                                    <p:cond delay="0"/>
                                  </p:stCondLst>
                                  <p:childTnLst>
                                    <p:animRot by="21600000">
                                      <p:cBhvr>
                                        <p:cTn id="153" dur="3000" fill="hold"/>
                                        <p:tgtEl>
                                          <p:spTgt spid="9"/>
                                        </p:tgtEl>
                                        <p:attrNameLst>
                                          <p:attrName>r</p:attrName>
                                        </p:attrNameLst>
                                      </p:cBhvr>
                                    </p:animRot>
                                  </p:childTnLst>
                                </p:cTn>
                              </p:par>
                              <p:par>
                                <p:cTn id="154" presetID="8" presetClass="emph" presetSubtype="0" autoRev="1" fill="hold" nodeType="withEffect">
                                  <p:stCondLst>
                                    <p:cond delay="0"/>
                                  </p:stCondLst>
                                  <p:childTnLst>
                                    <p:animRot by="21600000">
                                      <p:cBhvr>
                                        <p:cTn id="155" dur="3000" fill="hold"/>
                                        <p:tgtEl>
                                          <p:spTgt spid="11"/>
                                        </p:tgtEl>
                                        <p:attrNameLst>
                                          <p:attrName>r</p:attrName>
                                        </p:attrNameLst>
                                      </p:cBhvr>
                                    </p:animRot>
                                  </p:childTnLst>
                                </p:cTn>
                              </p:par>
                              <p:par>
                                <p:cTn id="156" presetID="8" presetClass="emph" presetSubtype="0" autoRev="1" fill="hold"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autoRev="1" fill="hold" nodeType="withEffect">
                                  <p:stCondLst>
                                    <p:cond delay="0"/>
                                  </p:stCondLst>
                                  <p:childTnLst>
                                    <p:animRot by="-21600000">
                                      <p:cBhvr>
                                        <p:cTn id="159" dur="3000" fill="hold"/>
                                        <p:tgtEl>
                                          <p:spTgt spid="4"/>
                                        </p:tgtEl>
                                        <p:attrNameLst>
                                          <p:attrName>r</p:attrName>
                                        </p:attrNameLst>
                                      </p:cBhvr>
                                    </p:animRot>
                                  </p:childTnLst>
                                </p:cTn>
                              </p:par>
                              <p:par>
                                <p:cTn id="160" presetID="8" presetClass="emph" presetSubtype="0" autoRev="1" fill="hold" nodeType="withEffect">
                                  <p:stCondLst>
                                    <p:cond delay="0"/>
                                  </p:stCondLst>
                                  <p:childTnLst>
                                    <p:animRot by="-21600000">
                                      <p:cBhvr>
                                        <p:cTn id="161" dur="3000" fill="hold"/>
                                        <p:tgtEl>
                                          <p:spTgt spid="6"/>
                                        </p:tgtEl>
                                        <p:attrNameLst>
                                          <p:attrName>r</p:attrName>
                                        </p:attrNameLst>
                                      </p:cBhvr>
                                    </p:animRot>
                                  </p:childTnLst>
                                </p:cTn>
                              </p:par>
                              <p:par>
                                <p:cTn id="162" presetID="8" presetClass="emph" presetSubtype="0" autoRev="1" fill="hold" nodeType="withEffect">
                                  <p:stCondLst>
                                    <p:cond delay="0"/>
                                  </p:stCondLst>
                                  <p:childTnLst>
                                    <p:animRot by="-21600000">
                                      <p:cBhvr>
                                        <p:cTn id="163" dur="3000" fill="hold"/>
                                        <p:tgtEl>
                                          <p:spTgt spid="8"/>
                                        </p:tgtEl>
                                        <p:attrNameLst>
                                          <p:attrName>r</p:attrName>
                                        </p:attrNameLst>
                                      </p:cBhvr>
                                    </p:animRot>
                                  </p:childTnLst>
                                </p:cTn>
                              </p:par>
                              <p:par>
                                <p:cTn id="164" presetID="8" presetClass="emph" presetSubtype="0" autoRev="1" fill="hold" nodeType="withEffect">
                                  <p:stCondLst>
                                    <p:cond delay="0"/>
                                  </p:stCondLst>
                                  <p:childTnLst>
                                    <p:animRot by="-21600000">
                                      <p:cBhvr>
                                        <p:cTn id="165" dur="3000" fill="hold"/>
                                        <p:tgtEl>
                                          <p:spTgt spid="10"/>
                                        </p:tgtEl>
                                        <p:attrNameLst>
                                          <p:attrName>r</p:attrName>
                                        </p:attrNameLst>
                                      </p:cBhvr>
                                    </p:animRot>
                                  </p:childTnLst>
                                </p:cTn>
                              </p:par>
                              <p:par>
                                <p:cTn id="166" presetID="8" presetClass="emph" presetSubtype="0" autoRev="1" fill="hold" nodeType="withEffect">
                                  <p:stCondLst>
                                    <p:cond delay="0"/>
                                  </p:stCondLst>
                                  <p:childTnLst>
                                    <p:animRot by="-21600000">
                                      <p:cBhvr>
                                        <p:cTn id="167" dur="3000" fill="hold"/>
                                        <p:tgtEl>
                                          <p:spTgt spid="12"/>
                                        </p:tgtEl>
                                        <p:attrNameLst>
                                          <p:attrName>r</p:attrName>
                                        </p:attrNameLst>
                                      </p:cBhvr>
                                    </p:animRot>
                                  </p:childTnLst>
                                </p:cTn>
                              </p:par>
                              <p:par>
                                <p:cTn id="168" presetID="23" presetClass="entr" presetSubtype="272"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3000" fill="hold"/>
                                        <p:tgtEl>
                                          <p:spTgt spid="2"/>
                                        </p:tgtEl>
                                        <p:attrNameLst>
                                          <p:attrName>ppt_w</p:attrName>
                                        </p:attrNameLst>
                                      </p:cBhvr>
                                      <p:tavLst>
                                        <p:tav tm="0">
                                          <p:val>
                                            <p:strVal val="2/3*#ppt_w"/>
                                          </p:val>
                                        </p:tav>
                                        <p:tav tm="100000">
                                          <p:val>
                                            <p:strVal val="#ppt_w"/>
                                          </p:val>
                                        </p:tav>
                                      </p:tavLst>
                                    </p:anim>
                                    <p:anim calcmode="lin" valueType="num">
                                      <p:cBhvr>
                                        <p:cTn id="171" dur="3000" fill="hold"/>
                                        <p:tgtEl>
                                          <p:spTgt spid="2"/>
                                        </p:tgtEl>
                                        <p:attrNameLst>
                                          <p:attrName>ppt_h</p:attrName>
                                        </p:attrNameLst>
                                      </p:cBhvr>
                                      <p:tavLst>
                                        <p:tav tm="0">
                                          <p:val>
                                            <p:strVal val="2/3*#ppt_h"/>
                                          </p:val>
                                        </p:tav>
                                        <p:tav tm="100000">
                                          <p:val>
                                            <p:strVal val="#ppt_h"/>
                                          </p:val>
                                        </p:tav>
                                      </p:tavLst>
                                    </p:anim>
                                  </p:childTnLst>
                                </p:cTn>
                              </p:par>
                              <p:par>
                                <p:cTn id="172" presetID="4" presetClass="entr" presetSubtype="32" fill="hold" nodeType="withEffect">
                                  <p:stCondLst>
                                    <p:cond delay="0"/>
                                  </p:stCondLst>
                                  <p:childTnLst>
                                    <p:set>
                                      <p:cBhvr>
                                        <p:cTn id="173" dur="1" fill="hold">
                                          <p:stCondLst>
                                            <p:cond delay="0"/>
                                          </p:stCondLst>
                                        </p:cTn>
                                        <p:tgtEl>
                                          <p:spTgt spid="2"/>
                                        </p:tgtEl>
                                        <p:attrNameLst>
                                          <p:attrName>style.visibility</p:attrName>
                                        </p:attrNameLst>
                                      </p:cBhvr>
                                      <p:to>
                                        <p:strVal val="visible"/>
                                      </p:to>
                                    </p:set>
                                    <p:animEffect transition="in" filter="box(out)">
                                      <p:cBhvr>
                                        <p:cTn id="17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880050eafaf57077ee4578decd1f15f.jpg"/>
          <p:cNvPicPr>
            <a:picLocks noChangeAspect="1"/>
          </p:cNvPicPr>
          <p:nvPr/>
        </p:nvPicPr>
        <p:blipFill>
          <a:blip r:embed="rId2"/>
          <a:stretch>
            <a:fillRect/>
          </a:stretch>
        </p:blipFill>
        <p:spPr>
          <a:xfrm>
            <a:off x="1116" y="0"/>
            <a:ext cx="9141768" cy="5143500"/>
          </a:xfrm>
          <a:prstGeom prst="rect">
            <a:avLst/>
          </a:prstGeom>
        </p:spPr>
      </p:pic>
      <p:pic>
        <p:nvPicPr>
          <p:cNvPr id="3" name="2 Imagen" descr="99.png"/>
          <p:cNvPicPr>
            <a:picLocks noChangeAspect="1"/>
          </p:cNvPicPr>
          <p:nvPr/>
        </p:nvPicPr>
        <p:blipFill>
          <a:blip r:embed="rId3"/>
          <a:stretch>
            <a:fillRect/>
          </a:stretch>
        </p:blipFill>
        <p:spPr>
          <a:xfrm flipH="1">
            <a:off x="642910" y="266700"/>
            <a:ext cx="3071834" cy="4876800"/>
          </a:xfrm>
          <a:prstGeom prst="rect">
            <a:avLst/>
          </a:prstGeom>
        </p:spPr>
      </p:pic>
      <p:sp>
        <p:nvSpPr>
          <p:cNvPr id="4" name="3 CuadroTexto"/>
          <p:cNvSpPr txBox="1"/>
          <p:nvPr/>
        </p:nvSpPr>
        <p:spPr>
          <a:xfrm>
            <a:off x="5072066" y="2071684"/>
            <a:ext cx="3857653" cy="2246769"/>
          </a:xfrm>
          <a:prstGeom prst="rect">
            <a:avLst/>
          </a:prstGeom>
          <a:noFill/>
        </p:spPr>
        <p:txBody>
          <a:bodyPr wrap="square" rtlCol="0">
            <a:spAutoFit/>
          </a:bodyPr>
          <a:lstStyle/>
          <a:p>
            <a:r>
              <a:rPr lang="es-PE" sz="2000" dirty="0" smtClean="0"/>
              <a:t>La brisa acaricia suavemente el rostro, como un susurro suave, El aroma de las flores y la hierba fresca envuelven el aire, El silencio es un regalo, un tesoro que se guarda en el pecho, Y en este remanso de quietud, encuentro mi anhelado lecho.</a:t>
            </a:r>
          </a:p>
          <a:p>
            <a:endParaRPr lang="es-PE" sz="2000" dirty="0"/>
          </a:p>
        </p:txBody>
      </p:sp>
    </p:spTree>
  </p:cSld>
  <p:clrMapOvr>
    <a:masterClrMapping/>
  </p:clrMapOvr>
  <p:transition advClick="0" advTm="2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00B0F0">
                <a:shade val="67500"/>
                <a:satMod val="115000"/>
              </a:srgbClr>
            </a:gs>
            <a:gs pos="100000">
              <a:srgbClr val="00B0F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wallpaperuse.com-hd-quality-wallpaper-140003.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4" name="3 Imagen" descr="18096-color-bloom-design.png"/>
          <p:cNvPicPr>
            <a:picLocks noChangeAspect="1"/>
          </p:cNvPicPr>
          <p:nvPr/>
        </p:nvPicPr>
        <p:blipFill>
          <a:blip r:embed="rId3" cstate="print">
            <a:lum contrast="40000"/>
          </a:blip>
          <a:stretch>
            <a:fillRect/>
          </a:stretch>
        </p:blipFill>
        <p:spPr>
          <a:xfrm>
            <a:off x="0" y="0"/>
            <a:ext cx="731429" cy="714362"/>
          </a:xfrm>
          <a:prstGeom prst="rect">
            <a:avLst/>
          </a:prstGeom>
          <a:effectLst>
            <a:reflection blurRad="6350" stA="50000" endA="300" endPos="90000" dir="5400000" sy="-100000" algn="bl" rotWithShape="0"/>
          </a:effectLst>
        </p:spPr>
      </p:pic>
      <p:pic>
        <p:nvPicPr>
          <p:cNvPr id="5" name="4 Imagen" descr="18096-color-bloom-design.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500034" y="571486"/>
            <a:ext cx="731429" cy="714362"/>
          </a:xfrm>
          <a:prstGeom prst="rect">
            <a:avLst/>
          </a:prstGeom>
          <a:effectLst>
            <a:reflection blurRad="6350" stA="50000" endA="300" endPos="90000" dir="5400000" sy="-100000" algn="bl" rotWithShape="0"/>
          </a:effectLst>
        </p:spPr>
      </p:pic>
      <p:pic>
        <p:nvPicPr>
          <p:cNvPr id="6" name="5 Imagen" descr="18096-color-bloom-design.png"/>
          <p:cNvPicPr>
            <a:picLocks noChangeAspect="1"/>
          </p:cNvPicPr>
          <p:nvPr/>
        </p:nvPicPr>
        <p:blipFill>
          <a:blip r:embed="rId3" cstate="print">
            <a:lum contrast="40000"/>
          </a:blip>
          <a:stretch>
            <a:fillRect/>
          </a:stretch>
        </p:blipFill>
        <p:spPr>
          <a:xfrm>
            <a:off x="857224" y="1142990"/>
            <a:ext cx="731429" cy="714362"/>
          </a:xfrm>
          <a:prstGeom prst="rect">
            <a:avLst/>
          </a:prstGeom>
          <a:effectLst>
            <a:reflection blurRad="6350" stA="50000" endA="300" endPos="90000" dir="5400000" sy="-100000" algn="bl" rotWithShape="0"/>
          </a:effectLst>
        </p:spPr>
      </p:pic>
      <p:pic>
        <p:nvPicPr>
          <p:cNvPr id="7" name="6 Imagen" descr="18096-color-bloom-design.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1357290" y="1714494"/>
            <a:ext cx="731429" cy="714362"/>
          </a:xfrm>
          <a:prstGeom prst="rect">
            <a:avLst/>
          </a:prstGeom>
          <a:effectLst>
            <a:reflection blurRad="6350" stA="50000" endA="300" endPos="90000" dir="5400000" sy="-100000" algn="bl" rotWithShape="0"/>
          </a:effectLst>
        </p:spPr>
      </p:pic>
      <p:pic>
        <p:nvPicPr>
          <p:cNvPr id="8" name="7 Imagen" descr="18096-color-bloom-design.png"/>
          <p:cNvPicPr>
            <a:picLocks noChangeAspect="1"/>
          </p:cNvPicPr>
          <p:nvPr/>
        </p:nvPicPr>
        <p:blipFill>
          <a:blip r:embed="rId3" cstate="print">
            <a:lum contrast="40000"/>
          </a:blip>
          <a:stretch>
            <a:fillRect/>
          </a:stretch>
        </p:blipFill>
        <p:spPr>
          <a:xfrm>
            <a:off x="1857388" y="2286016"/>
            <a:ext cx="731429" cy="714362"/>
          </a:xfrm>
          <a:prstGeom prst="rect">
            <a:avLst/>
          </a:prstGeom>
          <a:effectLst>
            <a:reflection blurRad="6350" stA="50000" endA="300" endPos="90000" dir="5400000" sy="-100000" algn="bl" rotWithShape="0"/>
          </a:effectLst>
        </p:spPr>
      </p:pic>
      <p:pic>
        <p:nvPicPr>
          <p:cNvPr id="9" name="8 Imagen" descr="18096-color-bloom-design.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285984" y="2857502"/>
            <a:ext cx="731429" cy="714362"/>
          </a:xfrm>
          <a:prstGeom prst="rect">
            <a:avLst/>
          </a:prstGeom>
          <a:effectLst>
            <a:reflection blurRad="6350" stA="50000" endA="300" endPos="90000" dir="5400000" sy="-100000" algn="bl" rotWithShape="0"/>
          </a:effectLst>
        </p:spPr>
      </p:pic>
      <p:pic>
        <p:nvPicPr>
          <p:cNvPr id="10" name="9 Imagen" descr="18096-color-bloom-design.png"/>
          <p:cNvPicPr>
            <a:picLocks noChangeAspect="1"/>
          </p:cNvPicPr>
          <p:nvPr/>
        </p:nvPicPr>
        <p:blipFill>
          <a:blip r:embed="rId3" cstate="print">
            <a:lum contrast="40000"/>
          </a:blip>
          <a:stretch>
            <a:fillRect/>
          </a:stretch>
        </p:blipFill>
        <p:spPr>
          <a:xfrm>
            <a:off x="2786082" y="3429024"/>
            <a:ext cx="731429" cy="714362"/>
          </a:xfrm>
          <a:prstGeom prst="rect">
            <a:avLst/>
          </a:prstGeom>
          <a:effectLst>
            <a:reflection blurRad="6350" stA="50000" endA="300" endPos="90000" dir="5400000" sy="-100000" algn="bl" rotWithShape="0"/>
          </a:effectLst>
        </p:spPr>
      </p:pic>
      <p:pic>
        <p:nvPicPr>
          <p:cNvPr id="11" name="10 Imagen" descr="18096-color-bloom-design.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214678" y="4000510"/>
            <a:ext cx="731429" cy="714362"/>
          </a:xfrm>
          <a:prstGeom prst="rect">
            <a:avLst/>
          </a:prstGeom>
          <a:effectLst>
            <a:reflection blurRad="6350" stA="50000" endA="300" endPos="90000" dir="5400000" sy="-100000" algn="bl" rotWithShape="0"/>
          </a:effectLst>
        </p:spPr>
      </p:pic>
      <p:pic>
        <p:nvPicPr>
          <p:cNvPr id="12" name="11 Imagen" descr="18096-color-bloom-design.png"/>
          <p:cNvPicPr>
            <a:picLocks noChangeAspect="1"/>
          </p:cNvPicPr>
          <p:nvPr/>
        </p:nvPicPr>
        <p:blipFill>
          <a:blip r:embed="rId3" cstate="print">
            <a:lum contrast="40000"/>
          </a:blip>
          <a:stretch>
            <a:fillRect/>
          </a:stretch>
        </p:blipFill>
        <p:spPr>
          <a:xfrm>
            <a:off x="3786182" y="4429138"/>
            <a:ext cx="731429" cy="714362"/>
          </a:xfrm>
          <a:prstGeom prst="rect">
            <a:avLst/>
          </a:prstGeom>
          <a:effectLst>
            <a:reflection blurRad="6350" stA="50000" endA="300" endPos="90000" dir="5400000" sy="-100000" algn="bl" rotWithShape="0"/>
          </a:effectLst>
        </p:spPr>
      </p:pic>
      <p:pic>
        <p:nvPicPr>
          <p:cNvPr id="13" name="12 Imagen" descr="18096-color-bloom-design.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8412571" y="0"/>
            <a:ext cx="731429" cy="714362"/>
          </a:xfrm>
          <a:prstGeom prst="rect">
            <a:avLst/>
          </a:prstGeom>
          <a:effectLst>
            <a:reflection blurRad="6350" stA="50000" endA="300" endPos="90000" dir="5400000" sy="-100000" algn="bl" rotWithShape="0"/>
          </a:effectLst>
        </p:spPr>
      </p:pic>
      <p:pic>
        <p:nvPicPr>
          <p:cNvPr id="14" name="13 Imagen" descr="18096-color-bloom-design.png"/>
          <p:cNvPicPr>
            <a:picLocks noChangeAspect="1"/>
          </p:cNvPicPr>
          <p:nvPr/>
        </p:nvPicPr>
        <p:blipFill>
          <a:blip r:embed="rId3" cstate="print">
            <a:lum contrast="40000"/>
          </a:blip>
          <a:stretch>
            <a:fillRect/>
          </a:stretch>
        </p:blipFill>
        <p:spPr>
          <a:xfrm>
            <a:off x="8001024" y="571486"/>
            <a:ext cx="731429" cy="714362"/>
          </a:xfrm>
          <a:prstGeom prst="rect">
            <a:avLst/>
          </a:prstGeom>
          <a:effectLst>
            <a:reflection blurRad="6350" stA="50000" endA="300" endPos="90000" dir="5400000" sy="-100000" algn="bl" rotWithShape="0"/>
          </a:effectLst>
        </p:spPr>
      </p:pic>
      <p:pic>
        <p:nvPicPr>
          <p:cNvPr id="15" name="14 Imagen" descr="18096-color-bloom-design.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500958" y="1142990"/>
            <a:ext cx="731429" cy="714362"/>
          </a:xfrm>
          <a:prstGeom prst="rect">
            <a:avLst/>
          </a:prstGeom>
          <a:effectLst>
            <a:reflection blurRad="6350" stA="50000" endA="300" endPos="90000" dir="5400000" sy="-100000" algn="bl" rotWithShape="0"/>
          </a:effectLst>
        </p:spPr>
      </p:pic>
      <p:pic>
        <p:nvPicPr>
          <p:cNvPr id="16" name="15 Imagen" descr="18096-color-bloom-design.png"/>
          <p:cNvPicPr>
            <a:picLocks noChangeAspect="1"/>
          </p:cNvPicPr>
          <p:nvPr/>
        </p:nvPicPr>
        <p:blipFill>
          <a:blip r:embed="rId3" cstate="print">
            <a:lum contrast="40000"/>
          </a:blip>
          <a:stretch>
            <a:fillRect/>
          </a:stretch>
        </p:blipFill>
        <p:spPr>
          <a:xfrm>
            <a:off x="7072330" y="1785932"/>
            <a:ext cx="731429" cy="714362"/>
          </a:xfrm>
          <a:prstGeom prst="rect">
            <a:avLst/>
          </a:prstGeom>
          <a:effectLst>
            <a:reflection blurRad="6350" stA="50000" endA="300" endPos="90000" dir="5400000" sy="-100000" algn="bl" rotWithShape="0"/>
          </a:effectLst>
        </p:spPr>
      </p:pic>
      <p:pic>
        <p:nvPicPr>
          <p:cNvPr id="17" name="16 Imagen" descr="18096-color-bloom-design.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6572264" y="2428874"/>
            <a:ext cx="731429" cy="714362"/>
          </a:xfrm>
          <a:prstGeom prst="rect">
            <a:avLst/>
          </a:prstGeom>
          <a:effectLst>
            <a:reflection blurRad="6350" stA="50000" endA="300" endPos="90000" dir="5400000" sy="-100000" algn="bl" rotWithShape="0"/>
          </a:effectLst>
        </p:spPr>
      </p:pic>
      <p:pic>
        <p:nvPicPr>
          <p:cNvPr id="18" name="17 Imagen" descr="18096-color-bloom-design.png"/>
          <p:cNvPicPr>
            <a:picLocks noChangeAspect="1"/>
          </p:cNvPicPr>
          <p:nvPr/>
        </p:nvPicPr>
        <p:blipFill>
          <a:blip r:embed="rId3" cstate="print">
            <a:lum contrast="40000"/>
          </a:blip>
          <a:stretch>
            <a:fillRect/>
          </a:stretch>
        </p:blipFill>
        <p:spPr>
          <a:xfrm>
            <a:off x="6072198" y="3000378"/>
            <a:ext cx="731429" cy="714362"/>
          </a:xfrm>
          <a:prstGeom prst="rect">
            <a:avLst/>
          </a:prstGeom>
          <a:effectLst>
            <a:reflection blurRad="6350" stA="50000" endA="300" endPos="90000" dir="5400000" sy="-100000" algn="bl" rotWithShape="0"/>
          </a:effectLst>
        </p:spPr>
      </p:pic>
      <p:pic>
        <p:nvPicPr>
          <p:cNvPr id="19" name="18 Imagen" descr="18096-color-bloom-design.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5500694" y="3500444"/>
            <a:ext cx="731429" cy="714362"/>
          </a:xfrm>
          <a:prstGeom prst="rect">
            <a:avLst/>
          </a:prstGeom>
          <a:effectLst>
            <a:reflection blurRad="6350" stA="50000" endA="300" endPos="90000" dir="5400000" sy="-100000" algn="bl" rotWithShape="0"/>
          </a:effectLst>
        </p:spPr>
      </p:pic>
      <p:pic>
        <p:nvPicPr>
          <p:cNvPr id="20" name="19 Imagen" descr="18096-color-bloom-design.png"/>
          <p:cNvPicPr>
            <a:picLocks noChangeAspect="1"/>
          </p:cNvPicPr>
          <p:nvPr/>
        </p:nvPicPr>
        <p:blipFill>
          <a:blip r:embed="rId3" cstate="print">
            <a:lum contrast="40000"/>
          </a:blip>
          <a:stretch>
            <a:fillRect/>
          </a:stretch>
        </p:blipFill>
        <p:spPr>
          <a:xfrm>
            <a:off x="4929190" y="4000510"/>
            <a:ext cx="731429" cy="714362"/>
          </a:xfrm>
          <a:prstGeom prst="rect">
            <a:avLst/>
          </a:prstGeom>
          <a:effectLst>
            <a:reflection blurRad="6350" stA="50000" endA="300" endPos="90000" dir="5400000" sy="-100000" algn="bl" rotWithShape="0"/>
          </a:effectLst>
        </p:spPr>
      </p:pic>
      <p:pic>
        <p:nvPicPr>
          <p:cNvPr id="21" name="20 Imagen" descr="18096-color-bloom-design.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572000" y="4429138"/>
            <a:ext cx="731429" cy="714362"/>
          </a:xfrm>
          <a:prstGeom prst="rect">
            <a:avLst/>
          </a:prstGeom>
          <a:effectLst>
            <a:reflection blurRad="6350" stA="50000" endA="300" endPos="90000" dir="5400000" sy="-100000" algn="bl" rotWithShape="0"/>
          </a:effectLst>
        </p:spPr>
      </p:pic>
      <p:pic>
        <p:nvPicPr>
          <p:cNvPr id="22" name="21 Imagen" descr="wallpaperuse.com-hd-quality-wallpaper-140003.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6" presetClass="emph" presetSubtype="0" autoRev="1" fill="hold" nodeType="withEffect">
                                  <p:stCondLst>
                                    <p:cond delay="0"/>
                                  </p:stCondLst>
                                  <p:childTnLst>
                                    <p:animScale>
                                      <p:cBhvr>
                                        <p:cTn id="80" dur="2000" fill="hold"/>
                                        <p:tgtEl>
                                          <p:spTgt spid="4"/>
                                        </p:tgtEl>
                                      </p:cBhvr>
                                      <p:by x="50000" y="50000"/>
                                    </p:animScale>
                                  </p:childTnLst>
                                </p:cTn>
                              </p:par>
                              <p:par>
                                <p:cTn id="81" presetID="6" presetClass="emph" presetSubtype="0" autoRev="1" fill="hold" nodeType="withEffect">
                                  <p:stCondLst>
                                    <p:cond delay="0"/>
                                  </p:stCondLst>
                                  <p:childTnLst>
                                    <p:animScale>
                                      <p:cBhvr>
                                        <p:cTn id="82" dur="2000" fill="hold"/>
                                        <p:tgtEl>
                                          <p:spTgt spid="5"/>
                                        </p:tgtEl>
                                      </p:cBhvr>
                                      <p:by x="50000" y="50000"/>
                                    </p:animScale>
                                  </p:childTnLst>
                                </p:cTn>
                              </p:par>
                              <p:par>
                                <p:cTn id="83" presetID="6" presetClass="emph" presetSubtype="0" autoRev="1" fill="hold" nodeType="withEffect">
                                  <p:stCondLst>
                                    <p:cond delay="0"/>
                                  </p:stCondLst>
                                  <p:childTnLst>
                                    <p:animScale>
                                      <p:cBhvr>
                                        <p:cTn id="84" dur="2000" fill="hold"/>
                                        <p:tgtEl>
                                          <p:spTgt spid="6"/>
                                        </p:tgtEl>
                                      </p:cBhvr>
                                      <p:by x="50000" y="50000"/>
                                    </p:animScale>
                                  </p:childTnLst>
                                </p:cTn>
                              </p:par>
                              <p:par>
                                <p:cTn id="85" presetID="6" presetClass="emph" presetSubtype="0" autoRev="1" fill="hold" nodeType="withEffect">
                                  <p:stCondLst>
                                    <p:cond delay="0"/>
                                  </p:stCondLst>
                                  <p:childTnLst>
                                    <p:animScale>
                                      <p:cBhvr>
                                        <p:cTn id="86" dur="2000" fill="hold"/>
                                        <p:tgtEl>
                                          <p:spTgt spid="7"/>
                                        </p:tgtEl>
                                      </p:cBhvr>
                                      <p:by x="50000" y="50000"/>
                                    </p:animScale>
                                  </p:childTnLst>
                                </p:cTn>
                              </p:par>
                              <p:par>
                                <p:cTn id="87" presetID="6" presetClass="emph" presetSubtype="0" autoRev="1" fill="hold" nodeType="withEffect">
                                  <p:stCondLst>
                                    <p:cond delay="0"/>
                                  </p:stCondLst>
                                  <p:childTnLst>
                                    <p:animScale>
                                      <p:cBhvr>
                                        <p:cTn id="88" dur="2000" fill="hold"/>
                                        <p:tgtEl>
                                          <p:spTgt spid="8"/>
                                        </p:tgtEl>
                                      </p:cBhvr>
                                      <p:by x="50000" y="50000"/>
                                    </p:animScale>
                                  </p:childTnLst>
                                </p:cTn>
                              </p:par>
                              <p:par>
                                <p:cTn id="89" presetID="6" presetClass="emph" presetSubtype="0" autoRev="1" fill="hold" nodeType="withEffect">
                                  <p:stCondLst>
                                    <p:cond delay="0"/>
                                  </p:stCondLst>
                                  <p:childTnLst>
                                    <p:animScale>
                                      <p:cBhvr>
                                        <p:cTn id="90" dur="2000" fill="hold"/>
                                        <p:tgtEl>
                                          <p:spTgt spid="9"/>
                                        </p:tgtEl>
                                      </p:cBhvr>
                                      <p:by x="50000" y="50000"/>
                                    </p:animScale>
                                  </p:childTnLst>
                                </p:cTn>
                              </p:par>
                              <p:par>
                                <p:cTn id="91" presetID="6" presetClass="emph" presetSubtype="0" autoRev="1" fill="hold" nodeType="withEffect">
                                  <p:stCondLst>
                                    <p:cond delay="0"/>
                                  </p:stCondLst>
                                  <p:childTnLst>
                                    <p:animScale>
                                      <p:cBhvr>
                                        <p:cTn id="92" dur="2000" fill="hold"/>
                                        <p:tgtEl>
                                          <p:spTgt spid="10"/>
                                        </p:tgtEl>
                                      </p:cBhvr>
                                      <p:by x="50000" y="50000"/>
                                    </p:animScale>
                                  </p:childTnLst>
                                </p:cTn>
                              </p:par>
                              <p:par>
                                <p:cTn id="93" presetID="6" presetClass="emph" presetSubtype="0" autoRev="1" fill="hold" nodeType="withEffect">
                                  <p:stCondLst>
                                    <p:cond delay="0"/>
                                  </p:stCondLst>
                                  <p:childTnLst>
                                    <p:animScale>
                                      <p:cBhvr>
                                        <p:cTn id="94" dur="2000" fill="hold"/>
                                        <p:tgtEl>
                                          <p:spTgt spid="11"/>
                                        </p:tgtEl>
                                      </p:cBhvr>
                                      <p:by x="50000" y="50000"/>
                                    </p:animScale>
                                  </p:childTnLst>
                                </p:cTn>
                              </p:par>
                              <p:par>
                                <p:cTn id="95" presetID="6" presetClass="emph" presetSubtype="0" autoRev="1" fill="hold" nodeType="withEffect">
                                  <p:stCondLst>
                                    <p:cond delay="0"/>
                                  </p:stCondLst>
                                  <p:childTnLst>
                                    <p:animScale>
                                      <p:cBhvr>
                                        <p:cTn id="96" dur="2000" fill="hold"/>
                                        <p:tgtEl>
                                          <p:spTgt spid="12"/>
                                        </p:tgtEl>
                                      </p:cBhvr>
                                      <p:by x="50000" y="50000"/>
                                    </p:animScale>
                                  </p:childTnLst>
                                </p:cTn>
                              </p:par>
                              <p:par>
                                <p:cTn id="97" presetID="6" presetClass="emph" presetSubtype="0" autoRev="1" fill="hold" nodeType="withEffect">
                                  <p:stCondLst>
                                    <p:cond delay="0"/>
                                  </p:stCondLst>
                                  <p:childTnLst>
                                    <p:animScale>
                                      <p:cBhvr>
                                        <p:cTn id="98" dur="2000" fill="hold"/>
                                        <p:tgtEl>
                                          <p:spTgt spid="13"/>
                                        </p:tgtEl>
                                      </p:cBhvr>
                                      <p:by x="50000" y="50000"/>
                                    </p:animScale>
                                  </p:childTnLst>
                                </p:cTn>
                              </p:par>
                              <p:par>
                                <p:cTn id="99" presetID="6" presetClass="emph" presetSubtype="0" autoRev="1" fill="hold" nodeType="withEffect">
                                  <p:stCondLst>
                                    <p:cond delay="0"/>
                                  </p:stCondLst>
                                  <p:childTnLst>
                                    <p:animScale>
                                      <p:cBhvr>
                                        <p:cTn id="100" dur="2000" fill="hold"/>
                                        <p:tgtEl>
                                          <p:spTgt spid="14"/>
                                        </p:tgtEl>
                                      </p:cBhvr>
                                      <p:by x="50000" y="50000"/>
                                    </p:animScale>
                                  </p:childTnLst>
                                </p:cTn>
                              </p:par>
                              <p:par>
                                <p:cTn id="101" presetID="6" presetClass="emph" presetSubtype="0" autoRev="1" fill="hold" nodeType="withEffect">
                                  <p:stCondLst>
                                    <p:cond delay="0"/>
                                  </p:stCondLst>
                                  <p:childTnLst>
                                    <p:animScale>
                                      <p:cBhvr>
                                        <p:cTn id="102" dur="2000" fill="hold"/>
                                        <p:tgtEl>
                                          <p:spTgt spid="15"/>
                                        </p:tgtEl>
                                      </p:cBhvr>
                                      <p:by x="50000" y="50000"/>
                                    </p:animScale>
                                  </p:childTnLst>
                                </p:cTn>
                              </p:par>
                              <p:par>
                                <p:cTn id="103" presetID="6" presetClass="emph" presetSubtype="0" autoRev="1" fill="hold" nodeType="withEffect">
                                  <p:stCondLst>
                                    <p:cond delay="0"/>
                                  </p:stCondLst>
                                  <p:childTnLst>
                                    <p:animScale>
                                      <p:cBhvr>
                                        <p:cTn id="104" dur="2000" fill="hold"/>
                                        <p:tgtEl>
                                          <p:spTgt spid="16"/>
                                        </p:tgtEl>
                                      </p:cBhvr>
                                      <p:by x="50000" y="50000"/>
                                    </p:animScale>
                                  </p:childTnLst>
                                </p:cTn>
                              </p:par>
                              <p:par>
                                <p:cTn id="105" presetID="6" presetClass="emph" presetSubtype="0" autoRev="1" fill="hold" nodeType="withEffect">
                                  <p:stCondLst>
                                    <p:cond delay="0"/>
                                  </p:stCondLst>
                                  <p:childTnLst>
                                    <p:animScale>
                                      <p:cBhvr>
                                        <p:cTn id="106" dur="2000" fill="hold"/>
                                        <p:tgtEl>
                                          <p:spTgt spid="17"/>
                                        </p:tgtEl>
                                      </p:cBhvr>
                                      <p:by x="50000" y="50000"/>
                                    </p:animScale>
                                  </p:childTnLst>
                                </p:cTn>
                              </p:par>
                              <p:par>
                                <p:cTn id="107" presetID="6" presetClass="emph" presetSubtype="0" autoRev="1" fill="hold" nodeType="withEffect">
                                  <p:stCondLst>
                                    <p:cond delay="0"/>
                                  </p:stCondLst>
                                  <p:childTnLst>
                                    <p:animScale>
                                      <p:cBhvr>
                                        <p:cTn id="108" dur="2000" fill="hold"/>
                                        <p:tgtEl>
                                          <p:spTgt spid="18"/>
                                        </p:tgtEl>
                                      </p:cBhvr>
                                      <p:by x="50000" y="50000"/>
                                    </p:animScale>
                                  </p:childTnLst>
                                </p:cTn>
                              </p:par>
                              <p:par>
                                <p:cTn id="109" presetID="6" presetClass="emph" presetSubtype="0" autoRev="1" fill="hold" nodeType="withEffect">
                                  <p:stCondLst>
                                    <p:cond delay="0"/>
                                  </p:stCondLst>
                                  <p:childTnLst>
                                    <p:animScale>
                                      <p:cBhvr>
                                        <p:cTn id="110" dur="2000" fill="hold"/>
                                        <p:tgtEl>
                                          <p:spTgt spid="19"/>
                                        </p:tgtEl>
                                      </p:cBhvr>
                                      <p:by x="50000" y="50000"/>
                                    </p:animScale>
                                  </p:childTnLst>
                                </p:cTn>
                              </p:par>
                              <p:par>
                                <p:cTn id="111" presetID="6" presetClass="emph" presetSubtype="0" autoRev="1" fill="hold" nodeType="withEffect">
                                  <p:stCondLst>
                                    <p:cond delay="0"/>
                                  </p:stCondLst>
                                  <p:childTnLst>
                                    <p:animScale>
                                      <p:cBhvr>
                                        <p:cTn id="112" dur="2000" fill="hold"/>
                                        <p:tgtEl>
                                          <p:spTgt spid="20"/>
                                        </p:tgtEl>
                                      </p:cBhvr>
                                      <p:by x="50000" y="50000"/>
                                    </p:animScale>
                                  </p:childTnLst>
                                </p:cTn>
                              </p:par>
                              <p:par>
                                <p:cTn id="113" presetID="6" presetClass="emph" presetSubtype="0" autoRev="1" fill="hold" nodeType="withEffect">
                                  <p:stCondLst>
                                    <p:cond delay="0"/>
                                  </p:stCondLst>
                                  <p:childTnLst>
                                    <p:animScale>
                                      <p:cBhvr>
                                        <p:cTn id="114" dur="2000" fill="hold"/>
                                        <p:tgtEl>
                                          <p:spTgt spid="21"/>
                                        </p:tgtEl>
                                      </p:cBhvr>
                                      <p:by x="50000" y="50000"/>
                                    </p:animScale>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1+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1+ppt_w/2"/>
                                          </p:val>
                                        </p:tav>
                                      </p:tavLst>
                                    </p:anim>
                                    <p:anim calcmode="lin" valueType="num">
                                      <p:cBhvr additive="base">
                                        <p:cTn id="126" dur="2000"/>
                                        <p:tgtEl>
                                          <p:spTgt spid="6"/>
                                        </p:tgtEl>
                                        <p:attrNameLst>
                                          <p:attrName>ppt_y</p:attrName>
                                        </p:attrNameLst>
                                      </p:cBhvr>
                                      <p:tavLst>
                                        <p:tav tm="0">
                                          <p:val>
                                            <p:strVal val="ppt_y"/>
                                          </p:val>
                                        </p:tav>
                                        <p:tav tm="100000">
                                          <p:val>
                                            <p:strVal val="1+ppt_h/2"/>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1+ppt_w/2"/>
                                          </p:val>
                                        </p:tav>
                                      </p:tavLst>
                                    </p:anim>
                                    <p:anim calcmode="lin" valueType="num">
                                      <p:cBhvr additive="base">
                                        <p:cTn id="130" dur="2000"/>
                                        <p:tgtEl>
                                          <p:spTgt spid="7"/>
                                        </p:tgtEl>
                                        <p:attrNameLst>
                                          <p:attrName>ppt_y</p:attrName>
                                        </p:attrNameLst>
                                      </p:cBhvr>
                                      <p:tavLst>
                                        <p:tav tm="0">
                                          <p:val>
                                            <p:strVal val="ppt_y"/>
                                          </p:val>
                                        </p:tav>
                                        <p:tav tm="100000">
                                          <p:val>
                                            <p:strVal val="1+ppt_h/2"/>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1+ppt_w/2"/>
                                          </p:val>
                                        </p:tav>
                                      </p:tavLst>
                                    </p:anim>
                                    <p:anim calcmode="lin" valueType="num">
                                      <p:cBhvr additive="base">
                                        <p:cTn id="134" dur="2000"/>
                                        <p:tgtEl>
                                          <p:spTgt spid="8"/>
                                        </p:tgtEl>
                                        <p:attrNameLst>
                                          <p:attrName>ppt_y</p:attrName>
                                        </p:attrNameLst>
                                      </p:cBhvr>
                                      <p:tavLst>
                                        <p:tav tm="0">
                                          <p:val>
                                            <p:strVal val="ppt_y"/>
                                          </p:val>
                                        </p:tav>
                                        <p:tav tm="100000">
                                          <p:val>
                                            <p:strVal val="1+ppt_h/2"/>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1+ppt_w/2"/>
                                          </p:val>
                                        </p:tav>
                                      </p:tavLst>
                                    </p:anim>
                                    <p:anim calcmode="lin" valueType="num">
                                      <p:cBhvr additive="base">
                                        <p:cTn id="138" dur="2000"/>
                                        <p:tgtEl>
                                          <p:spTgt spid="9"/>
                                        </p:tgtEl>
                                        <p:attrNameLst>
                                          <p:attrName>ppt_y</p:attrName>
                                        </p:attrNameLst>
                                      </p:cBhvr>
                                      <p:tavLst>
                                        <p:tav tm="0">
                                          <p:val>
                                            <p:strVal val="ppt_y"/>
                                          </p:val>
                                        </p:tav>
                                        <p:tav tm="100000">
                                          <p:val>
                                            <p:strVal val="1+ppt_h/2"/>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1+ppt_w/2"/>
                                          </p:val>
                                        </p:tav>
                                      </p:tavLst>
                                    </p:anim>
                                    <p:anim calcmode="lin" valueType="num">
                                      <p:cBhvr additive="base">
                                        <p:cTn id="142" dur="2000"/>
                                        <p:tgtEl>
                                          <p:spTgt spid="10"/>
                                        </p:tgtEl>
                                        <p:attrNameLst>
                                          <p:attrName>ppt_y</p:attrName>
                                        </p:attrNameLst>
                                      </p:cBhvr>
                                      <p:tavLst>
                                        <p:tav tm="0">
                                          <p:val>
                                            <p:strVal val="ppt_y"/>
                                          </p:val>
                                        </p:tav>
                                        <p:tav tm="100000">
                                          <p:val>
                                            <p:strVal val="1+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1+ppt_w/2"/>
                                          </p:val>
                                        </p:tav>
                                      </p:tavLst>
                                    </p:anim>
                                    <p:anim calcmode="lin" valueType="num">
                                      <p:cBhvr additive="base">
                                        <p:cTn id="146" dur="2000"/>
                                        <p:tgtEl>
                                          <p:spTgt spid="11"/>
                                        </p:tgtEl>
                                        <p:attrNameLst>
                                          <p:attrName>ppt_y</p:attrName>
                                        </p:attrNameLst>
                                      </p:cBhvr>
                                      <p:tavLst>
                                        <p:tav tm="0">
                                          <p:val>
                                            <p:strVal val="ppt_y"/>
                                          </p:val>
                                        </p:tav>
                                        <p:tav tm="100000">
                                          <p:val>
                                            <p:strVal val="1+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2"/>
                                        </p:tgtEl>
                                        <p:attrNameLst>
                                          <p:attrName>ppt_x</p:attrName>
                                        </p:attrNameLst>
                                      </p:cBhvr>
                                      <p:tavLst>
                                        <p:tav tm="0">
                                          <p:val>
                                            <p:strVal val="ppt_x"/>
                                          </p:val>
                                        </p:tav>
                                        <p:tav tm="100000">
                                          <p:val>
                                            <p:strVal val="1+ppt_w/2"/>
                                          </p:val>
                                        </p:tav>
                                      </p:tavLst>
                                    </p:anim>
                                    <p:anim calcmode="lin" valueType="num">
                                      <p:cBhvr additive="base">
                                        <p:cTn id="150" dur="2000"/>
                                        <p:tgtEl>
                                          <p:spTgt spid="12"/>
                                        </p:tgtEl>
                                        <p:attrNameLst>
                                          <p:attrName>ppt_y</p:attrName>
                                        </p:attrNameLst>
                                      </p:cBhvr>
                                      <p:tavLst>
                                        <p:tav tm="0">
                                          <p:val>
                                            <p:strVal val="ppt_y"/>
                                          </p:val>
                                        </p:tav>
                                        <p:tav tm="100000">
                                          <p:val>
                                            <p:strVal val="1+ppt_h/2"/>
                                          </p:val>
                                        </p:tav>
                                      </p:tavLst>
                                    </p:anim>
                                    <p:set>
                                      <p:cBhvr>
                                        <p:cTn id="151" dur="1" fill="hold">
                                          <p:stCondLst>
                                            <p:cond delay="1999"/>
                                          </p:stCondLst>
                                        </p:cTn>
                                        <p:tgtEl>
                                          <p:spTgt spid="12"/>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0-ppt_w/2"/>
                                          </p:val>
                                        </p:tav>
                                      </p:tavLst>
                                    </p:anim>
                                    <p:anim calcmode="lin" valueType="num">
                                      <p:cBhvr additive="base">
                                        <p:cTn id="154" dur="2000"/>
                                        <p:tgtEl>
                                          <p:spTgt spid="13"/>
                                        </p:tgtEl>
                                        <p:attrNameLst>
                                          <p:attrName>ppt_y</p:attrName>
                                        </p:attrNameLst>
                                      </p:cBhvr>
                                      <p:tavLst>
                                        <p:tav tm="0">
                                          <p:val>
                                            <p:strVal val="ppt_y"/>
                                          </p:val>
                                        </p:tav>
                                        <p:tav tm="100000">
                                          <p:val>
                                            <p:strVal val="1+ppt_h/2"/>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0-ppt_w/2"/>
                                          </p:val>
                                        </p:tav>
                                      </p:tavLst>
                                    </p:anim>
                                    <p:anim calcmode="lin" valueType="num">
                                      <p:cBhvr additive="base">
                                        <p:cTn id="158" dur="2000"/>
                                        <p:tgtEl>
                                          <p:spTgt spid="14"/>
                                        </p:tgtEl>
                                        <p:attrNameLst>
                                          <p:attrName>ppt_y</p:attrName>
                                        </p:attrNameLst>
                                      </p:cBhvr>
                                      <p:tavLst>
                                        <p:tav tm="0">
                                          <p:val>
                                            <p:strVal val="ppt_y"/>
                                          </p:val>
                                        </p:tav>
                                        <p:tav tm="100000">
                                          <p:val>
                                            <p:strVal val="1+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0-ppt_w/2"/>
                                          </p:val>
                                        </p:tav>
                                      </p:tavLst>
                                    </p:anim>
                                    <p:anim calcmode="lin" valueType="num">
                                      <p:cBhvr additive="base">
                                        <p:cTn id="162" dur="2000"/>
                                        <p:tgtEl>
                                          <p:spTgt spid="15"/>
                                        </p:tgtEl>
                                        <p:attrNameLst>
                                          <p:attrName>ppt_y</p:attrName>
                                        </p:attrNameLst>
                                      </p:cBhvr>
                                      <p:tavLst>
                                        <p:tav tm="0">
                                          <p:val>
                                            <p:strVal val="ppt_y"/>
                                          </p:val>
                                        </p:tav>
                                        <p:tav tm="100000">
                                          <p:val>
                                            <p:strVal val="1+ppt_h/2"/>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0-ppt_w/2"/>
                                          </p:val>
                                        </p:tav>
                                      </p:tavLst>
                                    </p:anim>
                                    <p:anim calcmode="lin" valueType="num">
                                      <p:cBhvr additive="base">
                                        <p:cTn id="166" dur="2000"/>
                                        <p:tgtEl>
                                          <p:spTgt spid="16"/>
                                        </p:tgtEl>
                                        <p:attrNameLst>
                                          <p:attrName>ppt_y</p:attrName>
                                        </p:attrNameLst>
                                      </p:cBhvr>
                                      <p:tavLst>
                                        <p:tav tm="0">
                                          <p:val>
                                            <p:strVal val="ppt_y"/>
                                          </p:val>
                                        </p:tav>
                                        <p:tav tm="100000">
                                          <p:val>
                                            <p:strVal val="1+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1+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0-ppt_w/2"/>
                                          </p:val>
                                        </p:tav>
                                      </p:tavLst>
                                    </p:anim>
                                    <p:anim calcmode="lin" valueType="num">
                                      <p:cBhvr additive="base">
                                        <p:cTn id="174" dur="2000"/>
                                        <p:tgtEl>
                                          <p:spTgt spid="18"/>
                                        </p:tgtEl>
                                        <p:attrNameLst>
                                          <p:attrName>ppt_y</p:attrName>
                                        </p:attrNameLst>
                                      </p:cBhvr>
                                      <p:tavLst>
                                        <p:tav tm="0">
                                          <p:val>
                                            <p:strVal val="ppt_y"/>
                                          </p:val>
                                        </p:tav>
                                        <p:tav tm="100000">
                                          <p:val>
                                            <p:strVal val="1+ppt_h/2"/>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0-ppt_w/2"/>
                                          </p:val>
                                        </p:tav>
                                      </p:tavLst>
                                    </p:anim>
                                    <p:anim calcmode="lin" valueType="num">
                                      <p:cBhvr additive="base">
                                        <p:cTn id="178" dur="2000"/>
                                        <p:tgtEl>
                                          <p:spTgt spid="19"/>
                                        </p:tgtEl>
                                        <p:attrNameLst>
                                          <p:attrName>ppt_y</p:attrName>
                                        </p:attrNameLst>
                                      </p:cBhvr>
                                      <p:tavLst>
                                        <p:tav tm="0">
                                          <p:val>
                                            <p:strVal val="ppt_y"/>
                                          </p:val>
                                        </p:tav>
                                        <p:tav tm="100000">
                                          <p:val>
                                            <p:strVal val="1+ppt_h/2"/>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0-ppt_w/2"/>
                                          </p:val>
                                        </p:tav>
                                      </p:tavLst>
                                    </p:anim>
                                    <p:anim calcmode="lin" valueType="num">
                                      <p:cBhvr additive="base">
                                        <p:cTn id="182" dur="2000"/>
                                        <p:tgtEl>
                                          <p:spTgt spid="20"/>
                                        </p:tgtEl>
                                        <p:attrNameLst>
                                          <p:attrName>ppt_y</p:attrName>
                                        </p:attrNameLst>
                                      </p:cBhvr>
                                      <p:tavLst>
                                        <p:tav tm="0">
                                          <p:val>
                                            <p:strVal val="ppt_y"/>
                                          </p:val>
                                        </p:tav>
                                        <p:tav tm="100000">
                                          <p:val>
                                            <p:strVal val="1+ppt_h/2"/>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1+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5"/>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6"/>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7"/>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8"/>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9"/>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0"/>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1"/>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2"/>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13"/>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14"/>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15"/>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6"/>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7"/>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8"/>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9"/>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20"/>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par>
                                <p:cTn id="230" presetID="16" presetClass="entr" presetSubtype="37"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arn(outVertic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wallpaperuse.com-green-wallpaper-hd-285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kisscc0-women-s-premier-soccer-league-mountain-view-m-02c-octagonal-vortex-5bf3928c633bc5.2045835915426894204065.png"/>
          <p:cNvPicPr>
            <a:picLocks noChangeAspect="1"/>
          </p:cNvPicPr>
          <p:nvPr/>
        </p:nvPicPr>
        <p:blipFill>
          <a:blip r:embed="rId3">
            <a:grayscl/>
            <a:lum bright="40000" contrast="40000"/>
          </a:blip>
          <a:stretch>
            <a:fillRect/>
          </a:stretch>
        </p:blipFill>
        <p:spPr>
          <a:xfrm>
            <a:off x="3857620" y="1857370"/>
            <a:ext cx="1428950" cy="1428950"/>
          </a:xfrm>
          <a:prstGeom prst="rect">
            <a:avLst/>
          </a:prstGeom>
        </p:spPr>
      </p:pic>
      <p:pic>
        <p:nvPicPr>
          <p:cNvPr id="5" name="4 Imagen" descr="kisscc0-women-s-premier-soccer-league-mountain-view-m-02c-octagonal-vortex-5bf3928c633bc5.2045835915426894204065.png"/>
          <p:cNvPicPr>
            <a:picLocks noChangeAspect="1"/>
          </p:cNvPicPr>
          <p:nvPr/>
        </p:nvPicPr>
        <p:blipFill>
          <a:blip r:embed="rId3">
            <a:lum bright="10000"/>
          </a:blip>
          <a:stretch>
            <a:fillRect/>
          </a:stretch>
        </p:blipFill>
        <p:spPr>
          <a:xfrm>
            <a:off x="3929058" y="500048"/>
            <a:ext cx="1428950" cy="1428950"/>
          </a:xfrm>
          <a:prstGeom prst="rect">
            <a:avLst/>
          </a:prstGeom>
        </p:spPr>
      </p:pic>
      <p:pic>
        <p:nvPicPr>
          <p:cNvPr id="6" name="5 Imagen" descr="kisscc0-women-s-premier-soccer-league-mountain-view-m-02c-octagonal-vortex-5bf3928c633bc5.2045835915426894204065.png"/>
          <p:cNvPicPr>
            <a:picLocks noChangeAspect="1"/>
          </p:cNvPicPr>
          <p:nvPr/>
        </p:nvPicPr>
        <p:blipFill>
          <a:blip r:embed="rId3">
            <a:lum bright="10000"/>
          </a:blip>
          <a:stretch>
            <a:fillRect/>
          </a:stretch>
        </p:blipFill>
        <p:spPr>
          <a:xfrm>
            <a:off x="3857620" y="3286130"/>
            <a:ext cx="1428950" cy="1428950"/>
          </a:xfrm>
          <a:prstGeom prst="rect">
            <a:avLst/>
          </a:prstGeom>
        </p:spPr>
      </p:pic>
      <p:pic>
        <p:nvPicPr>
          <p:cNvPr id="7" name="6 Imagen" descr="kisscc0-women-s-premier-soccer-league-mountain-view-m-02c-octagonal-vortex-5bf3928c633bc5.2045835915426894204065.png"/>
          <p:cNvPicPr>
            <a:picLocks noChangeAspect="1"/>
          </p:cNvPicPr>
          <p:nvPr/>
        </p:nvPicPr>
        <p:blipFill>
          <a:blip r:embed="rId3">
            <a:lum bright="10000"/>
          </a:blip>
          <a:stretch>
            <a:fillRect/>
          </a:stretch>
        </p:blipFill>
        <p:spPr>
          <a:xfrm>
            <a:off x="5286380" y="1857370"/>
            <a:ext cx="1428950" cy="1428950"/>
          </a:xfrm>
          <a:prstGeom prst="rect">
            <a:avLst/>
          </a:prstGeom>
        </p:spPr>
      </p:pic>
      <p:pic>
        <p:nvPicPr>
          <p:cNvPr id="8" name="7 Imagen" descr="kisscc0-women-s-premier-soccer-league-mountain-view-m-02c-octagonal-vortex-5bf3928c633bc5.2045835915426894204065.png"/>
          <p:cNvPicPr>
            <a:picLocks noChangeAspect="1"/>
          </p:cNvPicPr>
          <p:nvPr/>
        </p:nvPicPr>
        <p:blipFill>
          <a:blip r:embed="rId3">
            <a:lum bright="10000"/>
          </a:blip>
          <a:stretch>
            <a:fillRect/>
          </a:stretch>
        </p:blipFill>
        <p:spPr>
          <a:xfrm>
            <a:off x="2428860" y="1857370"/>
            <a:ext cx="1428950" cy="1428950"/>
          </a:xfrm>
          <a:prstGeom prst="rect">
            <a:avLst/>
          </a:prstGeom>
        </p:spPr>
      </p:pic>
      <p:pic>
        <p:nvPicPr>
          <p:cNvPr id="9" name="8 Imagen" descr="kisscc0-women-s-premier-soccer-league-mountain-view-m-02c-octagonal-vortex-5bf3928c633bc5.2045835915426894204065.png"/>
          <p:cNvPicPr>
            <a:picLocks noChangeAspect="1"/>
          </p:cNvPicPr>
          <p:nvPr/>
        </p:nvPicPr>
        <p:blipFill>
          <a:blip r:embed="rId3">
            <a:grayscl/>
            <a:lum bright="40000" contrast="40000"/>
          </a:blip>
          <a:stretch>
            <a:fillRect/>
          </a:stretch>
        </p:blipFill>
        <p:spPr>
          <a:xfrm>
            <a:off x="4929190" y="1000114"/>
            <a:ext cx="1428950" cy="1428950"/>
          </a:xfrm>
          <a:prstGeom prst="rect">
            <a:avLst/>
          </a:prstGeom>
        </p:spPr>
      </p:pic>
      <p:pic>
        <p:nvPicPr>
          <p:cNvPr id="10" name="9 Imagen" descr="kisscc0-women-s-premier-soccer-league-mountain-view-m-02c-octagonal-vortex-5bf3928c633bc5.2045835915426894204065.png"/>
          <p:cNvPicPr>
            <a:picLocks noChangeAspect="1"/>
          </p:cNvPicPr>
          <p:nvPr/>
        </p:nvPicPr>
        <p:blipFill>
          <a:blip r:embed="rId3">
            <a:grayscl/>
            <a:lum bright="40000" contrast="40000"/>
          </a:blip>
          <a:stretch>
            <a:fillRect/>
          </a:stretch>
        </p:blipFill>
        <p:spPr>
          <a:xfrm>
            <a:off x="4857752" y="2928940"/>
            <a:ext cx="1428950" cy="1428950"/>
          </a:xfrm>
          <a:prstGeom prst="rect">
            <a:avLst/>
          </a:prstGeom>
        </p:spPr>
      </p:pic>
      <p:pic>
        <p:nvPicPr>
          <p:cNvPr id="11" name="10 Imagen" descr="kisscc0-women-s-premier-soccer-league-mountain-view-m-02c-octagonal-vortex-5bf3928c633bc5.2045835915426894204065.png"/>
          <p:cNvPicPr>
            <a:picLocks noChangeAspect="1"/>
          </p:cNvPicPr>
          <p:nvPr/>
        </p:nvPicPr>
        <p:blipFill>
          <a:blip r:embed="rId3">
            <a:grayscl/>
            <a:lum bright="40000" contrast="40000"/>
          </a:blip>
          <a:stretch>
            <a:fillRect/>
          </a:stretch>
        </p:blipFill>
        <p:spPr>
          <a:xfrm>
            <a:off x="2928926" y="2857502"/>
            <a:ext cx="1428950" cy="1428950"/>
          </a:xfrm>
          <a:prstGeom prst="rect">
            <a:avLst/>
          </a:prstGeom>
        </p:spPr>
      </p:pic>
      <p:pic>
        <p:nvPicPr>
          <p:cNvPr id="12" name="11 Imagen" descr="kisscc0-women-s-premier-soccer-league-mountain-view-m-02c-octagonal-vortex-5bf3928c633bc5.2045835915426894204065.png"/>
          <p:cNvPicPr>
            <a:picLocks noChangeAspect="1"/>
          </p:cNvPicPr>
          <p:nvPr/>
        </p:nvPicPr>
        <p:blipFill>
          <a:blip r:embed="rId3">
            <a:grayscl/>
            <a:lum bright="40000" contrast="40000"/>
          </a:blip>
          <a:stretch>
            <a:fillRect/>
          </a:stretch>
        </p:blipFill>
        <p:spPr>
          <a:xfrm>
            <a:off x="2786050" y="857238"/>
            <a:ext cx="1428950" cy="1428950"/>
          </a:xfrm>
          <a:prstGeom prst="rect">
            <a:avLst/>
          </a:prstGeom>
        </p:spPr>
      </p:pic>
      <p:pic>
        <p:nvPicPr>
          <p:cNvPr id="13" name="12 Imagen" descr="wallpaperuse.com-green-wallpaper-hd-285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anim calcmode="lin" valueType="num">
                                      <p:cBhvr>
                                        <p:cTn id="11" dur="3000" fill="hold"/>
                                        <p:tgtEl>
                                          <p:spTgt spid="4"/>
                                        </p:tgtEl>
                                        <p:attrNameLst>
                                          <p:attrName>ppt_x</p:attrName>
                                        </p:attrNameLst>
                                      </p:cBhvr>
                                      <p:tavLst>
                                        <p:tav tm="0">
                                          <p:val>
                                            <p:fltVal val="0.5"/>
                                          </p:val>
                                        </p:tav>
                                        <p:tav tm="100000">
                                          <p:val>
                                            <p:strVal val="#ppt_x"/>
                                          </p:val>
                                        </p:tav>
                                      </p:tavLst>
                                    </p:anim>
                                    <p:anim calcmode="lin" valueType="num">
                                      <p:cBhvr>
                                        <p:cTn id="12" dur="3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ppt_x</p:attrName>
                                        </p:attrNameLst>
                                      </p:cBhvr>
                                      <p:tavLst>
                                        <p:tav tm="0">
                                          <p:val>
                                            <p:fltVal val="0.5"/>
                                          </p:val>
                                        </p:tav>
                                        <p:tav tm="100000">
                                          <p:val>
                                            <p:strVal val="#ppt_x"/>
                                          </p:val>
                                        </p:tav>
                                      </p:tavLst>
                                    </p:anim>
                                    <p:anim calcmode="lin" valueType="num">
                                      <p:cBhvr>
                                        <p:cTn id="18" dur="3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ppt_x</p:attrName>
                                        </p:attrNameLst>
                                      </p:cBhvr>
                                      <p:tavLst>
                                        <p:tav tm="0">
                                          <p:val>
                                            <p:fltVal val="0.5"/>
                                          </p:val>
                                        </p:tav>
                                        <p:tav tm="100000">
                                          <p:val>
                                            <p:strVal val="#ppt_x"/>
                                          </p:val>
                                        </p:tav>
                                      </p:tavLst>
                                    </p:anim>
                                    <p:anim calcmode="lin" valueType="num">
                                      <p:cBhvr>
                                        <p:cTn id="24" dur="3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anim calcmode="lin" valueType="num">
                                      <p:cBhvr>
                                        <p:cTn id="29" dur="3000" fill="hold"/>
                                        <p:tgtEl>
                                          <p:spTgt spid="7"/>
                                        </p:tgtEl>
                                        <p:attrNameLst>
                                          <p:attrName>ppt_x</p:attrName>
                                        </p:attrNameLst>
                                      </p:cBhvr>
                                      <p:tavLst>
                                        <p:tav tm="0">
                                          <p:val>
                                            <p:fltVal val="0.5"/>
                                          </p:val>
                                        </p:tav>
                                        <p:tav tm="100000">
                                          <p:val>
                                            <p:strVal val="#ppt_x"/>
                                          </p:val>
                                        </p:tav>
                                      </p:tavLst>
                                    </p:anim>
                                    <p:anim calcmode="lin" valueType="num">
                                      <p:cBhvr>
                                        <p:cTn id="30" dur="3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fltVal val="0"/>
                                          </p:val>
                                        </p:tav>
                                        <p:tav tm="100000">
                                          <p:val>
                                            <p:strVal val="#ppt_w"/>
                                          </p:val>
                                        </p:tav>
                                      </p:tavLst>
                                    </p:anim>
                                    <p:anim calcmode="lin" valueType="num">
                                      <p:cBhvr>
                                        <p:cTn id="34" dur="3000" fill="hold"/>
                                        <p:tgtEl>
                                          <p:spTgt spid="8"/>
                                        </p:tgtEl>
                                        <p:attrNameLst>
                                          <p:attrName>ppt_h</p:attrName>
                                        </p:attrNameLst>
                                      </p:cBhvr>
                                      <p:tavLst>
                                        <p:tav tm="0">
                                          <p:val>
                                            <p:fltVal val="0"/>
                                          </p:val>
                                        </p:tav>
                                        <p:tav tm="100000">
                                          <p:val>
                                            <p:strVal val="#ppt_h"/>
                                          </p:val>
                                        </p:tav>
                                      </p:tavLst>
                                    </p:anim>
                                    <p:anim calcmode="lin" valueType="num">
                                      <p:cBhvr>
                                        <p:cTn id="35" dur="3000" fill="hold"/>
                                        <p:tgtEl>
                                          <p:spTgt spid="8"/>
                                        </p:tgtEl>
                                        <p:attrNameLst>
                                          <p:attrName>ppt_x</p:attrName>
                                        </p:attrNameLst>
                                      </p:cBhvr>
                                      <p:tavLst>
                                        <p:tav tm="0">
                                          <p:val>
                                            <p:fltVal val="0.5"/>
                                          </p:val>
                                        </p:tav>
                                        <p:tav tm="100000">
                                          <p:val>
                                            <p:strVal val="#ppt_x"/>
                                          </p:val>
                                        </p:tav>
                                      </p:tavLst>
                                    </p:anim>
                                    <p:anim calcmode="lin" valueType="num">
                                      <p:cBhvr>
                                        <p:cTn id="36" dur="3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p:val>
                                            <p:fltVal val="0"/>
                                          </p:val>
                                        </p:tav>
                                        <p:tav tm="100000">
                                          <p:val>
                                            <p:strVal val="#ppt_w"/>
                                          </p:val>
                                        </p:tav>
                                      </p:tavLst>
                                    </p:anim>
                                    <p:anim calcmode="lin" valueType="num">
                                      <p:cBhvr>
                                        <p:cTn id="40" dur="3000" fill="hold"/>
                                        <p:tgtEl>
                                          <p:spTgt spid="9"/>
                                        </p:tgtEl>
                                        <p:attrNameLst>
                                          <p:attrName>ppt_h</p:attrName>
                                        </p:attrNameLst>
                                      </p:cBhvr>
                                      <p:tavLst>
                                        <p:tav tm="0">
                                          <p:val>
                                            <p:fltVal val="0"/>
                                          </p:val>
                                        </p:tav>
                                        <p:tav tm="100000">
                                          <p:val>
                                            <p:strVal val="#ppt_h"/>
                                          </p:val>
                                        </p:tav>
                                      </p:tavLst>
                                    </p:anim>
                                    <p:anim calcmode="lin" valueType="num">
                                      <p:cBhvr>
                                        <p:cTn id="41" dur="3000" fill="hold"/>
                                        <p:tgtEl>
                                          <p:spTgt spid="9"/>
                                        </p:tgtEl>
                                        <p:attrNameLst>
                                          <p:attrName>ppt_x</p:attrName>
                                        </p:attrNameLst>
                                      </p:cBhvr>
                                      <p:tavLst>
                                        <p:tav tm="0">
                                          <p:val>
                                            <p:fltVal val="0.5"/>
                                          </p:val>
                                        </p:tav>
                                        <p:tav tm="100000">
                                          <p:val>
                                            <p:strVal val="#ppt_x"/>
                                          </p:val>
                                        </p:tav>
                                      </p:tavLst>
                                    </p:anim>
                                    <p:anim calcmode="lin" valueType="num">
                                      <p:cBhvr>
                                        <p:cTn id="42" dur="3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anim calcmode="lin" valueType="num">
                                      <p:cBhvr>
                                        <p:cTn id="47" dur="3000" fill="hold"/>
                                        <p:tgtEl>
                                          <p:spTgt spid="10"/>
                                        </p:tgtEl>
                                        <p:attrNameLst>
                                          <p:attrName>ppt_x</p:attrName>
                                        </p:attrNameLst>
                                      </p:cBhvr>
                                      <p:tavLst>
                                        <p:tav tm="0">
                                          <p:val>
                                            <p:fltVal val="0.5"/>
                                          </p:val>
                                        </p:tav>
                                        <p:tav tm="100000">
                                          <p:val>
                                            <p:strVal val="#ppt_x"/>
                                          </p:val>
                                        </p:tav>
                                      </p:tavLst>
                                    </p:anim>
                                    <p:anim calcmode="lin" valueType="num">
                                      <p:cBhvr>
                                        <p:cTn id="48" dur="3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3000" fill="hold"/>
                                        <p:tgtEl>
                                          <p:spTgt spid="11"/>
                                        </p:tgtEl>
                                        <p:attrNameLst>
                                          <p:attrName>ppt_w</p:attrName>
                                        </p:attrNameLst>
                                      </p:cBhvr>
                                      <p:tavLst>
                                        <p:tav tm="0">
                                          <p:val>
                                            <p:fltVal val="0"/>
                                          </p:val>
                                        </p:tav>
                                        <p:tav tm="100000">
                                          <p:val>
                                            <p:strVal val="#ppt_w"/>
                                          </p:val>
                                        </p:tav>
                                      </p:tavLst>
                                    </p:anim>
                                    <p:anim calcmode="lin" valueType="num">
                                      <p:cBhvr>
                                        <p:cTn id="52" dur="3000" fill="hold"/>
                                        <p:tgtEl>
                                          <p:spTgt spid="11"/>
                                        </p:tgtEl>
                                        <p:attrNameLst>
                                          <p:attrName>ppt_h</p:attrName>
                                        </p:attrNameLst>
                                      </p:cBhvr>
                                      <p:tavLst>
                                        <p:tav tm="0">
                                          <p:val>
                                            <p:fltVal val="0"/>
                                          </p:val>
                                        </p:tav>
                                        <p:tav tm="100000">
                                          <p:val>
                                            <p:strVal val="#ppt_h"/>
                                          </p:val>
                                        </p:tav>
                                      </p:tavLst>
                                    </p:anim>
                                    <p:anim calcmode="lin" valueType="num">
                                      <p:cBhvr>
                                        <p:cTn id="53" dur="3000" fill="hold"/>
                                        <p:tgtEl>
                                          <p:spTgt spid="11"/>
                                        </p:tgtEl>
                                        <p:attrNameLst>
                                          <p:attrName>ppt_x</p:attrName>
                                        </p:attrNameLst>
                                      </p:cBhvr>
                                      <p:tavLst>
                                        <p:tav tm="0">
                                          <p:val>
                                            <p:fltVal val="0.5"/>
                                          </p:val>
                                        </p:tav>
                                        <p:tav tm="100000">
                                          <p:val>
                                            <p:strVal val="#ppt_x"/>
                                          </p:val>
                                        </p:tav>
                                      </p:tavLst>
                                    </p:anim>
                                    <p:anim calcmode="lin" valueType="num">
                                      <p:cBhvr>
                                        <p:cTn id="54" dur="3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3000" fill="hold"/>
                                        <p:tgtEl>
                                          <p:spTgt spid="12"/>
                                        </p:tgtEl>
                                        <p:attrNameLst>
                                          <p:attrName>ppt_w</p:attrName>
                                        </p:attrNameLst>
                                      </p:cBhvr>
                                      <p:tavLst>
                                        <p:tav tm="0">
                                          <p:val>
                                            <p:fltVal val="0"/>
                                          </p:val>
                                        </p:tav>
                                        <p:tav tm="100000">
                                          <p:val>
                                            <p:strVal val="#ppt_w"/>
                                          </p:val>
                                        </p:tav>
                                      </p:tavLst>
                                    </p:anim>
                                    <p:anim calcmode="lin" valueType="num">
                                      <p:cBhvr>
                                        <p:cTn id="58" dur="3000" fill="hold"/>
                                        <p:tgtEl>
                                          <p:spTgt spid="12"/>
                                        </p:tgtEl>
                                        <p:attrNameLst>
                                          <p:attrName>ppt_h</p:attrName>
                                        </p:attrNameLst>
                                      </p:cBhvr>
                                      <p:tavLst>
                                        <p:tav tm="0">
                                          <p:val>
                                            <p:fltVal val="0"/>
                                          </p:val>
                                        </p:tav>
                                        <p:tav tm="100000">
                                          <p:val>
                                            <p:strVal val="#ppt_h"/>
                                          </p:val>
                                        </p:tav>
                                      </p:tavLst>
                                    </p:anim>
                                    <p:anim calcmode="lin" valueType="num">
                                      <p:cBhvr>
                                        <p:cTn id="59" dur="3000" fill="hold"/>
                                        <p:tgtEl>
                                          <p:spTgt spid="12"/>
                                        </p:tgtEl>
                                        <p:attrNameLst>
                                          <p:attrName>ppt_x</p:attrName>
                                        </p:attrNameLst>
                                      </p:cBhvr>
                                      <p:tavLst>
                                        <p:tav tm="0">
                                          <p:val>
                                            <p:fltVal val="0.5"/>
                                          </p:val>
                                        </p:tav>
                                        <p:tav tm="100000">
                                          <p:val>
                                            <p:strVal val="#ppt_x"/>
                                          </p:val>
                                        </p:tav>
                                      </p:tavLst>
                                    </p:anim>
                                    <p:anim calcmode="lin" valueType="num">
                                      <p:cBhvr>
                                        <p:cTn id="60" dur="3000" fill="hold"/>
                                        <p:tgtEl>
                                          <p:spTgt spid="12"/>
                                        </p:tgtEl>
                                        <p:attrNameLst>
                                          <p:attrName>ppt_y</p:attrName>
                                        </p:attrNameLst>
                                      </p:cBhvr>
                                      <p:tavLst>
                                        <p:tav tm="0">
                                          <p:val>
                                            <p:fltVal val="0.5"/>
                                          </p:val>
                                        </p:tav>
                                        <p:tav tm="100000">
                                          <p:val>
                                            <p:strVal val="#ppt_y"/>
                                          </p:val>
                                        </p:tav>
                                      </p:tavLst>
                                    </p:anim>
                                  </p:childTnLst>
                                </p:cTn>
                              </p:par>
                              <p:par>
                                <p:cTn id="61" presetID="8" presetClass="emph" presetSubtype="0" autoRev="1" fill="hold" nodeType="withEffect">
                                  <p:stCondLst>
                                    <p:cond delay="0"/>
                                  </p:stCondLst>
                                  <p:childTnLst>
                                    <p:animRot by="21600000">
                                      <p:cBhvr>
                                        <p:cTn id="62" dur="3000" fill="hold"/>
                                        <p:tgtEl>
                                          <p:spTgt spid="4"/>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3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3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12"/>
                                        </p:tgtEl>
                                        <p:attrNameLst>
                                          <p:attrName>r</p:attrName>
                                        </p:attrNameLst>
                                      </p:cBhvr>
                                    </p:animRot>
                                  </p:childTnLst>
                                </p:cTn>
                              </p:par>
                            </p:childTnLst>
                          </p:cTn>
                        </p:par>
                        <p:par>
                          <p:cTn id="79" fill="hold">
                            <p:stCondLst>
                              <p:cond delay="6000"/>
                            </p:stCondLst>
                            <p:childTnLst>
                              <p:par>
                                <p:cTn id="80" presetID="23" presetClass="exit" presetSubtype="544" fill="hold" nodeType="afterEffect">
                                  <p:stCondLst>
                                    <p:cond delay="0"/>
                                  </p:stCondLst>
                                  <p:childTnLst>
                                    <p:anim calcmode="lin" valueType="num">
                                      <p:cBhvr>
                                        <p:cTn id="81" dur="3000"/>
                                        <p:tgtEl>
                                          <p:spTgt spid="4"/>
                                        </p:tgtEl>
                                        <p:attrNameLst>
                                          <p:attrName>ppt_w</p:attrName>
                                        </p:attrNameLst>
                                      </p:cBhvr>
                                      <p:tavLst>
                                        <p:tav tm="0">
                                          <p:val>
                                            <p:strVal val="ppt_w"/>
                                          </p:val>
                                        </p:tav>
                                        <p:tav tm="100000">
                                          <p:val>
                                            <p:fltVal val="0"/>
                                          </p:val>
                                        </p:tav>
                                      </p:tavLst>
                                    </p:anim>
                                    <p:anim calcmode="lin" valueType="num">
                                      <p:cBhvr>
                                        <p:cTn id="82" dur="3000"/>
                                        <p:tgtEl>
                                          <p:spTgt spid="4"/>
                                        </p:tgtEl>
                                        <p:attrNameLst>
                                          <p:attrName>ppt_h</p:attrName>
                                        </p:attrNameLst>
                                      </p:cBhvr>
                                      <p:tavLst>
                                        <p:tav tm="0">
                                          <p:val>
                                            <p:strVal val="ppt_h"/>
                                          </p:val>
                                        </p:tav>
                                        <p:tav tm="100000">
                                          <p:val>
                                            <p:fltVal val="0"/>
                                          </p:val>
                                        </p:tav>
                                      </p:tavLst>
                                    </p:anim>
                                    <p:anim calcmode="lin" valueType="num">
                                      <p:cBhvr>
                                        <p:cTn id="83" dur="3000"/>
                                        <p:tgtEl>
                                          <p:spTgt spid="4"/>
                                        </p:tgtEl>
                                        <p:attrNameLst>
                                          <p:attrName>ppt_x</p:attrName>
                                        </p:attrNameLst>
                                      </p:cBhvr>
                                      <p:tavLst>
                                        <p:tav tm="0">
                                          <p:val>
                                            <p:strVal val="ppt_x"/>
                                          </p:val>
                                        </p:tav>
                                        <p:tav tm="100000">
                                          <p:val>
                                            <p:fltVal val="0.5"/>
                                          </p:val>
                                        </p:tav>
                                      </p:tavLst>
                                    </p:anim>
                                    <p:anim calcmode="lin" valueType="num">
                                      <p:cBhvr>
                                        <p:cTn id="84" dur="3000"/>
                                        <p:tgtEl>
                                          <p:spTgt spid="4"/>
                                        </p:tgtEl>
                                        <p:attrNameLst>
                                          <p:attrName>ppt_y</p:attrName>
                                        </p:attrNameLst>
                                      </p:cBhvr>
                                      <p:tavLst>
                                        <p:tav tm="0">
                                          <p:val>
                                            <p:strVal val="ppt_y"/>
                                          </p:val>
                                        </p:tav>
                                        <p:tav tm="100000">
                                          <p:val>
                                            <p:fltVal val="0.5"/>
                                          </p:val>
                                        </p:tav>
                                      </p:tavLst>
                                    </p:anim>
                                    <p:set>
                                      <p:cBhvr>
                                        <p:cTn id="85" dur="1" fill="hold">
                                          <p:stCondLst>
                                            <p:cond delay="2999"/>
                                          </p:stCondLst>
                                        </p:cTn>
                                        <p:tgtEl>
                                          <p:spTgt spid="4"/>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3000"/>
                                        <p:tgtEl>
                                          <p:spTgt spid="5"/>
                                        </p:tgtEl>
                                        <p:attrNameLst>
                                          <p:attrName>ppt_w</p:attrName>
                                        </p:attrNameLst>
                                      </p:cBhvr>
                                      <p:tavLst>
                                        <p:tav tm="0">
                                          <p:val>
                                            <p:strVal val="ppt_w"/>
                                          </p:val>
                                        </p:tav>
                                        <p:tav tm="100000">
                                          <p:val>
                                            <p:fltVal val="0"/>
                                          </p:val>
                                        </p:tav>
                                      </p:tavLst>
                                    </p:anim>
                                    <p:anim calcmode="lin" valueType="num">
                                      <p:cBhvr>
                                        <p:cTn id="88" dur="3000"/>
                                        <p:tgtEl>
                                          <p:spTgt spid="5"/>
                                        </p:tgtEl>
                                        <p:attrNameLst>
                                          <p:attrName>ppt_h</p:attrName>
                                        </p:attrNameLst>
                                      </p:cBhvr>
                                      <p:tavLst>
                                        <p:tav tm="0">
                                          <p:val>
                                            <p:strVal val="ppt_h"/>
                                          </p:val>
                                        </p:tav>
                                        <p:tav tm="100000">
                                          <p:val>
                                            <p:fltVal val="0"/>
                                          </p:val>
                                        </p:tav>
                                      </p:tavLst>
                                    </p:anim>
                                    <p:anim calcmode="lin" valueType="num">
                                      <p:cBhvr>
                                        <p:cTn id="89" dur="3000"/>
                                        <p:tgtEl>
                                          <p:spTgt spid="5"/>
                                        </p:tgtEl>
                                        <p:attrNameLst>
                                          <p:attrName>ppt_x</p:attrName>
                                        </p:attrNameLst>
                                      </p:cBhvr>
                                      <p:tavLst>
                                        <p:tav tm="0">
                                          <p:val>
                                            <p:strVal val="ppt_x"/>
                                          </p:val>
                                        </p:tav>
                                        <p:tav tm="100000">
                                          <p:val>
                                            <p:fltVal val="0.5"/>
                                          </p:val>
                                        </p:tav>
                                      </p:tavLst>
                                    </p:anim>
                                    <p:anim calcmode="lin" valueType="num">
                                      <p:cBhvr>
                                        <p:cTn id="90" dur="3000"/>
                                        <p:tgtEl>
                                          <p:spTgt spid="5"/>
                                        </p:tgtEl>
                                        <p:attrNameLst>
                                          <p:attrName>ppt_y</p:attrName>
                                        </p:attrNameLst>
                                      </p:cBhvr>
                                      <p:tavLst>
                                        <p:tav tm="0">
                                          <p:val>
                                            <p:strVal val="ppt_y"/>
                                          </p:val>
                                        </p:tav>
                                        <p:tav tm="100000">
                                          <p:val>
                                            <p:fltVal val="0.5"/>
                                          </p:val>
                                        </p:tav>
                                      </p:tavLst>
                                    </p:anim>
                                    <p:set>
                                      <p:cBhvr>
                                        <p:cTn id="91" dur="1" fill="hold">
                                          <p:stCondLst>
                                            <p:cond delay="2999"/>
                                          </p:stCondLst>
                                        </p:cTn>
                                        <p:tgtEl>
                                          <p:spTgt spid="5"/>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3000"/>
                                        <p:tgtEl>
                                          <p:spTgt spid="6"/>
                                        </p:tgtEl>
                                        <p:attrNameLst>
                                          <p:attrName>ppt_w</p:attrName>
                                        </p:attrNameLst>
                                      </p:cBhvr>
                                      <p:tavLst>
                                        <p:tav tm="0">
                                          <p:val>
                                            <p:strVal val="ppt_w"/>
                                          </p:val>
                                        </p:tav>
                                        <p:tav tm="100000">
                                          <p:val>
                                            <p:fltVal val="0"/>
                                          </p:val>
                                        </p:tav>
                                      </p:tavLst>
                                    </p:anim>
                                    <p:anim calcmode="lin" valueType="num">
                                      <p:cBhvr>
                                        <p:cTn id="94" dur="3000"/>
                                        <p:tgtEl>
                                          <p:spTgt spid="6"/>
                                        </p:tgtEl>
                                        <p:attrNameLst>
                                          <p:attrName>ppt_h</p:attrName>
                                        </p:attrNameLst>
                                      </p:cBhvr>
                                      <p:tavLst>
                                        <p:tav tm="0">
                                          <p:val>
                                            <p:strVal val="ppt_h"/>
                                          </p:val>
                                        </p:tav>
                                        <p:tav tm="100000">
                                          <p:val>
                                            <p:fltVal val="0"/>
                                          </p:val>
                                        </p:tav>
                                      </p:tavLst>
                                    </p:anim>
                                    <p:anim calcmode="lin" valueType="num">
                                      <p:cBhvr>
                                        <p:cTn id="95" dur="3000"/>
                                        <p:tgtEl>
                                          <p:spTgt spid="6"/>
                                        </p:tgtEl>
                                        <p:attrNameLst>
                                          <p:attrName>ppt_x</p:attrName>
                                        </p:attrNameLst>
                                      </p:cBhvr>
                                      <p:tavLst>
                                        <p:tav tm="0">
                                          <p:val>
                                            <p:strVal val="ppt_x"/>
                                          </p:val>
                                        </p:tav>
                                        <p:tav tm="100000">
                                          <p:val>
                                            <p:fltVal val="0.5"/>
                                          </p:val>
                                        </p:tav>
                                      </p:tavLst>
                                    </p:anim>
                                    <p:anim calcmode="lin" valueType="num">
                                      <p:cBhvr>
                                        <p:cTn id="96" dur="3000"/>
                                        <p:tgtEl>
                                          <p:spTgt spid="6"/>
                                        </p:tgtEl>
                                        <p:attrNameLst>
                                          <p:attrName>ppt_y</p:attrName>
                                        </p:attrNameLst>
                                      </p:cBhvr>
                                      <p:tavLst>
                                        <p:tav tm="0">
                                          <p:val>
                                            <p:strVal val="ppt_y"/>
                                          </p:val>
                                        </p:tav>
                                        <p:tav tm="100000">
                                          <p:val>
                                            <p:fltVal val="0.5"/>
                                          </p:val>
                                        </p:tav>
                                      </p:tavLst>
                                    </p:anim>
                                    <p:set>
                                      <p:cBhvr>
                                        <p:cTn id="97" dur="1" fill="hold">
                                          <p:stCondLst>
                                            <p:cond delay="2999"/>
                                          </p:stCondLst>
                                        </p:cTn>
                                        <p:tgtEl>
                                          <p:spTgt spid="6"/>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3000"/>
                                        <p:tgtEl>
                                          <p:spTgt spid="7"/>
                                        </p:tgtEl>
                                        <p:attrNameLst>
                                          <p:attrName>ppt_w</p:attrName>
                                        </p:attrNameLst>
                                      </p:cBhvr>
                                      <p:tavLst>
                                        <p:tav tm="0">
                                          <p:val>
                                            <p:strVal val="ppt_w"/>
                                          </p:val>
                                        </p:tav>
                                        <p:tav tm="100000">
                                          <p:val>
                                            <p:fltVal val="0"/>
                                          </p:val>
                                        </p:tav>
                                      </p:tavLst>
                                    </p:anim>
                                    <p:anim calcmode="lin" valueType="num">
                                      <p:cBhvr>
                                        <p:cTn id="100" dur="3000"/>
                                        <p:tgtEl>
                                          <p:spTgt spid="7"/>
                                        </p:tgtEl>
                                        <p:attrNameLst>
                                          <p:attrName>ppt_h</p:attrName>
                                        </p:attrNameLst>
                                      </p:cBhvr>
                                      <p:tavLst>
                                        <p:tav tm="0">
                                          <p:val>
                                            <p:strVal val="ppt_h"/>
                                          </p:val>
                                        </p:tav>
                                        <p:tav tm="100000">
                                          <p:val>
                                            <p:fltVal val="0"/>
                                          </p:val>
                                        </p:tav>
                                      </p:tavLst>
                                    </p:anim>
                                    <p:anim calcmode="lin" valueType="num">
                                      <p:cBhvr>
                                        <p:cTn id="101" dur="3000"/>
                                        <p:tgtEl>
                                          <p:spTgt spid="7"/>
                                        </p:tgtEl>
                                        <p:attrNameLst>
                                          <p:attrName>ppt_x</p:attrName>
                                        </p:attrNameLst>
                                      </p:cBhvr>
                                      <p:tavLst>
                                        <p:tav tm="0">
                                          <p:val>
                                            <p:strVal val="ppt_x"/>
                                          </p:val>
                                        </p:tav>
                                        <p:tav tm="100000">
                                          <p:val>
                                            <p:fltVal val="0.5"/>
                                          </p:val>
                                        </p:tav>
                                      </p:tavLst>
                                    </p:anim>
                                    <p:anim calcmode="lin" valueType="num">
                                      <p:cBhvr>
                                        <p:cTn id="102" dur="3000"/>
                                        <p:tgtEl>
                                          <p:spTgt spid="7"/>
                                        </p:tgtEl>
                                        <p:attrNameLst>
                                          <p:attrName>ppt_y</p:attrName>
                                        </p:attrNameLst>
                                      </p:cBhvr>
                                      <p:tavLst>
                                        <p:tav tm="0">
                                          <p:val>
                                            <p:strVal val="ppt_y"/>
                                          </p:val>
                                        </p:tav>
                                        <p:tav tm="100000">
                                          <p:val>
                                            <p:fltVal val="0.5"/>
                                          </p:val>
                                        </p:tav>
                                      </p:tavLst>
                                    </p:anim>
                                    <p:set>
                                      <p:cBhvr>
                                        <p:cTn id="103" dur="1" fill="hold">
                                          <p:stCondLst>
                                            <p:cond delay="2999"/>
                                          </p:stCondLst>
                                        </p:cTn>
                                        <p:tgtEl>
                                          <p:spTgt spid="7"/>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3000"/>
                                        <p:tgtEl>
                                          <p:spTgt spid="8"/>
                                        </p:tgtEl>
                                        <p:attrNameLst>
                                          <p:attrName>ppt_w</p:attrName>
                                        </p:attrNameLst>
                                      </p:cBhvr>
                                      <p:tavLst>
                                        <p:tav tm="0">
                                          <p:val>
                                            <p:strVal val="ppt_w"/>
                                          </p:val>
                                        </p:tav>
                                        <p:tav tm="100000">
                                          <p:val>
                                            <p:fltVal val="0"/>
                                          </p:val>
                                        </p:tav>
                                      </p:tavLst>
                                    </p:anim>
                                    <p:anim calcmode="lin" valueType="num">
                                      <p:cBhvr>
                                        <p:cTn id="106" dur="3000"/>
                                        <p:tgtEl>
                                          <p:spTgt spid="8"/>
                                        </p:tgtEl>
                                        <p:attrNameLst>
                                          <p:attrName>ppt_h</p:attrName>
                                        </p:attrNameLst>
                                      </p:cBhvr>
                                      <p:tavLst>
                                        <p:tav tm="0">
                                          <p:val>
                                            <p:strVal val="ppt_h"/>
                                          </p:val>
                                        </p:tav>
                                        <p:tav tm="100000">
                                          <p:val>
                                            <p:fltVal val="0"/>
                                          </p:val>
                                        </p:tav>
                                      </p:tavLst>
                                    </p:anim>
                                    <p:anim calcmode="lin" valueType="num">
                                      <p:cBhvr>
                                        <p:cTn id="107" dur="3000"/>
                                        <p:tgtEl>
                                          <p:spTgt spid="8"/>
                                        </p:tgtEl>
                                        <p:attrNameLst>
                                          <p:attrName>ppt_x</p:attrName>
                                        </p:attrNameLst>
                                      </p:cBhvr>
                                      <p:tavLst>
                                        <p:tav tm="0">
                                          <p:val>
                                            <p:strVal val="ppt_x"/>
                                          </p:val>
                                        </p:tav>
                                        <p:tav tm="100000">
                                          <p:val>
                                            <p:fltVal val="0.5"/>
                                          </p:val>
                                        </p:tav>
                                      </p:tavLst>
                                    </p:anim>
                                    <p:anim calcmode="lin" valueType="num">
                                      <p:cBhvr>
                                        <p:cTn id="108" dur="3000"/>
                                        <p:tgtEl>
                                          <p:spTgt spid="8"/>
                                        </p:tgtEl>
                                        <p:attrNameLst>
                                          <p:attrName>ppt_y</p:attrName>
                                        </p:attrNameLst>
                                      </p:cBhvr>
                                      <p:tavLst>
                                        <p:tav tm="0">
                                          <p:val>
                                            <p:strVal val="ppt_y"/>
                                          </p:val>
                                        </p:tav>
                                        <p:tav tm="100000">
                                          <p:val>
                                            <p:fltVal val="0.5"/>
                                          </p:val>
                                        </p:tav>
                                      </p:tavLst>
                                    </p:anim>
                                    <p:set>
                                      <p:cBhvr>
                                        <p:cTn id="109" dur="1" fill="hold">
                                          <p:stCondLst>
                                            <p:cond delay="2999"/>
                                          </p:stCondLst>
                                        </p:cTn>
                                        <p:tgtEl>
                                          <p:spTgt spid="8"/>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3000"/>
                                        <p:tgtEl>
                                          <p:spTgt spid="9"/>
                                        </p:tgtEl>
                                        <p:attrNameLst>
                                          <p:attrName>ppt_w</p:attrName>
                                        </p:attrNameLst>
                                      </p:cBhvr>
                                      <p:tavLst>
                                        <p:tav tm="0">
                                          <p:val>
                                            <p:strVal val="ppt_w"/>
                                          </p:val>
                                        </p:tav>
                                        <p:tav tm="100000">
                                          <p:val>
                                            <p:fltVal val="0"/>
                                          </p:val>
                                        </p:tav>
                                      </p:tavLst>
                                    </p:anim>
                                    <p:anim calcmode="lin" valueType="num">
                                      <p:cBhvr>
                                        <p:cTn id="112" dur="3000"/>
                                        <p:tgtEl>
                                          <p:spTgt spid="9"/>
                                        </p:tgtEl>
                                        <p:attrNameLst>
                                          <p:attrName>ppt_h</p:attrName>
                                        </p:attrNameLst>
                                      </p:cBhvr>
                                      <p:tavLst>
                                        <p:tav tm="0">
                                          <p:val>
                                            <p:strVal val="ppt_h"/>
                                          </p:val>
                                        </p:tav>
                                        <p:tav tm="100000">
                                          <p:val>
                                            <p:fltVal val="0"/>
                                          </p:val>
                                        </p:tav>
                                      </p:tavLst>
                                    </p:anim>
                                    <p:anim calcmode="lin" valueType="num">
                                      <p:cBhvr>
                                        <p:cTn id="113" dur="3000"/>
                                        <p:tgtEl>
                                          <p:spTgt spid="9"/>
                                        </p:tgtEl>
                                        <p:attrNameLst>
                                          <p:attrName>ppt_x</p:attrName>
                                        </p:attrNameLst>
                                      </p:cBhvr>
                                      <p:tavLst>
                                        <p:tav tm="0">
                                          <p:val>
                                            <p:strVal val="ppt_x"/>
                                          </p:val>
                                        </p:tav>
                                        <p:tav tm="100000">
                                          <p:val>
                                            <p:fltVal val="0.5"/>
                                          </p:val>
                                        </p:tav>
                                      </p:tavLst>
                                    </p:anim>
                                    <p:anim calcmode="lin" valueType="num">
                                      <p:cBhvr>
                                        <p:cTn id="114" dur="3000"/>
                                        <p:tgtEl>
                                          <p:spTgt spid="9"/>
                                        </p:tgtEl>
                                        <p:attrNameLst>
                                          <p:attrName>ppt_y</p:attrName>
                                        </p:attrNameLst>
                                      </p:cBhvr>
                                      <p:tavLst>
                                        <p:tav tm="0">
                                          <p:val>
                                            <p:strVal val="ppt_y"/>
                                          </p:val>
                                        </p:tav>
                                        <p:tav tm="100000">
                                          <p:val>
                                            <p:fltVal val="0.5"/>
                                          </p:val>
                                        </p:tav>
                                      </p:tavLst>
                                    </p:anim>
                                    <p:set>
                                      <p:cBhvr>
                                        <p:cTn id="115" dur="1" fill="hold">
                                          <p:stCondLst>
                                            <p:cond delay="2999"/>
                                          </p:stCondLst>
                                        </p:cTn>
                                        <p:tgtEl>
                                          <p:spTgt spid="9"/>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3000"/>
                                        <p:tgtEl>
                                          <p:spTgt spid="10"/>
                                        </p:tgtEl>
                                        <p:attrNameLst>
                                          <p:attrName>ppt_w</p:attrName>
                                        </p:attrNameLst>
                                      </p:cBhvr>
                                      <p:tavLst>
                                        <p:tav tm="0">
                                          <p:val>
                                            <p:strVal val="ppt_w"/>
                                          </p:val>
                                        </p:tav>
                                        <p:tav tm="100000">
                                          <p:val>
                                            <p:fltVal val="0"/>
                                          </p:val>
                                        </p:tav>
                                      </p:tavLst>
                                    </p:anim>
                                    <p:anim calcmode="lin" valueType="num">
                                      <p:cBhvr>
                                        <p:cTn id="118" dur="3000"/>
                                        <p:tgtEl>
                                          <p:spTgt spid="10"/>
                                        </p:tgtEl>
                                        <p:attrNameLst>
                                          <p:attrName>ppt_h</p:attrName>
                                        </p:attrNameLst>
                                      </p:cBhvr>
                                      <p:tavLst>
                                        <p:tav tm="0">
                                          <p:val>
                                            <p:strVal val="ppt_h"/>
                                          </p:val>
                                        </p:tav>
                                        <p:tav tm="100000">
                                          <p:val>
                                            <p:fltVal val="0"/>
                                          </p:val>
                                        </p:tav>
                                      </p:tavLst>
                                    </p:anim>
                                    <p:anim calcmode="lin" valueType="num">
                                      <p:cBhvr>
                                        <p:cTn id="119" dur="3000"/>
                                        <p:tgtEl>
                                          <p:spTgt spid="10"/>
                                        </p:tgtEl>
                                        <p:attrNameLst>
                                          <p:attrName>ppt_x</p:attrName>
                                        </p:attrNameLst>
                                      </p:cBhvr>
                                      <p:tavLst>
                                        <p:tav tm="0">
                                          <p:val>
                                            <p:strVal val="ppt_x"/>
                                          </p:val>
                                        </p:tav>
                                        <p:tav tm="100000">
                                          <p:val>
                                            <p:fltVal val="0.5"/>
                                          </p:val>
                                        </p:tav>
                                      </p:tavLst>
                                    </p:anim>
                                    <p:anim calcmode="lin" valueType="num">
                                      <p:cBhvr>
                                        <p:cTn id="120" dur="3000"/>
                                        <p:tgtEl>
                                          <p:spTgt spid="10"/>
                                        </p:tgtEl>
                                        <p:attrNameLst>
                                          <p:attrName>ppt_y</p:attrName>
                                        </p:attrNameLst>
                                      </p:cBhvr>
                                      <p:tavLst>
                                        <p:tav tm="0">
                                          <p:val>
                                            <p:strVal val="ppt_y"/>
                                          </p:val>
                                        </p:tav>
                                        <p:tav tm="100000">
                                          <p:val>
                                            <p:fltVal val="0.5"/>
                                          </p:val>
                                        </p:tav>
                                      </p:tavLst>
                                    </p:anim>
                                    <p:set>
                                      <p:cBhvr>
                                        <p:cTn id="121" dur="1" fill="hold">
                                          <p:stCondLst>
                                            <p:cond delay="2999"/>
                                          </p:stCondLst>
                                        </p:cTn>
                                        <p:tgtEl>
                                          <p:spTgt spid="10"/>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3000"/>
                                        <p:tgtEl>
                                          <p:spTgt spid="11"/>
                                        </p:tgtEl>
                                        <p:attrNameLst>
                                          <p:attrName>ppt_w</p:attrName>
                                        </p:attrNameLst>
                                      </p:cBhvr>
                                      <p:tavLst>
                                        <p:tav tm="0">
                                          <p:val>
                                            <p:strVal val="ppt_w"/>
                                          </p:val>
                                        </p:tav>
                                        <p:tav tm="100000">
                                          <p:val>
                                            <p:fltVal val="0"/>
                                          </p:val>
                                        </p:tav>
                                      </p:tavLst>
                                    </p:anim>
                                    <p:anim calcmode="lin" valueType="num">
                                      <p:cBhvr>
                                        <p:cTn id="124" dur="3000"/>
                                        <p:tgtEl>
                                          <p:spTgt spid="11"/>
                                        </p:tgtEl>
                                        <p:attrNameLst>
                                          <p:attrName>ppt_h</p:attrName>
                                        </p:attrNameLst>
                                      </p:cBhvr>
                                      <p:tavLst>
                                        <p:tav tm="0">
                                          <p:val>
                                            <p:strVal val="ppt_h"/>
                                          </p:val>
                                        </p:tav>
                                        <p:tav tm="100000">
                                          <p:val>
                                            <p:fltVal val="0"/>
                                          </p:val>
                                        </p:tav>
                                      </p:tavLst>
                                    </p:anim>
                                    <p:anim calcmode="lin" valueType="num">
                                      <p:cBhvr>
                                        <p:cTn id="125" dur="3000"/>
                                        <p:tgtEl>
                                          <p:spTgt spid="11"/>
                                        </p:tgtEl>
                                        <p:attrNameLst>
                                          <p:attrName>ppt_x</p:attrName>
                                        </p:attrNameLst>
                                      </p:cBhvr>
                                      <p:tavLst>
                                        <p:tav tm="0">
                                          <p:val>
                                            <p:strVal val="ppt_x"/>
                                          </p:val>
                                        </p:tav>
                                        <p:tav tm="100000">
                                          <p:val>
                                            <p:fltVal val="0.5"/>
                                          </p:val>
                                        </p:tav>
                                      </p:tavLst>
                                    </p:anim>
                                    <p:anim calcmode="lin" valueType="num">
                                      <p:cBhvr>
                                        <p:cTn id="126" dur="3000"/>
                                        <p:tgtEl>
                                          <p:spTgt spid="11"/>
                                        </p:tgtEl>
                                        <p:attrNameLst>
                                          <p:attrName>ppt_y</p:attrName>
                                        </p:attrNameLst>
                                      </p:cBhvr>
                                      <p:tavLst>
                                        <p:tav tm="0">
                                          <p:val>
                                            <p:strVal val="ppt_y"/>
                                          </p:val>
                                        </p:tav>
                                        <p:tav tm="100000">
                                          <p:val>
                                            <p:fltVal val="0.5"/>
                                          </p:val>
                                        </p:tav>
                                      </p:tavLst>
                                    </p:anim>
                                    <p:set>
                                      <p:cBhvr>
                                        <p:cTn id="127" dur="1" fill="hold">
                                          <p:stCondLst>
                                            <p:cond delay="2999"/>
                                          </p:stCondLst>
                                        </p:cTn>
                                        <p:tgtEl>
                                          <p:spTgt spid="11"/>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3000"/>
                                        <p:tgtEl>
                                          <p:spTgt spid="12"/>
                                        </p:tgtEl>
                                        <p:attrNameLst>
                                          <p:attrName>ppt_w</p:attrName>
                                        </p:attrNameLst>
                                      </p:cBhvr>
                                      <p:tavLst>
                                        <p:tav tm="0">
                                          <p:val>
                                            <p:strVal val="ppt_w"/>
                                          </p:val>
                                        </p:tav>
                                        <p:tav tm="100000">
                                          <p:val>
                                            <p:fltVal val="0"/>
                                          </p:val>
                                        </p:tav>
                                      </p:tavLst>
                                    </p:anim>
                                    <p:anim calcmode="lin" valueType="num">
                                      <p:cBhvr>
                                        <p:cTn id="130" dur="3000"/>
                                        <p:tgtEl>
                                          <p:spTgt spid="12"/>
                                        </p:tgtEl>
                                        <p:attrNameLst>
                                          <p:attrName>ppt_h</p:attrName>
                                        </p:attrNameLst>
                                      </p:cBhvr>
                                      <p:tavLst>
                                        <p:tav tm="0">
                                          <p:val>
                                            <p:strVal val="ppt_h"/>
                                          </p:val>
                                        </p:tav>
                                        <p:tav tm="100000">
                                          <p:val>
                                            <p:fltVal val="0"/>
                                          </p:val>
                                        </p:tav>
                                      </p:tavLst>
                                    </p:anim>
                                    <p:anim calcmode="lin" valueType="num">
                                      <p:cBhvr>
                                        <p:cTn id="131" dur="3000"/>
                                        <p:tgtEl>
                                          <p:spTgt spid="12"/>
                                        </p:tgtEl>
                                        <p:attrNameLst>
                                          <p:attrName>ppt_x</p:attrName>
                                        </p:attrNameLst>
                                      </p:cBhvr>
                                      <p:tavLst>
                                        <p:tav tm="0">
                                          <p:val>
                                            <p:strVal val="ppt_x"/>
                                          </p:val>
                                        </p:tav>
                                        <p:tav tm="100000">
                                          <p:val>
                                            <p:fltVal val="0.5"/>
                                          </p:val>
                                        </p:tav>
                                      </p:tavLst>
                                    </p:anim>
                                    <p:anim calcmode="lin" valueType="num">
                                      <p:cBhvr>
                                        <p:cTn id="132" dur="3000"/>
                                        <p:tgtEl>
                                          <p:spTgt spid="12"/>
                                        </p:tgtEl>
                                        <p:attrNameLst>
                                          <p:attrName>ppt_y</p:attrName>
                                        </p:attrNameLst>
                                      </p:cBhvr>
                                      <p:tavLst>
                                        <p:tav tm="0">
                                          <p:val>
                                            <p:strVal val="ppt_y"/>
                                          </p:val>
                                        </p:tav>
                                        <p:tav tm="100000">
                                          <p:val>
                                            <p:fltVal val="0.5"/>
                                          </p:val>
                                        </p:tav>
                                      </p:tavLst>
                                    </p:anim>
                                    <p:set>
                                      <p:cBhvr>
                                        <p:cTn id="133" dur="1" fill="hold">
                                          <p:stCondLst>
                                            <p:cond delay="2999"/>
                                          </p:stCondLst>
                                        </p:cTn>
                                        <p:tgtEl>
                                          <p:spTgt spid="12"/>
                                        </p:tgtEl>
                                        <p:attrNameLst>
                                          <p:attrName>style.visibility</p:attrName>
                                        </p:attrNameLst>
                                      </p:cBhvr>
                                      <p:to>
                                        <p:strVal val="hidden"/>
                                      </p:to>
                                    </p:set>
                                  </p:childTnLst>
                                </p:cTn>
                              </p:par>
                              <p:par>
                                <p:cTn id="134" presetID="8" presetClass="emph" presetSubtype="0" autoRev="1" fill="hold" nodeType="withEffect">
                                  <p:stCondLst>
                                    <p:cond delay="0"/>
                                  </p:stCondLst>
                                  <p:childTnLst>
                                    <p:animRot by="-21600000">
                                      <p:cBhvr>
                                        <p:cTn id="135" dur="3000" fill="hold"/>
                                        <p:tgtEl>
                                          <p:spTgt spid="4"/>
                                        </p:tgtEl>
                                        <p:attrNameLst>
                                          <p:attrName>r</p:attrName>
                                        </p:attrNameLst>
                                      </p:cBhvr>
                                    </p:animRot>
                                  </p:childTnLst>
                                </p:cTn>
                              </p:par>
                              <p:par>
                                <p:cTn id="136" presetID="8" presetClass="emph" presetSubtype="0" autoRev="1" fill="hold"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6"/>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8"/>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10"/>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1"/>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2"/>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ppt_w</p:attrName>
                                        </p:attrNameLst>
                                      </p:cBhvr>
                                      <p:tavLst>
                                        <p:tav tm="0">
                                          <p:val>
                                            <p:strVal val="4/3*#ppt_w"/>
                                          </p:val>
                                        </p:tav>
                                        <p:tav tm="100000">
                                          <p:val>
                                            <p:strVal val="#ppt_w"/>
                                          </p:val>
                                        </p:tav>
                                      </p:tavLst>
                                    </p:anim>
                                    <p:anim calcmode="lin" valueType="num">
                                      <p:cBhvr>
                                        <p:cTn id="155" dur="3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2)">
                                      <p:cBhvr>
                                        <p:cTn id="15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b364cb5db55ad4d9ac064d7be2e33a2.jpg"/>
          <p:cNvPicPr>
            <a:picLocks noChangeAspect="1"/>
          </p:cNvPicPr>
          <p:nvPr/>
        </p:nvPicPr>
        <p:blipFill>
          <a:blip r:embed="rId2"/>
          <a:stretch>
            <a:fillRect/>
          </a:stretch>
        </p:blipFill>
        <p:spPr>
          <a:xfrm>
            <a:off x="0" y="2721"/>
            <a:ext cx="9144000" cy="5138057"/>
          </a:xfrm>
          <a:prstGeom prst="rect">
            <a:avLst/>
          </a:prstGeom>
        </p:spPr>
      </p:pic>
      <p:pic>
        <p:nvPicPr>
          <p:cNvPr id="4" name="3 Imagen" descr="86304953_4360286_843399_5931800x600_1_.png"/>
          <p:cNvPicPr>
            <a:picLocks noChangeAspect="1"/>
          </p:cNvPicPr>
          <p:nvPr/>
        </p:nvPicPr>
        <p:blipFill>
          <a:blip r:embed="rId3"/>
          <a:stretch>
            <a:fillRect/>
          </a:stretch>
        </p:blipFill>
        <p:spPr>
          <a:xfrm>
            <a:off x="2285984" y="214296"/>
            <a:ext cx="3798842" cy="5143500"/>
          </a:xfrm>
          <a:prstGeom prst="rect">
            <a:avLst/>
          </a:prstGeom>
        </p:spPr>
      </p:pic>
      <p:sp>
        <p:nvSpPr>
          <p:cNvPr id="5" name="4 CuadroTexto"/>
          <p:cNvSpPr txBox="1"/>
          <p:nvPr/>
        </p:nvSpPr>
        <p:spPr>
          <a:xfrm>
            <a:off x="214282" y="714362"/>
            <a:ext cx="2714644" cy="3477875"/>
          </a:xfrm>
          <a:prstGeom prst="rect">
            <a:avLst/>
          </a:prstGeom>
          <a:noFill/>
        </p:spPr>
        <p:txBody>
          <a:bodyPr wrap="square" rtlCol="0">
            <a:spAutoFit/>
          </a:bodyPr>
          <a:lstStyle/>
          <a:p>
            <a:r>
              <a:rPr lang="es-PE" sz="2000" dirty="0" smtClean="0"/>
              <a:t>Las aves danzan en el cielo, pintando estelas de libertad, Mientras el sol se desliza lentamente hacia su morada, El cielo se viste de tonos cálidos, naranjas y rojos danzan en la tarde, Y en esta escena serena, encuentro mi alma en calma, mi baluarte.</a:t>
            </a:r>
          </a:p>
          <a:p>
            <a:endParaRPr lang="es-PE" sz="2000" dirty="0"/>
          </a:p>
        </p:txBody>
      </p:sp>
    </p:spTree>
  </p:cSld>
  <p:clrMapOvr>
    <a:masterClrMapping/>
  </p:clrMapOvr>
  <p:transition advClick="0" advTm="2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rgbClr val="002060"/>
            </a:gs>
            <a:gs pos="50000">
              <a:schemeClr val="tx2">
                <a:lumMod val="40000"/>
                <a:lumOff val="60000"/>
                <a:shade val="67500"/>
                <a:satMod val="115000"/>
              </a:schemeClr>
            </a:gs>
            <a:gs pos="100000">
              <a:schemeClr val="tx2">
                <a:lumMod val="40000"/>
                <a:lumOff val="60000"/>
                <a:shade val="100000"/>
                <a:satMod val="11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wallpaperuse.com-nature-wallpaper-full-hd-2190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23" name="22 Imagen" descr="iphone7.png"/>
          <p:cNvPicPr>
            <a:picLocks noChangeAspect="1"/>
          </p:cNvPicPr>
          <p:nvPr/>
        </p:nvPicPr>
        <p:blipFill>
          <a:blip r:embed="rId3">
            <a:lum bright="-10000" contrast="40000"/>
          </a:blip>
          <a:srcRect/>
          <a:stretch>
            <a:fillRect/>
          </a:stretch>
        </p:blipFill>
        <p:spPr>
          <a:xfrm>
            <a:off x="-142876" y="2571750"/>
            <a:ext cx="894642" cy="1214446"/>
          </a:xfrm>
          <a:prstGeom prst="rect">
            <a:avLst/>
          </a:prstGeom>
        </p:spPr>
      </p:pic>
      <p:pic>
        <p:nvPicPr>
          <p:cNvPr id="24" name="23 Imagen" descr="iphone7.png"/>
          <p:cNvPicPr>
            <a:picLocks noChangeAspect="1"/>
          </p:cNvPicPr>
          <p:nvPr/>
        </p:nvPicPr>
        <p:blipFill>
          <a:blip r:embed="rId3">
            <a:lum bright="-10000" contrast="40000"/>
          </a:blip>
          <a:srcRect/>
          <a:stretch>
            <a:fillRect/>
          </a:stretch>
        </p:blipFill>
        <p:spPr>
          <a:xfrm rot="10800000">
            <a:off x="-142876" y="1428742"/>
            <a:ext cx="894642" cy="1214446"/>
          </a:xfrm>
          <a:prstGeom prst="rect">
            <a:avLst/>
          </a:prstGeom>
        </p:spPr>
      </p:pic>
      <p:pic>
        <p:nvPicPr>
          <p:cNvPr id="25" name="24 Imagen" descr="iphone7.png"/>
          <p:cNvPicPr>
            <a:picLocks noChangeAspect="1"/>
          </p:cNvPicPr>
          <p:nvPr/>
        </p:nvPicPr>
        <p:blipFill>
          <a:blip r:embed="rId3">
            <a:lum bright="-10000" contrast="40000"/>
          </a:blip>
          <a:srcRect/>
          <a:stretch>
            <a:fillRect/>
          </a:stretch>
        </p:blipFill>
        <p:spPr>
          <a:xfrm>
            <a:off x="714348" y="2571750"/>
            <a:ext cx="894642" cy="1214446"/>
          </a:xfrm>
          <a:prstGeom prst="rect">
            <a:avLst/>
          </a:prstGeom>
        </p:spPr>
      </p:pic>
      <p:pic>
        <p:nvPicPr>
          <p:cNvPr id="26" name="25 Imagen" descr="iphone7.png"/>
          <p:cNvPicPr>
            <a:picLocks noChangeAspect="1"/>
          </p:cNvPicPr>
          <p:nvPr/>
        </p:nvPicPr>
        <p:blipFill>
          <a:blip r:embed="rId3">
            <a:lum bright="-10000" contrast="40000"/>
          </a:blip>
          <a:srcRect/>
          <a:stretch>
            <a:fillRect/>
          </a:stretch>
        </p:blipFill>
        <p:spPr>
          <a:xfrm rot="10800000">
            <a:off x="714348" y="1428742"/>
            <a:ext cx="894642" cy="1214446"/>
          </a:xfrm>
          <a:prstGeom prst="rect">
            <a:avLst/>
          </a:prstGeom>
        </p:spPr>
      </p:pic>
      <p:pic>
        <p:nvPicPr>
          <p:cNvPr id="27" name="26 Imagen" descr="iphone7.png"/>
          <p:cNvPicPr>
            <a:picLocks noChangeAspect="1"/>
          </p:cNvPicPr>
          <p:nvPr/>
        </p:nvPicPr>
        <p:blipFill>
          <a:blip r:embed="rId3">
            <a:lum bright="-10000" contrast="40000"/>
          </a:blip>
          <a:srcRect/>
          <a:stretch>
            <a:fillRect/>
          </a:stretch>
        </p:blipFill>
        <p:spPr>
          <a:xfrm>
            <a:off x="1571636" y="2571750"/>
            <a:ext cx="894642" cy="1214446"/>
          </a:xfrm>
          <a:prstGeom prst="rect">
            <a:avLst/>
          </a:prstGeom>
        </p:spPr>
      </p:pic>
      <p:pic>
        <p:nvPicPr>
          <p:cNvPr id="28" name="27 Imagen" descr="iphone7.png"/>
          <p:cNvPicPr>
            <a:picLocks noChangeAspect="1"/>
          </p:cNvPicPr>
          <p:nvPr/>
        </p:nvPicPr>
        <p:blipFill>
          <a:blip r:embed="rId3">
            <a:lum bright="-10000" contrast="40000"/>
          </a:blip>
          <a:srcRect/>
          <a:stretch>
            <a:fillRect/>
          </a:stretch>
        </p:blipFill>
        <p:spPr>
          <a:xfrm rot="10800000">
            <a:off x="1571636" y="1428742"/>
            <a:ext cx="894642" cy="1214446"/>
          </a:xfrm>
          <a:prstGeom prst="rect">
            <a:avLst/>
          </a:prstGeom>
        </p:spPr>
      </p:pic>
      <p:pic>
        <p:nvPicPr>
          <p:cNvPr id="29" name="28 Imagen" descr="iphone7.png"/>
          <p:cNvPicPr>
            <a:picLocks noChangeAspect="1"/>
          </p:cNvPicPr>
          <p:nvPr/>
        </p:nvPicPr>
        <p:blipFill>
          <a:blip r:embed="rId3">
            <a:lum bright="-10000" contrast="40000"/>
          </a:blip>
          <a:srcRect/>
          <a:stretch>
            <a:fillRect/>
          </a:stretch>
        </p:blipFill>
        <p:spPr>
          <a:xfrm>
            <a:off x="2428860" y="2571750"/>
            <a:ext cx="894642" cy="1214446"/>
          </a:xfrm>
          <a:prstGeom prst="rect">
            <a:avLst/>
          </a:prstGeom>
        </p:spPr>
      </p:pic>
      <p:pic>
        <p:nvPicPr>
          <p:cNvPr id="30" name="29 Imagen" descr="iphone7.png"/>
          <p:cNvPicPr>
            <a:picLocks noChangeAspect="1"/>
          </p:cNvPicPr>
          <p:nvPr/>
        </p:nvPicPr>
        <p:blipFill>
          <a:blip r:embed="rId3">
            <a:lum bright="-10000" contrast="40000"/>
          </a:blip>
          <a:srcRect/>
          <a:stretch>
            <a:fillRect/>
          </a:stretch>
        </p:blipFill>
        <p:spPr>
          <a:xfrm rot="10800000">
            <a:off x="2428860" y="1428742"/>
            <a:ext cx="894642" cy="1214446"/>
          </a:xfrm>
          <a:prstGeom prst="rect">
            <a:avLst/>
          </a:prstGeom>
        </p:spPr>
      </p:pic>
      <p:pic>
        <p:nvPicPr>
          <p:cNvPr id="31" name="30 Imagen" descr="iphone7.png"/>
          <p:cNvPicPr>
            <a:picLocks noChangeAspect="1"/>
          </p:cNvPicPr>
          <p:nvPr/>
        </p:nvPicPr>
        <p:blipFill>
          <a:blip r:embed="rId3">
            <a:lum bright="-10000" contrast="40000"/>
          </a:blip>
          <a:srcRect/>
          <a:stretch>
            <a:fillRect/>
          </a:stretch>
        </p:blipFill>
        <p:spPr>
          <a:xfrm>
            <a:off x="3286148" y="2571750"/>
            <a:ext cx="894642" cy="1214446"/>
          </a:xfrm>
          <a:prstGeom prst="rect">
            <a:avLst/>
          </a:prstGeom>
        </p:spPr>
      </p:pic>
      <p:pic>
        <p:nvPicPr>
          <p:cNvPr id="32" name="31 Imagen" descr="iphone7.png"/>
          <p:cNvPicPr>
            <a:picLocks noChangeAspect="1"/>
          </p:cNvPicPr>
          <p:nvPr/>
        </p:nvPicPr>
        <p:blipFill>
          <a:blip r:embed="rId3">
            <a:lum bright="-10000" contrast="40000"/>
          </a:blip>
          <a:srcRect/>
          <a:stretch>
            <a:fillRect/>
          </a:stretch>
        </p:blipFill>
        <p:spPr>
          <a:xfrm rot="10800000">
            <a:off x="3286148" y="1428742"/>
            <a:ext cx="894642" cy="1214446"/>
          </a:xfrm>
          <a:prstGeom prst="rect">
            <a:avLst/>
          </a:prstGeom>
        </p:spPr>
      </p:pic>
      <p:pic>
        <p:nvPicPr>
          <p:cNvPr id="33" name="32 Imagen" descr="iphone7.png"/>
          <p:cNvPicPr>
            <a:picLocks noChangeAspect="1"/>
          </p:cNvPicPr>
          <p:nvPr/>
        </p:nvPicPr>
        <p:blipFill>
          <a:blip r:embed="rId3">
            <a:lum bright="-10000" contrast="40000"/>
          </a:blip>
          <a:srcRect/>
          <a:stretch>
            <a:fillRect/>
          </a:stretch>
        </p:blipFill>
        <p:spPr>
          <a:xfrm>
            <a:off x="4143372" y="2571750"/>
            <a:ext cx="894642" cy="1214446"/>
          </a:xfrm>
          <a:prstGeom prst="rect">
            <a:avLst/>
          </a:prstGeom>
        </p:spPr>
      </p:pic>
      <p:pic>
        <p:nvPicPr>
          <p:cNvPr id="34" name="33 Imagen" descr="iphone7.png"/>
          <p:cNvPicPr>
            <a:picLocks noChangeAspect="1"/>
          </p:cNvPicPr>
          <p:nvPr/>
        </p:nvPicPr>
        <p:blipFill>
          <a:blip r:embed="rId3">
            <a:lum bright="-10000" contrast="40000"/>
          </a:blip>
          <a:srcRect/>
          <a:stretch>
            <a:fillRect/>
          </a:stretch>
        </p:blipFill>
        <p:spPr>
          <a:xfrm rot="10800000">
            <a:off x="4143372" y="1428742"/>
            <a:ext cx="894642" cy="1214446"/>
          </a:xfrm>
          <a:prstGeom prst="rect">
            <a:avLst/>
          </a:prstGeom>
        </p:spPr>
      </p:pic>
      <p:pic>
        <p:nvPicPr>
          <p:cNvPr id="35" name="34 Imagen" descr="iphone7.png"/>
          <p:cNvPicPr>
            <a:picLocks noChangeAspect="1"/>
          </p:cNvPicPr>
          <p:nvPr/>
        </p:nvPicPr>
        <p:blipFill>
          <a:blip r:embed="rId3">
            <a:lum bright="-10000" contrast="40000"/>
          </a:blip>
          <a:srcRect/>
          <a:stretch>
            <a:fillRect/>
          </a:stretch>
        </p:blipFill>
        <p:spPr>
          <a:xfrm>
            <a:off x="5000660" y="2571750"/>
            <a:ext cx="894642" cy="1214446"/>
          </a:xfrm>
          <a:prstGeom prst="rect">
            <a:avLst/>
          </a:prstGeom>
        </p:spPr>
      </p:pic>
      <p:pic>
        <p:nvPicPr>
          <p:cNvPr id="36" name="35 Imagen" descr="iphone7.png"/>
          <p:cNvPicPr>
            <a:picLocks noChangeAspect="1"/>
          </p:cNvPicPr>
          <p:nvPr/>
        </p:nvPicPr>
        <p:blipFill>
          <a:blip r:embed="rId3">
            <a:lum bright="-10000" contrast="40000"/>
          </a:blip>
          <a:srcRect/>
          <a:stretch>
            <a:fillRect/>
          </a:stretch>
        </p:blipFill>
        <p:spPr>
          <a:xfrm rot="10800000">
            <a:off x="5000660" y="1428742"/>
            <a:ext cx="894642" cy="1214446"/>
          </a:xfrm>
          <a:prstGeom prst="rect">
            <a:avLst/>
          </a:prstGeom>
        </p:spPr>
      </p:pic>
      <p:pic>
        <p:nvPicPr>
          <p:cNvPr id="37" name="36 Imagen" descr="iphone7.png"/>
          <p:cNvPicPr>
            <a:picLocks noChangeAspect="1"/>
          </p:cNvPicPr>
          <p:nvPr/>
        </p:nvPicPr>
        <p:blipFill>
          <a:blip r:embed="rId3">
            <a:lum bright="-10000" contrast="40000"/>
          </a:blip>
          <a:srcRect/>
          <a:stretch>
            <a:fillRect/>
          </a:stretch>
        </p:blipFill>
        <p:spPr>
          <a:xfrm>
            <a:off x="5857884" y="2571750"/>
            <a:ext cx="894642" cy="1214446"/>
          </a:xfrm>
          <a:prstGeom prst="rect">
            <a:avLst/>
          </a:prstGeom>
        </p:spPr>
      </p:pic>
      <p:pic>
        <p:nvPicPr>
          <p:cNvPr id="38" name="37 Imagen" descr="iphone7.png"/>
          <p:cNvPicPr>
            <a:picLocks noChangeAspect="1"/>
          </p:cNvPicPr>
          <p:nvPr/>
        </p:nvPicPr>
        <p:blipFill>
          <a:blip r:embed="rId3">
            <a:lum bright="-10000" contrast="40000"/>
          </a:blip>
          <a:srcRect/>
          <a:stretch>
            <a:fillRect/>
          </a:stretch>
        </p:blipFill>
        <p:spPr>
          <a:xfrm rot="10800000">
            <a:off x="5857884" y="1428742"/>
            <a:ext cx="894642" cy="1214446"/>
          </a:xfrm>
          <a:prstGeom prst="rect">
            <a:avLst/>
          </a:prstGeom>
        </p:spPr>
      </p:pic>
      <p:pic>
        <p:nvPicPr>
          <p:cNvPr id="39" name="38 Imagen" descr="iphone7.png"/>
          <p:cNvPicPr>
            <a:picLocks noChangeAspect="1"/>
          </p:cNvPicPr>
          <p:nvPr/>
        </p:nvPicPr>
        <p:blipFill>
          <a:blip r:embed="rId3">
            <a:lum bright="-10000" contrast="40000"/>
          </a:blip>
          <a:srcRect/>
          <a:stretch>
            <a:fillRect/>
          </a:stretch>
        </p:blipFill>
        <p:spPr>
          <a:xfrm>
            <a:off x="6715140" y="2571750"/>
            <a:ext cx="894642" cy="1214446"/>
          </a:xfrm>
          <a:prstGeom prst="rect">
            <a:avLst/>
          </a:prstGeom>
        </p:spPr>
      </p:pic>
      <p:pic>
        <p:nvPicPr>
          <p:cNvPr id="40" name="39 Imagen" descr="iphone7.png"/>
          <p:cNvPicPr>
            <a:picLocks noChangeAspect="1"/>
          </p:cNvPicPr>
          <p:nvPr/>
        </p:nvPicPr>
        <p:blipFill>
          <a:blip r:embed="rId3">
            <a:lum bright="-10000" contrast="40000"/>
          </a:blip>
          <a:srcRect/>
          <a:stretch>
            <a:fillRect/>
          </a:stretch>
        </p:blipFill>
        <p:spPr>
          <a:xfrm rot="10800000">
            <a:off x="6715140" y="1428742"/>
            <a:ext cx="894642" cy="1214446"/>
          </a:xfrm>
          <a:prstGeom prst="rect">
            <a:avLst/>
          </a:prstGeom>
        </p:spPr>
      </p:pic>
      <p:pic>
        <p:nvPicPr>
          <p:cNvPr id="41" name="40 Imagen" descr="iphone7.png"/>
          <p:cNvPicPr>
            <a:picLocks noChangeAspect="1"/>
          </p:cNvPicPr>
          <p:nvPr/>
        </p:nvPicPr>
        <p:blipFill>
          <a:blip r:embed="rId3">
            <a:lum bright="-10000" contrast="40000"/>
          </a:blip>
          <a:srcRect/>
          <a:stretch>
            <a:fillRect/>
          </a:stretch>
        </p:blipFill>
        <p:spPr>
          <a:xfrm>
            <a:off x="7572428" y="2571750"/>
            <a:ext cx="894642" cy="1214446"/>
          </a:xfrm>
          <a:prstGeom prst="rect">
            <a:avLst/>
          </a:prstGeom>
        </p:spPr>
      </p:pic>
      <p:pic>
        <p:nvPicPr>
          <p:cNvPr id="42" name="41 Imagen" descr="iphone7.png"/>
          <p:cNvPicPr>
            <a:picLocks noChangeAspect="1"/>
          </p:cNvPicPr>
          <p:nvPr/>
        </p:nvPicPr>
        <p:blipFill>
          <a:blip r:embed="rId3">
            <a:lum bright="-10000" contrast="40000"/>
          </a:blip>
          <a:srcRect/>
          <a:stretch>
            <a:fillRect/>
          </a:stretch>
        </p:blipFill>
        <p:spPr>
          <a:xfrm rot="10800000">
            <a:off x="7572428" y="1428742"/>
            <a:ext cx="894642" cy="1214446"/>
          </a:xfrm>
          <a:prstGeom prst="rect">
            <a:avLst/>
          </a:prstGeom>
        </p:spPr>
      </p:pic>
      <p:pic>
        <p:nvPicPr>
          <p:cNvPr id="43" name="42 Imagen" descr="iphone7.png"/>
          <p:cNvPicPr>
            <a:picLocks noChangeAspect="1"/>
          </p:cNvPicPr>
          <p:nvPr/>
        </p:nvPicPr>
        <p:blipFill>
          <a:blip r:embed="rId3">
            <a:lum bright="-10000" contrast="40000"/>
          </a:blip>
          <a:srcRect/>
          <a:stretch>
            <a:fillRect/>
          </a:stretch>
        </p:blipFill>
        <p:spPr>
          <a:xfrm>
            <a:off x="8429652" y="2571750"/>
            <a:ext cx="894642" cy="1214446"/>
          </a:xfrm>
          <a:prstGeom prst="rect">
            <a:avLst/>
          </a:prstGeom>
        </p:spPr>
      </p:pic>
      <p:pic>
        <p:nvPicPr>
          <p:cNvPr id="44" name="43 Imagen" descr="iphone7.png"/>
          <p:cNvPicPr>
            <a:picLocks noChangeAspect="1"/>
          </p:cNvPicPr>
          <p:nvPr/>
        </p:nvPicPr>
        <p:blipFill>
          <a:blip r:embed="rId3">
            <a:lum bright="-10000" contrast="40000"/>
          </a:blip>
          <a:srcRect/>
          <a:stretch>
            <a:fillRect/>
          </a:stretch>
        </p:blipFill>
        <p:spPr>
          <a:xfrm rot="10800000">
            <a:off x="8429652" y="1428742"/>
            <a:ext cx="894642" cy="1214446"/>
          </a:xfrm>
          <a:prstGeom prst="rect">
            <a:avLst/>
          </a:prstGeom>
        </p:spPr>
      </p:pic>
      <p:pic>
        <p:nvPicPr>
          <p:cNvPr id="45" name="44 Imagen" descr="wallpaperuse.com-nature-wallpaper-full-hd-2190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5"/>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24"/>
                                        </p:tgtEl>
                                        <p:attrNameLst>
                                          <p:attrName>style.visibility</p:attrName>
                                        </p:attrNameLst>
                                      </p:cBhvr>
                                      <p:to>
                                        <p:strVal val="visible"/>
                                      </p:to>
                                    </p:set>
                                    <p:anim calcmode="lin" valueType="num">
                                      <p:cBhvr additive="base">
                                        <p:cTn id="9" dur="2000" fill="hold"/>
                                        <p:tgtEl>
                                          <p:spTgt spid="24"/>
                                        </p:tgtEl>
                                        <p:attrNameLst>
                                          <p:attrName>ppt_x</p:attrName>
                                        </p:attrNameLst>
                                      </p:cBhvr>
                                      <p:tavLst>
                                        <p:tav tm="0">
                                          <p:val>
                                            <p:strVal val="#ppt_x"/>
                                          </p:val>
                                        </p:tav>
                                        <p:tav tm="100000">
                                          <p:val>
                                            <p:strVal val="#ppt_x"/>
                                          </p:val>
                                        </p:tav>
                                      </p:tavLst>
                                    </p:anim>
                                    <p:anim calcmode="lin" valueType="num">
                                      <p:cBhvr additive="base">
                                        <p:cTn id="10" dur="2000" fill="hold"/>
                                        <p:tgtEl>
                                          <p:spTgt spid="2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2000" fill="hold"/>
                                        <p:tgtEl>
                                          <p:spTgt spid="26"/>
                                        </p:tgtEl>
                                        <p:attrNameLst>
                                          <p:attrName>ppt_x</p:attrName>
                                        </p:attrNameLst>
                                      </p:cBhvr>
                                      <p:tavLst>
                                        <p:tav tm="0">
                                          <p:val>
                                            <p:strVal val="#ppt_x"/>
                                          </p:val>
                                        </p:tav>
                                        <p:tav tm="100000">
                                          <p:val>
                                            <p:strVal val="#ppt_x"/>
                                          </p:val>
                                        </p:tav>
                                      </p:tavLst>
                                    </p:anim>
                                    <p:anim calcmode="lin" valueType="num">
                                      <p:cBhvr additive="base">
                                        <p:cTn id="14" dur="2000" fill="hold"/>
                                        <p:tgtEl>
                                          <p:spTgt spid="2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2000" fill="hold"/>
                                        <p:tgtEl>
                                          <p:spTgt spid="28"/>
                                        </p:tgtEl>
                                        <p:attrNameLst>
                                          <p:attrName>ppt_x</p:attrName>
                                        </p:attrNameLst>
                                      </p:cBhvr>
                                      <p:tavLst>
                                        <p:tav tm="0">
                                          <p:val>
                                            <p:strVal val="#ppt_x"/>
                                          </p:val>
                                        </p:tav>
                                        <p:tav tm="100000">
                                          <p:val>
                                            <p:strVal val="#ppt_x"/>
                                          </p:val>
                                        </p:tav>
                                      </p:tavLst>
                                    </p:anim>
                                    <p:anim calcmode="lin" valueType="num">
                                      <p:cBhvr additive="base">
                                        <p:cTn id="18" dur="2000" fill="hold"/>
                                        <p:tgtEl>
                                          <p:spTgt spid="2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2000" fill="hold"/>
                                        <p:tgtEl>
                                          <p:spTgt spid="30"/>
                                        </p:tgtEl>
                                        <p:attrNameLst>
                                          <p:attrName>ppt_x</p:attrName>
                                        </p:attrNameLst>
                                      </p:cBhvr>
                                      <p:tavLst>
                                        <p:tav tm="0">
                                          <p:val>
                                            <p:strVal val="#ppt_x"/>
                                          </p:val>
                                        </p:tav>
                                        <p:tav tm="100000">
                                          <p:val>
                                            <p:strVal val="#ppt_x"/>
                                          </p:val>
                                        </p:tav>
                                      </p:tavLst>
                                    </p:anim>
                                    <p:anim calcmode="lin" valueType="num">
                                      <p:cBhvr additive="base">
                                        <p:cTn id="22" dur="2000" fill="hold"/>
                                        <p:tgtEl>
                                          <p:spTgt spid="3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additive="base">
                                        <p:cTn id="25" dur="2000" fill="hold"/>
                                        <p:tgtEl>
                                          <p:spTgt spid="32"/>
                                        </p:tgtEl>
                                        <p:attrNameLst>
                                          <p:attrName>ppt_x</p:attrName>
                                        </p:attrNameLst>
                                      </p:cBhvr>
                                      <p:tavLst>
                                        <p:tav tm="0">
                                          <p:val>
                                            <p:strVal val="#ppt_x"/>
                                          </p:val>
                                        </p:tav>
                                        <p:tav tm="100000">
                                          <p:val>
                                            <p:strVal val="#ppt_x"/>
                                          </p:val>
                                        </p:tav>
                                      </p:tavLst>
                                    </p:anim>
                                    <p:anim calcmode="lin" valueType="num">
                                      <p:cBhvr additive="base">
                                        <p:cTn id="26" dur="2000" fill="hold"/>
                                        <p:tgtEl>
                                          <p:spTgt spid="32"/>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4"/>
                                        </p:tgtEl>
                                        <p:attrNameLst>
                                          <p:attrName>style.visibility</p:attrName>
                                        </p:attrNameLst>
                                      </p:cBhvr>
                                      <p:to>
                                        <p:strVal val="visible"/>
                                      </p:to>
                                    </p:set>
                                    <p:anim calcmode="lin" valueType="num">
                                      <p:cBhvr additive="base">
                                        <p:cTn id="29" dur="2000" fill="hold"/>
                                        <p:tgtEl>
                                          <p:spTgt spid="34"/>
                                        </p:tgtEl>
                                        <p:attrNameLst>
                                          <p:attrName>ppt_x</p:attrName>
                                        </p:attrNameLst>
                                      </p:cBhvr>
                                      <p:tavLst>
                                        <p:tav tm="0">
                                          <p:val>
                                            <p:strVal val="#ppt_x"/>
                                          </p:val>
                                        </p:tav>
                                        <p:tav tm="100000">
                                          <p:val>
                                            <p:strVal val="#ppt_x"/>
                                          </p:val>
                                        </p:tav>
                                      </p:tavLst>
                                    </p:anim>
                                    <p:anim calcmode="lin" valueType="num">
                                      <p:cBhvr additive="base">
                                        <p:cTn id="30" dur="2000" fill="hold"/>
                                        <p:tgtEl>
                                          <p:spTgt spid="34"/>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6"/>
                                        </p:tgtEl>
                                        <p:attrNameLst>
                                          <p:attrName>style.visibility</p:attrName>
                                        </p:attrNameLst>
                                      </p:cBhvr>
                                      <p:to>
                                        <p:strVal val="visible"/>
                                      </p:to>
                                    </p:set>
                                    <p:anim calcmode="lin" valueType="num">
                                      <p:cBhvr additive="base">
                                        <p:cTn id="33" dur="2000" fill="hold"/>
                                        <p:tgtEl>
                                          <p:spTgt spid="36"/>
                                        </p:tgtEl>
                                        <p:attrNameLst>
                                          <p:attrName>ppt_x</p:attrName>
                                        </p:attrNameLst>
                                      </p:cBhvr>
                                      <p:tavLst>
                                        <p:tav tm="0">
                                          <p:val>
                                            <p:strVal val="#ppt_x"/>
                                          </p:val>
                                        </p:tav>
                                        <p:tav tm="100000">
                                          <p:val>
                                            <p:strVal val="#ppt_x"/>
                                          </p:val>
                                        </p:tav>
                                      </p:tavLst>
                                    </p:anim>
                                    <p:anim calcmode="lin" valueType="num">
                                      <p:cBhvr additive="base">
                                        <p:cTn id="34" dur="2000" fill="hold"/>
                                        <p:tgtEl>
                                          <p:spTgt spid="36"/>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8"/>
                                        </p:tgtEl>
                                        <p:attrNameLst>
                                          <p:attrName>style.visibility</p:attrName>
                                        </p:attrNameLst>
                                      </p:cBhvr>
                                      <p:to>
                                        <p:strVal val="visible"/>
                                      </p:to>
                                    </p:set>
                                    <p:anim calcmode="lin" valueType="num">
                                      <p:cBhvr additive="base">
                                        <p:cTn id="37" dur="2000" fill="hold"/>
                                        <p:tgtEl>
                                          <p:spTgt spid="38"/>
                                        </p:tgtEl>
                                        <p:attrNameLst>
                                          <p:attrName>ppt_x</p:attrName>
                                        </p:attrNameLst>
                                      </p:cBhvr>
                                      <p:tavLst>
                                        <p:tav tm="0">
                                          <p:val>
                                            <p:strVal val="#ppt_x"/>
                                          </p:val>
                                        </p:tav>
                                        <p:tav tm="100000">
                                          <p:val>
                                            <p:strVal val="#ppt_x"/>
                                          </p:val>
                                        </p:tav>
                                      </p:tavLst>
                                    </p:anim>
                                    <p:anim calcmode="lin" valueType="num">
                                      <p:cBhvr additive="base">
                                        <p:cTn id="38" dur="2000" fill="hold"/>
                                        <p:tgtEl>
                                          <p:spTgt spid="38"/>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additive="base">
                                        <p:cTn id="41" dur="2000" fill="hold"/>
                                        <p:tgtEl>
                                          <p:spTgt spid="40"/>
                                        </p:tgtEl>
                                        <p:attrNameLst>
                                          <p:attrName>ppt_x</p:attrName>
                                        </p:attrNameLst>
                                      </p:cBhvr>
                                      <p:tavLst>
                                        <p:tav tm="0">
                                          <p:val>
                                            <p:strVal val="#ppt_x"/>
                                          </p:val>
                                        </p:tav>
                                        <p:tav tm="100000">
                                          <p:val>
                                            <p:strVal val="#ppt_x"/>
                                          </p:val>
                                        </p:tav>
                                      </p:tavLst>
                                    </p:anim>
                                    <p:anim calcmode="lin" valueType="num">
                                      <p:cBhvr additive="base">
                                        <p:cTn id="42" dur="2000" fill="hold"/>
                                        <p:tgtEl>
                                          <p:spTgt spid="40"/>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2000" fill="hold"/>
                                        <p:tgtEl>
                                          <p:spTgt spid="42"/>
                                        </p:tgtEl>
                                        <p:attrNameLst>
                                          <p:attrName>ppt_x</p:attrName>
                                        </p:attrNameLst>
                                      </p:cBhvr>
                                      <p:tavLst>
                                        <p:tav tm="0">
                                          <p:val>
                                            <p:strVal val="#ppt_x"/>
                                          </p:val>
                                        </p:tav>
                                        <p:tav tm="100000">
                                          <p:val>
                                            <p:strVal val="#ppt_x"/>
                                          </p:val>
                                        </p:tav>
                                      </p:tavLst>
                                    </p:anim>
                                    <p:anim calcmode="lin" valueType="num">
                                      <p:cBhvr additive="base">
                                        <p:cTn id="46" dur="2000" fill="hold"/>
                                        <p:tgtEl>
                                          <p:spTgt spid="4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44"/>
                                        </p:tgtEl>
                                        <p:attrNameLst>
                                          <p:attrName>style.visibility</p:attrName>
                                        </p:attrNameLst>
                                      </p:cBhvr>
                                      <p:to>
                                        <p:strVal val="visible"/>
                                      </p:to>
                                    </p:set>
                                    <p:anim calcmode="lin" valueType="num">
                                      <p:cBhvr additive="base">
                                        <p:cTn id="49" dur="2000" fill="hold"/>
                                        <p:tgtEl>
                                          <p:spTgt spid="44"/>
                                        </p:tgtEl>
                                        <p:attrNameLst>
                                          <p:attrName>ppt_x</p:attrName>
                                        </p:attrNameLst>
                                      </p:cBhvr>
                                      <p:tavLst>
                                        <p:tav tm="0">
                                          <p:val>
                                            <p:strVal val="#ppt_x"/>
                                          </p:val>
                                        </p:tav>
                                        <p:tav tm="100000">
                                          <p:val>
                                            <p:strVal val="#ppt_x"/>
                                          </p:val>
                                        </p:tav>
                                      </p:tavLst>
                                    </p:anim>
                                    <p:anim calcmode="lin" valueType="num">
                                      <p:cBhvr additive="base">
                                        <p:cTn id="50" dur="2000" fill="hold"/>
                                        <p:tgtEl>
                                          <p:spTgt spid="44"/>
                                        </p:tgtEl>
                                        <p:attrNameLst>
                                          <p:attrName>ppt_y</p:attrName>
                                        </p:attrNameLst>
                                      </p:cBhvr>
                                      <p:tavLst>
                                        <p:tav tm="0">
                                          <p:val>
                                            <p:strVal val="1+#ppt_h/2"/>
                                          </p:val>
                                        </p:tav>
                                        <p:tav tm="100000">
                                          <p:val>
                                            <p:strVal val="#ppt_y"/>
                                          </p:val>
                                        </p:tav>
                                      </p:tavLst>
                                    </p:anim>
                                  </p:childTnLst>
                                </p:cTn>
                              </p:par>
                              <p:par>
                                <p:cTn id="51" presetID="19" presetClass="entr" presetSubtype="5"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p:cTn id="53" dur="2000" fill="hold"/>
                                        <p:tgtEl>
                                          <p:spTgt spid="24"/>
                                        </p:tgtEl>
                                        <p:attrNameLst>
                                          <p:attrName>ppt_w</p:attrName>
                                        </p:attrNameLst>
                                      </p:cBhvr>
                                      <p:tavLst>
                                        <p:tav tm="0">
                                          <p:val>
                                            <p:strVal val="#ppt_w"/>
                                          </p:val>
                                        </p:tav>
                                        <p:tav tm="100000">
                                          <p:val>
                                            <p:strVal val="#ppt_w"/>
                                          </p:val>
                                        </p:tav>
                                      </p:tavLst>
                                    </p:anim>
                                    <p:anim calcmode="lin" valueType="num">
                                      <p:cBhvr>
                                        <p:cTn id="54" dur="2000" fill="hold"/>
                                        <p:tgtEl>
                                          <p:spTgt spid="24"/>
                                        </p:tgtEl>
                                        <p:attrNameLst>
                                          <p:attrName>ppt_h</p:attrName>
                                        </p:attrNameLst>
                                      </p:cBhvr>
                                      <p:tavLst>
                                        <p:tav tm="0" fmla="#ppt_h*sin(2.5*pi*$)">
                                          <p:val>
                                            <p:fltVal val="0"/>
                                          </p:val>
                                        </p:tav>
                                        <p:tav tm="100000">
                                          <p:val>
                                            <p:fltVal val="1"/>
                                          </p:val>
                                        </p:tav>
                                      </p:tavLst>
                                    </p:anim>
                                  </p:childTnLst>
                                </p:cTn>
                              </p:par>
                              <p:par>
                                <p:cTn id="55" presetID="19" presetClass="entr" presetSubtype="5" fill="hold" nodeType="with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p:cTn id="57" dur="2000" fill="hold"/>
                                        <p:tgtEl>
                                          <p:spTgt spid="26"/>
                                        </p:tgtEl>
                                        <p:attrNameLst>
                                          <p:attrName>ppt_w</p:attrName>
                                        </p:attrNameLst>
                                      </p:cBhvr>
                                      <p:tavLst>
                                        <p:tav tm="0">
                                          <p:val>
                                            <p:strVal val="#ppt_w"/>
                                          </p:val>
                                        </p:tav>
                                        <p:tav tm="100000">
                                          <p:val>
                                            <p:strVal val="#ppt_w"/>
                                          </p:val>
                                        </p:tav>
                                      </p:tavLst>
                                    </p:anim>
                                    <p:anim calcmode="lin" valueType="num">
                                      <p:cBhvr>
                                        <p:cTn id="58" dur="2000" fill="hold"/>
                                        <p:tgtEl>
                                          <p:spTgt spid="26"/>
                                        </p:tgtEl>
                                        <p:attrNameLst>
                                          <p:attrName>ppt_h</p:attrName>
                                        </p:attrNameLst>
                                      </p:cBhvr>
                                      <p:tavLst>
                                        <p:tav tm="0" fmla="#ppt_h*sin(2.5*pi*$)">
                                          <p:val>
                                            <p:fltVal val="0"/>
                                          </p:val>
                                        </p:tav>
                                        <p:tav tm="100000">
                                          <p:val>
                                            <p:fltVal val="1"/>
                                          </p:val>
                                        </p:tav>
                                      </p:tavLst>
                                    </p:anim>
                                  </p:childTnLst>
                                </p:cTn>
                              </p:par>
                              <p:par>
                                <p:cTn id="59" presetID="19" presetClass="entr" presetSubtype="5" fill="hold" nodeType="with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p:cTn id="61" dur="2000" fill="hold"/>
                                        <p:tgtEl>
                                          <p:spTgt spid="28"/>
                                        </p:tgtEl>
                                        <p:attrNameLst>
                                          <p:attrName>ppt_w</p:attrName>
                                        </p:attrNameLst>
                                      </p:cBhvr>
                                      <p:tavLst>
                                        <p:tav tm="0">
                                          <p:val>
                                            <p:strVal val="#ppt_w"/>
                                          </p:val>
                                        </p:tav>
                                        <p:tav tm="100000">
                                          <p:val>
                                            <p:strVal val="#ppt_w"/>
                                          </p:val>
                                        </p:tav>
                                      </p:tavLst>
                                    </p:anim>
                                    <p:anim calcmode="lin" valueType="num">
                                      <p:cBhvr>
                                        <p:cTn id="62" dur="2000" fill="hold"/>
                                        <p:tgtEl>
                                          <p:spTgt spid="28"/>
                                        </p:tgtEl>
                                        <p:attrNameLst>
                                          <p:attrName>ppt_h</p:attrName>
                                        </p:attrNameLst>
                                      </p:cBhvr>
                                      <p:tavLst>
                                        <p:tav tm="0" fmla="#ppt_h*sin(2.5*pi*$)">
                                          <p:val>
                                            <p:fltVal val="0"/>
                                          </p:val>
                                        </p:tav>
                                        <p:tav tm="100000">
                                          <p:val>
                                            <p:fltVal val="1"/>
                                          </p:val>
                                        </p:tav>
                                      </p:tavLst>
                                    </p:anim>
                                  </p:childTnLst>
                                </p:cTn>
                              </p:par>
                              <p:par>
                                <p:cTn id="63" presetID="19" presetClass="entr" presetSubtype="5" fill="hold" nodeType="withEffect">
                                  <p:stCondLst>
                                    <p:cond delay="0"/>
                                  </p:stCondLst>
                                  <p:childTnLst>
                                    <p:set>
                                      <p:cBhvr>
                                        <p:cTn id="64" dur="1" fill="hold">
                                          <p:stCondLst>
                                            <p:cond delay="0"/>
                                          </p:stCondLst>
                                        </p:cTn>
                                        <p:tgtEl>
                                          <p:spTgt spid="30"/>
                                        </p:tgtEl>
                                        <p:attrNameLst>
                                          <p:attrName>style.visibility</p:attrName>
                                        </p:attrNameLst>
                                      </p:cBhvr>
                                      <p:to>
                                        <p:strVal val="visible"/>
                                      </p:to>
                                    </p:set>
                                    <p:anim calcmode="lin" valueType="num">
                                      <p:cBhvr>
                                        <p:cTn id="65" dur="2000" fill="hold"/>
                                        <p:tgtEl>
                                          <p:spTgt spid="30"/>
                                        </p:tgtEl>
                                        <p:attrNameLst>
                                          <p:attrName>ppt_w</p:attrName>
                                        </p:attrNameLst>
                                      </p:cBhvr>
                                      <p:tavLst>
                                        <p:tav tm="0">
                                          <p:val>
                                            <p:strVal val="#ppt_w"/>
                                          </p:val>
                                        </p:tav>
                                        <p:tav tm="100000">
                                          <p:val>
                                            <p:strVal val="#ppt_w"/>
                                          </p:val>
                                        </p:tav>
                                      </p:tavLst>
                                    </p:anim>
                                    <p:anim calcmode="lin" valueType="num">
                                      <p:cBhvr>
                                        <p:cTn id="66" dur="2000" fill="hold"/>
                                        <p:tgtEl>
                                          <p:spTgt spid="30"/>
                                        </p:tgtEl>
                                        <p:attrNameLst>
                                          <p:attrName>ppt_h</p:attrName>
                                        </p:attrNameLst>
                                      </p:cBhvr>
                                      <p:tavLst>
                                        <p:tav tm="0" fmla="#ppt_h*sin(2.5*pi*$)">
                                          <p:val>
                                            <p:fltVal val="0"/>
                                          </p:val>
                                        </p:tav>
                                        <p:tav tm="100000">
                                          <p:val>
                                            <p:fltVal val="1"/>
                                          </p:val>
                                        </p:tav>
                                      </p:tavLst>
                                    </p:anim>
                                  </p:childTnLst>
                                </p:cTn>
                              </p:par>
                              <p:par>
                                <p:cTn id="67" presetID="19" presetClass="entr" presetSubtype="5" fill="hold" nodeType="with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p:cTn id="69" dur="2000" fill="hold"/>
                                        <p:tgtEl>
                                          <p:spTgt spid="32"/>
                                        </p:tgtEl>
                                        <p:attrNameLst>
                                          <p:attrName>ppt_w</p:attrName>
                                        </p:attrNameLst>
                                      </p:cBhvr>
                                      <p:tavLst>
                                        <p:tav tm="0">
                                          <p:val>
                                            <p:strVal val="#ppt_w"/>
                                          </p:val>
                                        </p:tav>
                                        <p:tav tm="100000">
                                          <p:val>
                                            <p:strVal val="#ppt_w"/>
                                          </p:val>
                                        </p:tav>
                                      </p:tavLst>
                                    </p:anim>
                                    <p:anim calcmode="lin" valueType="num">
                                      <p:cBhvr>
                                        <p:cTn id="70" dur="2000" fill="hold"/>
                                        <p:tgtEl>
                                          <p:spTgt spid="32"/>
                                        </p:tgtEl>
                                        <p:attrNameLst>
                                          <p:attrName>ppt_h</p:attrName>
                                        </p:attrNameLst>
                                      </p:cBhvr>
                                      <p:tavLst>
                                        <p:tav tm="0" fmla="#ppt_h*sin(2.5*pi*$)">
                                          <p:val>
                                            <p:fltVal val="0"/>
                                          </p:val>
                                        </p:tav>
                                        <p:tav tm="100000">
                                          <p:val>
                                            <p:fltVal val="1"/>
                                          </p:val>
                                        </p:tav>
                                      </p:tavLst>
                                    </p:anim>
                                  </p:childTnLst>
                                </p:cTn>
                              </p:par>
                              <p:par>
                                <p:cTn id="71" presetID="19" presetClass="entr" presetSubtype="5" fill="hold" nodeType="withEffect">
                                  <p:stCondLst>
                                    <p:cond delay="0"/>
                                  </p:stCondLst>
                                  <p:childTnLst>
                                    <p:set>
                                      <p:cBhvr>
                                        <p:cTn id="72" dur="1" fill="hold">
                                          <p:stCondLst>
                                            <p:cond delay="0"/>
                                          </p:stCondLst>
                                        </p:cTn>
                                        <p:tgtEl>
                                          <p:spTgt spid="34"/>
                                        </p:tgtEl>
                                        <p:attrNameLst>
                                          <p:attrName>style.visibility</p:attrName>
                                        </p:attrNameLst>
                                      </p:cBhvr>
                                      <p:to>
                                        <p:strVal val="visible"/>
                                      </p:to>
                                    </p:set>
                                    <p:anim calcmode="lin" valueType="num">
                                      <p:cBhvr>
                                        <p:cTn id="73" dur="2000" fill="hold"/>
                                        <p:tgtEl>
                                          <p:spTgt spid="34"/>
                                        </p:tgtEl>
                                        <p:attrNameLst>
                                          <p:attrName>ppt_w</p:attrName>
                                        </p:attrNameLst>
                                      </p:cBhvr>
                                      <p:tavLst>
                                        <p:tav tm="0">
                                          <p:val>
                                            <p:strVal val="#ppt_w"/>
                                          </p:val>
                                        </p:tav>
                                        <p:tav tm="100000">
                                          <p:val>
                                            <p:strVal val="#ppt_w"/>
                                          </p:val>
                                        </p:tav>
                                      </p:tavLst>
                                    </p:anim>
                                    <p:anim calcmode="lin" valueType="num">
                                      <p:cBhvr>
                                        <p:cTn id="74" dur="2000" fill="hold"/>
                                        <p:tgtEl>
                                          <p:spTgt spid="34"/>
                                        </p:tgtEl>
                                        <p:attrNameLst>
                                          <p:attrName>ppt_h</p:attrName>
                                        </p:attrNameLst>
                                      </p:cBhvr>
                                      <p:tavLst>
                                        <p:tav tm="0" fmla="#ppt_h*sin(2.5*pi*$)">
                                          <p:val>
                                            <p:fltVal val="0"/>
                                          </p:val>
                                        </p:tav>
                                        <p:tav tm="100000">
                                          <p:val>
                                            <p:fltVal val="1"/>
                                          </p:val>
                                        </p:tav>
                                      </p:tavLst>
                                    </p:anim>
                                  </p:childTnLst>
                                </p:cTn>
                              </p:par>
                              <p:par>
                                <p:cTn id="75" presetID="19" presetClass="entr" presetSubtype="5" fill="hold" nodeType="with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p:cTn id="77" dur="2000" fill="hold"/>
                                        <p:tgtEl>
                                          <p:spTgt spid="36"/>
                                        </p:tgtEl>
                                        <p:attrNameLst>
                                          <p:attrName>ppt_w</p:attrName>
                                        </p:attrNameLst>
                                      </p:cBhvr>
                                      <p:tavLst>
                                        <p:tav tm="0">
                                          <p:val>
                                            <p:strVal val="#ppt_w"/>
                                          </p:val>
                                        </p:tav>
                                        <p:tav tm="100000">
                                          <p:val>
                                            <p:strVal val="#ppt_w"/>
                                          </p:val>
                                        </p:tav>
                                      </p:tavLst>
                                    </p:anim>
                                    <p:anim calcmode="lin" valueType="num">
                                      <p:cBhvr>
                                        <p:cTn id="78" dur="2000" fill="hold"/>
                                        <p:tgtEl>
                                          <p:spTgt spid="36"/>
                                        </p:tgtEl>
                                        <p:attrNameLst>
                                          <p:attrName>ppt_h</p:attrName>
                                        </p:attrNameLst>
                                      </p:cBhvr>
                                      <p:tavLst>
                                        <p:tav tm="0" fmla="#ppt_h*sin(2.5*pi*$)">
                                          <p:val>
                                            <p:fltVal val="0"/>
                                          </p:val>
                                        </p:tav>
                                        <p:tav tm="100000">
                                          <p:val>
                                            <p:fltVal val="1"/>
                                          </p:val>
                                        </p:tav>
                                      </p:tavLst>
                                    </p:anim>
                                  </p:childTnLst>
                                </p:cTn>
                              </p:par>
                              <p:par>
                                <p:cTn id="79" presetID="19" presetClass="entr" presetSubtype="5" fill="hold" nodeType="withEffect">
                                  <p:stCondLst>
                                    <p:cond delay="0"/>
                                  </p:stCondLst>
                                  <p:childTnLst>
                                    <p:set>
                                      <p:cBhvr>
                                        <p:cTn id="80" dur="1" fill="hold">
                                          <p:stCondLst>
                                            <p:cond delay="0"/>
                                          </p:stCondLst>
                                        </p:cTn>
                                        <p:tgtEl>
                                          <p:spTgt spid="38"/>
                                        </p:tgtEl>
                                        <p:attrNameLst>
                                          <p:attrName>style.visibility</p:attrName>
                                        </p:attrNameLst>
                                      </p:cBhvr>
                                      <p:to>
                                        <p:strVal val="visible"/>
                                      </p:to>
                                    </p:set>
                                    <p:anim calcmode="lin" valueType="num">
                                      <p:cBhvr>
                                        <p:cTn id="81" dur="2000" fill="hold"/>
                                        <p:tgtEl>
                                          <p:spTgt spid="38"/>
                                        </p:tgtEl>
                                        <p:attrNameLst>
                                          <p:attrName>ppt_w</p:attrName>
                                        </p:attrNameLst>
                                      </p:cBhvr>
                                      <p:tavLst>
                                        <p:tav tm="0">
                                          <p:val>
                                            <p:strVal val="#ppt_w"/>
                                          </p:val>
                                        </p:tav>
                                        <p:tav tm="100000">
                                          <p:val>
                                            <p:strVal val="#ppt_w"/>
                                          </p:val>
                                        </p:tav>
                                      </p:tavLst>
                                    </p:anim>
                                    <p:anim calcmode="lin" valueType="num">
                                      <p:cBhvr>
                                        <p:cTn id="82" dur="2000" fill="hold"/>
                                        <p:tgtEl>
                                          <p:spTgt spid="38"/>
                                        </p:tgtEl>
                                        <p:attrNameLst>
                                          <p:attrName>ppt_h</p:attrName>
                                        </p:attrNameLst>
                                      </p:cBhvr>
                                      <p:tavLst>
                                        <p:tav tm="0" fmla="#ppt_h*sin(2.5*pi*$)">
                                          <p:val>
                                            <p:fltVal val="0"/>
                                          </p:val>
                                        </p:tav>
                                        <p:tav tm="100000">
                                          <p:val>
                                            <p:fltVal val="1"/>
                                          </p:val>
                                        </p:tav>
                                      </p:tavLst>
                                    </p:anim>
                                  </p:childTnLst>
                                </p:cTn>
                              </p:par>
                              <p:par>
                                <p:cTn id="83" presetID="19" presetClass="entr" presetSubtype="5" fill="hold" nodeType="withEffect">
                                  <p:stCondLst>
                                    <p:cond delay="0"/>
                                  </p:stCondLst>
                                  <p:childTnLst>
                                    <p:set>
                                      <p:cBhvr>
                                        <p:cTn id="84" dur="1" fill="hold">
                                          <p:stCondLst>
                                            <p:cond delay="0"/>
                                          </p:stCondLst>
                                        </p:cTn>
                                        <p:tgtEl>
                                          <p:spTgt spid="40"/>
                                        </p:tgtEl>
                                        <p:attrNameLst>
                                          <p:attrName>style.visibility</p:attrName>
                                        </p:attrNameLst>
                                      </p:cBhvr>
                                      <p:to>
                                        <p:strVal val="visible"/>
                                      </p:to>
                                    </p:set>
                                    <p:anim calcmode="lin" valueType="num">
                                      <p:cBhvr>
                                        <p:cTn id="85" dur="2000" fill="hold"/>
                                        <p:tgtEl>
                                          <p:spTgt spid="40"/>
                                        </p:tgtEl>
                                        <p:attrNameLst>
                                          <p:attrName>ppt_w</p:attrName>
                                        </p:attrNameLst>
                                      </p:cBhvr>
                                      <p:tavLst>
                                        <p:tav tm="0">
                                          <p:val>
                                            <p:strVal val="#ppt_w"/>
                                          </p:val>
                                        </p:tav>
                                        <p:tav tm="100000">
                                          <p:val>
                                            <p:strVal val="#ppt_w"/>
                                          </p:val>
                                        </p:tav>
                                      </p:tavLst>
                                    </p:anim>
                                    <p:anim calcmode="lin" valueType="num">
                                      <p:cBhvr>
                                        <p:cTn id="86" dur="2000" fill="hold"/>
                                        <p:tgtEl>
                                          <p:spTgt spid="40"/>
                                        </p:tgtEl>
                                        <p:attrNameLst>
                                          <p:attrName>ppt_h</p:attrName>
                                        </p:attrNameLst>
                                      </p:cBhvr>
                                      <p:tavLst>
                                        <p:tav tm="0" fmla="#ppt_h*sin(2.5*pi*$)">
                                          <p:val>
                                            <p:fltVal val="0"/>
                                          </p:val>
                                        </p:tav>
                                        <p:tav tm="100000">
                                          <p:val>
                                            <p:fltVal val="1"/>
                                          </p:val>
                                        </p:tav>
                                      </p:tavLst>
                                    </p:anim>
                                  </p:childTnLst>
                                </p:cTn>
                              </p:par>
                              <p:par>
                                <p:cTn id="87" presetID="19" presetClass="entr" presetSubtype="5" fill="hold" nodeType="withEffect">
                                  <p:stCondLst>
                                    <p:cond delay="0"/>
                                  </p:stCondLst>
                                  <p:childTnLst>
                                    <p:set>
                                      <p:cBhvr>
                                        <p:cTn id="88" dur="1" fill="hold">
                                          <p:stCondLst>
                                            <p:cond delay="0"/>
                                          </p:stCondLst>
                                        </p:cTn>
                                        <p:tgtEl>
                                          <p:spTgt spid="42"/>
                                        </p:tgtEl>
                                        <p:attrNameLst>
                                          <p:attrName>style.visibility</p:attrName>
                                        </p:attrNameLst>
                                      </p:cBhvr>
                                      <p:to>
                                        <p:strVal val="visible"/>
                                      </p:to>
                                    </p:set>
                                    <p:anim calcmode="lin" valueType="num">
                                      <p:cBhvr>
                                        <p:cTn id="89" dur="2000" fill="hold"/>
                                        <p:tgtEl>
                                          <p:spTgt spid="42"/>
                                        </p:tgtEl>
                                        <p:attrNameLst>
                                          <p:attrName>ppt_w</p:attrName>
                                        </p:attrNameLst>
                                      </p:cBhvr>
                                      <p:tavLst>
                                        <p:tav tm="0">
                                          <p:val>
                                            <p:strVal val="#ppt_w"/>
                                          </p:val>
                                        </p:tav>
                                        <p:tav tm="100000">
                                          <p:val>
                                            <p:strVal val="#ppt_w"/>
                                          </p:val>
                                        </p:tav>
                                      </p:tavLst>
                                    </p:anim>
                                    <p:anim calcmode="lin" valueType="num">
                                      <p:cBhvr>
                                        <p:cTn id="90" dur="2000" fill="hold"/>
                                        <p:tgtEl>
                                          <p:spTgt spid="42"/>
                                        </p:tgtEl>
                                        <p:attrNameLst>
                                          <p:attrName>ppt_h</p:attrName>
                                        </p:attrNameLst>
                                      </p:cBhvr>
                                      <p:tavLst>
                                        <p:tav tm="0" fmla="#ppt_h*sin(2.5*pi*$)">
                                          <p:val>
                                            <p:fltVal val="0"/>
                                          </p:val>
                                        </p:tav>
                                        <p:tav tm="100000">
                                          <p:val>
                                            <p:fltVal val="1"/>
                                          </p:val>
                                        </p:tav>
                                      </p:tavLst>
                                    </p:anim>
                                  </p:childTnLst>
                                </p:cTn>
                              </p:par>
                              <p:par>
                                <p:cTn id="91" presetID="19" presetClass="entr" presetSubtype="5" fill="hold" nodeType="withEffect">
                                  <p:stCondLst>
                                    <p:cond delay="0"/>
                                  </p:stCondLst>
                                  <p:childTnLst>
                                    <p:set>
                                      <p:cBhvr>
                                        <p:cTn id="92" dur="1" fill="hold">
                                          <p:stCondLst>
                                            <p:cond delay="0"/>
                                          </p:stCondLst>
                                        </p:cTn>
                                        <p:tgtEl>
                                          <p:spTgt spid="44"/>
                                        </p:tgtEl>
                                        <p:attrNameLst>
                                          <p:attrName>style.visibility</p:attrName>
                                        </p:attrNameLst>
                                      </p:cBhvr>
                                      <p:to>
                                        <p:strVal val="visible"/>
                                      </p:to>
                                    </p:set>
                                    <p:anim calcmode="lin" valueType="num">
                                      <p:cBhvr>
                                        <p:cTn id="93" dur="2000" fill="hold"/>
                                        <p:tgtEl>
                                          <p:spTgt spid="44"/>
                                        </p:tgtEl>
                                        <p:attrNameLst>
                                          <p:attrName>ppt_w</p:attrName>
                                        </p:attrNameLst>
                                      </p:cBhvr>
                                      <p:tavLst>
                                        <p:tav tm="0">
                                          <p:val>
                                            <p:strVal val="#ppt_w"/>
                                          </p:val>
                                        </p:tav>
                                        <p:tav tm="100000">
                                          <p:val>
                                            <p:strVal val="#ppt_w"/>
                                          </p:val>
                                        </p:tav>
                                      </p:tavLst>
                                    </p:anim>
                                    <p:anim calcmode="lin" valueType="num">
                                      <p:cBhvr>
                                        <p:cTn id="94" dur="2000" fill="hold"/>
                                        <p:tgtEl>
                                          <p:spTgt spid="44"/>
                                        </p:tgtEl>
                                        <p:attrNameLst>
                                          <p:attrName>ppt_h</p:attrName>
                                        </p:attrNameLst>
                                      </p:cBhvr>
                                      <p:tavLst>
                                        <p:tav tm="0" fmla="#ppt_h*sin(2.5*pi*$)">
                                          <p:val>
                                            <p:fltVal val="0"/>
                                          </p:val>
                                        </p:tav>
                                        <p:tav tm="100000">
                                          <p:val>
                                            <p:fltVal val="1"/>
                                          </p:val>
                                        </p:tav>
                                      </p:tavLst>
                                    </p:anim>
                                  </p:childTnLst>
                                </p:cTn>
                              </p:par>
                              <p:par>
                                <p:cTn id="95" presetID="2" presetClass="entr" presetSubtype="1" fill="hold" nodeType="with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additive="base">
                                        <p:cTn id="97" dur="2000" fill="hold"/>
                                        <p:tgtEl>
                                          <p:spTgt spid="23"/>
                                        </p:tgtEl>
                                        <p:attrNameLst>
                                          <p:attrName>ppt_x</p:attrName>
                                        </p:attrNameLst>
                                      </p:cBhvr>
                                      <p:tavLst>
                                        <p:tav tm="0">
                                          <p:val>
                                            <p:strVal val="#ppt_x"/>
                                          </p:val>
                                        </p:tav>
                                        <p:tav tm="100000">
                                          <p:val>
                                            <p:strVal val="#ppt_x"/>
                                          </p:val>
                                        </p:tav>
                                      </p:tavLst>
                                    </p:anim>
                                    <p:anim calcmode="lin" valueType="num">
                                      <p:cBhvr additive="base">
                                        <p:cTn id="98" dur="2000" fill="hold"/>
                                        <p:tgtEl>
                                          <p:spTgt spid="23"/>
                                        </p:tgtEl>
                                        <p:attrNameLst>
                                          <p:attrName>ppt_y</p:attrName>
                                        </p:attrNameLst>
                                      </p:cBhvr>
                                      <p:tavLst>
                                        <p:tav tm="0">
                                          <p:val>
                                            <p:strVal val="0-#ppt_h/2"/>
                                          </p:val>
                                        </p:tav>
                                        <p:tav tm="100000">
                                          <p:val>
                                            <p:strVal val="#ppt_y"/>
                                          </p:val>
                                        </p:tav>
                                      </p:tavLst>
                                    </p:anim>
                                  </p:childTnLst>
                                </p:cTn>
                              </p:par>
                              <p:par>
                                <p:cTn id="99" presetID="2" presetClass="entr" presetSubtype="1" fill="hold" nodeType="withEffect">
                                  <p:stCondLst>
                                    <p:cond delay="0"/>
                                  </p:stCondLst>
                                  <p:childTnLst>
                                    <p:set>
                                      <p:cBhvr>
                                        <p:cTn id="100" dur="1" fill="hold">
                                          <p:stCondLst>
                                            <p:cond delay="0"/>
                                          </p:stCondLst>
                                        </p:cTn>
                                        <p:tgtEl>
                                          <p:spTgt spid="25"/>
                                        </p:tgtEl>
                                        <p:attrNameLst>
                                          <p:attrName>style.visibility</p:attrName>
                                        </p:attrNameLst>
                                      </p:cBhvr>
                                      <p:to>
                                        <p:strVal val="visible"/>
                                      </p:to>
                                    </p:set>
                                    <p:anim calcmode="lin" valueType="num">
                                      <p:cBhvr additive="base">
                                        <p:cTn id="101" dur="2000" fill="hold"/>
                                        <p:tgtEl>
                                          <p:spTgt spid="25"/>
                                        </p:tgtEl>
                                        <p:attrNameLst>
                                          <p:attrName>ppt_x</p:attrName>
                                        </p:attrNameLst>
                                      </p:cBhvr>
                                      <p:tavLst>
                                        <p:tav tm="0">
                                          <p:val>
                                            <p:strVal val="#ppt_x"/>
                                          </p:val>
                                        </p:tav>
                                        <p:tav tm="100000">
                                          <p:val>
                                            <p:strVal val="#ppt_x"/>
                                          </p:val>
                                        </p:tav>
                                      </p:tavLst>
                                    </p:anim>
                                    <p:anim calcmode="lin" valueType="num">
                                      <p:cBhvr additive="base">
                                        <p:cTn id="102" dur="2000" fill="hold"/>
                                        <p:tgtEl>
                                          <p:spTgt spid="25"/>
                                        </p:tgtEl>
                                        <p:attrNameLst>
                                          <p:attrName>ppt_y</p:attrName>
                                        </p:attrNameLst>
                                      </p:cBhvr>
                                      <p:tavLst>
                                        <p:tav tm="0">
                                          <p:val>
                                            <p:strVal val="0-#ppt_h/2"/>
                                          </p:val>
                                        </p:tav>
                                        <p:tav tm="100000">
                                          <p:val>
                                            <p:strVal val="#ppt_y"/>
                                          </p:val>
                                        </p:tav>
                                      </p:tavLst>
                                    </p:anim>
                                  </p:childTnLst>
                                </p:cTn>
                              </p:par>
                              <p:par>
                                <p:cTn id="103" presetID="2" presetClass="entr" presetSubtype="1"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0-#ppt_h/2"/>
                                          </p:val>
                                        </p:tav>
                                        <p:tav tm="100000">
                                          <p:val>
                                            <p:strVal val="#ppt_y"/>
                                          </p:val>
                                        </p:tav>
                                      </p:tavLst>
                                    </p:anim>
                                  </p:childTnLst>
                                </p:cTn>
                              </p:par>
                              <p:par>
                                <p:cTn id="107" presetID="2" presetClass="entr" presetSubtype="1"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ppt_x"/>
                                          </p:val>
                                        </p:tav>
                                        <p:tav tm="100000">
                                          <p:val>
                                            <p:strVal val="#ppt_x"/>
                                          </p:val>
                                        </p:tav>
                                      </p:tavLst>
                                    </p:anim>
                                    <p:anim calcmode="lin" valueType="num">
                                      <p:cBhvr additive="base">
                                        <p:cTn id="110" dur="2000" fill="hold"/>
                                        <p:tgtEl>
                                          <p:spTgt spid="29"/>
                                        </p:tgtEl>
                                        <p:attrNameLst>
                                          <p:attrName>ppt_y</p:attrName>
                                        </p:attrNameLst>
                                      </p:cBhvr>
                                      <p:tavLst>
                                        <p:tav tm="0">
                                          <p:val>
                                            <p:strVal val="0-#ppt_h/2"/>
                                          </p:val>
                                        </p:tav>
                                        <p:tav tm="100000">
                                          <p:val>
                                            <p:strVal val="#ppt_y"/>
                                          </p:val>
                                        </p:tav>
                                      </p:tavLst>
                                    </p:anim>
                                  </p:childTnLst>
                                </p:cTn>
                              </p:par>
                              <p:par>
                                <p:cTn id="111" presetID="2" presetClass="entr" presetSubtype="1" fill="hold"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ppt_x"/>
                                          </p:val>
                                        </p:tav>
                                        <p:tav tm="100000">
                                          <p:val>
                                            <p:strVal val="#ppt_x"/>
                                          </p:val>
                                        </p:tav>
                                      </p:tavLst>
                                    </p:anim>
                                    <p:anim calcmode="lin" valueType="num">
                                      <p:cBhvr additive="base">
                                        <p:cTn id="114" dur="2000" fill="hold"/>
                                        <p:tgtEl>
                                          <p:spTgt spid="31"/>
                                        </p:tgtEl>
                                        <p:attrNameLst>
                                          <p:attrName>ppt_y</p:attrName>
                                        </p:attrNameLst>
                                      </p:cBhvr>
                                      <p:tavLst>
                                        <p:tav tm="0">
                                          <p:val>
                                            <p:strVal val="0-#ppt_h/2"/>
                                          </p:val>
                                        </p:tav>
                                        <p:tav tm="100000">
                                          <p:val>
                                            <p:strVal val="#ppt_y"/>
                                          </p:val>
                                        </p:tav>
                                      </p:tavLst>
                                    </p:anim>
                                  </p:childTnLst>
                                </p:cTn>
                              </p:par>
                              <p:par>
                                <p:cTn id="115" presetID="2" presetClass="entr" presetSubtype="1" fill="hold" nodeType="withEffect">
                                  <p:stCondLst>
                                    <p:cond delay="0"/>
                                  </p:stCondLst>
                                  <p:childTnLst>
                                    <p:set>
                                      <p:cBhvr>
                                        <p:cTn id="116" dur="1" fill="hold">
                                          <p:stCondLst>
                                            <p:cond delay="0"/>
                                          </p:stCondLst>
                                        </p:cTn>
                                        <p:tgtEl>
                                          <p:spTgt spid="33"/>
                                        </p:tgtEl>
                                        <p:attrNameLst>
                                          <p:attrName>style.visibility</p:attrName>
                                        </p:attrNameLst>
                                      </p:cBhvr>
                                      <p:to>
                                        <p:strVal val="visible"/>
                                      </p:to>
                                    </p:set>
                                    <p:anim calcmode="lin" valueType="num">
                                      <p:cBhvr additive="base">
                                        <p:cTn id="117" dur="2000" fill="hold"/>
                                        <p:tgtEl>
                                          <p:spTgt spid="33"/>
                                        </p:tgtEl>
                                        <p:attrNameLst>
                                          <p:attrName>ppt_x</p:attrName>
                                        </p:attrNameLst>
                                      </p:cBhvr>
                                      <p:tavLst>
                                        <p:tav tm="0">
                                          <p:val>
                                            <p:strVal val="#ppt_x"/>
                                          </p:val>
                                        </p:tav>
                                        <p:tav tm="100000">
                                          <p:val>
                                            <p:strVal val="#ppt_x"/>
                                          </p:val>
                                        </p:tav>
                                      </p:tavLst>
                                    </p:anim>
                                    <p:anim calcmode="lin" valueType="num">
                                      <p:cBhvr additive="base">
                                        <p:cTn id="118" dur="2000" fill="hold"/>
                                        <p:tgtEl>
                                          <p:spTgt spid="33"/>
                                        </p:tgtEl>
                                        <p:attrNameLst>
                                          <p:attrName>ppt_y</p:attrName>
                                        </p:attrNameLst>
                                      </p:cBhvr>
                                      <p:tavLst>
                                        <p:tav tm="0">
                                          <p:val>
                                            <p:strVal val="0-#ppt_h/2"/>
                                          </p:val>
                                        </p:tav>
                                        <p:tav tm="100000">
                                          <p:val>
                                            <p:strVal val="#ppt_y"/>
                                          </p:val>
                                        </p:tav>
                                      </p:tavLst>
                                    </p:anim>
                                  </p:childTnLst>
                                </p:cTn>
                              </p:par>
                              <p:par>
                                <p:cTn id="119" presetID="2" presetClass="entr" presetSubtype="1" fill="hold" nodeType="withEffect">
                                  <p:stCondLst>
                                    <p:cond delay="0"/>
                                  </p:stCondLst>
                                  <p:childTnLst>
                                    <p:set>
                                      <p:cBhvr>
                                        <p:cTn id="120" dur="1" fill="hold">
                                          <p:stCondLst>
                                            <p:cond delay="0"/>
                                          </p:stCondLst>
                                        </p:cTn>
                                        <p:tgtEl>
                                          <p:spTgt spid="35"/>
                                        </p:tgtEl>
                                        <p:attrNameLst>
                                          <p:attrName>style.visibility</p:attrName>
                                        </p:attrNameLst>
                                      </p:cBhvr>
                                      <p:to>
                                        <p:strVal val="visible"/>
                                      </p:to>
                                    </p:set>
                                    <p:anim calcmode="lin" valueType="num">
                                      <p:cBhvr additive="base">
                                        <p:cTn id="121" dur="2000" fill="hold"/>
                                        <p:tgtEl>
                                          <p:spTgt spid="35"/>
                                        </p:tgtEl>
                                        <p:attrNameLst>
                                          <p:attrName>ppt_x</p:attrName>
                                        </p:attrNameLst>
                                      </p:cBhvr>
                                      <p:tavLst>
                                        <p:tav tm="0">
                                          <p:val>
                                            <p:strVal val="#ppt_x"/>
                                          </p:val>
                                        </p:tav>
                                        <p:tav tm="100000">
                                          <p:val>
                                            <p:strVal val="#ppt_x"/>
                                          </p:val>
                                        </p:tav>
                                      </p:tavLst>
                                    </p:anim>
                                    <p:anim calcmode="lin" valueType="num">
                                      <p:cBhvr additive="base">
                                        <p:cTn id="122" dur="2000" fill="hold"/>
                                        <p:tgtEl>
                                          <p:spTgt spid="35"/>
                                        </p:tgtEl>
                                        <p:attrNameLst>
                                          <p:attrName>ppt_y</p:attrName>
                                        </p:attrNameLst>
                                      </p:cBhvr>
                                      <p:tavLst>
                                        <p:tav tm="0">
                                          <p:val>
                                            <p:strVal val="0-#ppt_h/2"/>
                                          </p:val>
                                        </p:tav>
                                        <p:tav tm="100000">
                                          <p:val>
                                            <p:strVal val="#ppt_y"/>
                                          </p:val>
                                        </p:tav>
                                      </p:tavLst>
                                    </p:anim>
                                  </p:childTnLst>
                                </p:cTn>
                              </p:par>
                              <p:par>
                                <p:cTn id="123" presetID="2" presetClass="entr" presetSubtype="1" fill="hold" nodeType="withEffect">
                                  <p:stCondLst>
                                    <p:cond delay="0"/>
                                  </p:stCondLst>
                                  <p:childTnLst>
                                    <p:set>
                                      <p:cBhvr>
                                        <p:cTn id="124" dur="1" fill="hold">
                                          <p:stCondLst>
                                            <p:cond delay="0"/>
                                          </p:stCondLst>
                                        </p:cTn>
                                        <p:tgtEl>
                                          <p:spTgt spid="37"/>
                                        </p:tgtEl>
                                        <p:attrNameLst>
                                          <p:attrName>style.visibility</p:attrName>
                                        </p:attrNameLst>
                                      </p:cBhvr>
                                      <p:to>
                                        <p:strVal val="visible"/>
                                      </p:to>
                                    </p:set>
                                    <p:anim calcmode="lin" valueType="num">
                                      <p:cBhvr additive="base">
                                        <p:cTn id="125" dur="2000" fill="hold"/>
                                        <p:tgtEl>
                                          <p:spTgt spid="37"/>
                                        </p:tgtEl>
                                        <p:attrNameLst>
                                          <p:attrName>ppt_x</p:attrName>
                                        </p:attrNameLst>
                                      </p:cBhvr>
                                      <p:tavLst>
                                        <p:tav tm="0">
                                          <p:val>
                                            <p:strVal val="#ppt_x"/>
                                          </p:val>
                                        </p:tav>
                                        <p:tav tm="100000">
                                          <p:val>
                                            <p:strVal val="#ppt_x"/>
                                          </p:val>
                                        </p:tav>
                                      </p:tavLst>
                                    </p:anim>
                                    <p:anim calcmode="lin" valueType="num">
                                      <p:cBhvr additive="base">
                                        <p:cTn id="126" dur="2000" fill="hold"/>
                                        <p:tgtEl>
                                          <p:spTgt spid="37"/>
                                        </p:tgtEl>
                                        <p:attrNameLst>
                                          <p:attrName>ppt_y</p:attrName>
                                        </p:attrNameLst>
                                      </p:cBhvr>
                                      <p:tavLst>
                                        <p:tav tm="0">
                                          <p:val>
                                            <p:strVal val="0-#ppt_h/2"/>
                                          </p:val>
                                        </p:tav>
                                        <p:tav tm="100000">
                                          <p:val>
                                            <p:strVal val="#ppt_y"/>
                                          </p:val>
                                        </p:tav>
                                      </p:tavLst>
                                    </p:anim>
                                  </p:childTnLst>
                                </p:cTn>
                              </p:par>
                              <p:par>
                                <p:cTn id="127" presetID="2" presetClass="entr" presetSubtype="1" fill="hold" nodeType="withEffect">
                                  <p:stCondLst>
                                    <p:cond delay="0"/>
                                  </p:stCondLst>
                                  <p:childTnLst>
                                    <p:set>
                                      <p:cBhvr>
                                        <p:cTn id="128" dur="1" fill="hold">
                                          <p:stCondLst>
                                            <p:cond delay="0"/>
                                          </p:stCondLst>
                                        </p:cTn>
                                        <p:tgtEl>
                                          <p:spTgt spid="39"/>
                                        </p:tgtEl>
                                        <p:attrNameLst>
                                          <p:attrName>style.visibility</p:attrName>
                                        </p:attrNameLst>
                                      </p:cBhvr>
                                      <p:to>
                                        <p:strVal val="visible"/>
                                      </p:to>
                                    </p:set>
                                    <p:anim calcmode="lin" valueType="num">
                                      <p:cBhvr additive="base">
                                        <p:cTn id="129" dur="2000" fill="hold"/>
                                        <p:tgtEl>
                                          <p:spTgt spid="39"/>
                                        </p:tgtEl>
                                        <p:attrNameLst>
                                          <p:attrName>ppt_x</p:attrName>
                                        </p:attrNameLst>
                                      </p:cBhvr>
                                      <p:tavLst>
                                        <p:tav tm="0">
                                          <p:val>
                                            <p:strVal val="#ppt_x"/>
                                          </p:val>
                                        </p:tav>
                                        <p:tav tm="100000">
                                          <p:val>
                                            <p:strVal val="#ppt_x"/>
                                          </p:val>
                                        </p:tav>
                                      </p:tavLst>
                                    </p:anim>
                                    <p:anim calcmode="lin" valueType="num">
                                      <p:cBhvr additive="base">
                                        <p:cTn id="130" dur="2000" fill="hold"/>
                                        <p:tgtEl>
                                          <p:spTgt spid="39"/>
                                        </p:tgtEl>
                                        <p:attrNameLst>
                                          <p:attrName>ppt_y</p:attrName>
                                        </p:attrNameLst>
                                      </p:cBhvr>
                                      <p:tavLst>
                                        <p:tav tm="0">
                                          <p:val>
                                            <p:strVal val="0-#ppt_h/2"/>
                                          </p:val>
                                        </p:tav>
                                        <p:tav tm="100000">
                                          <p:val>
                                            <p:strVal val="#ppt_y"/>
                                          </p:val>
                                        </p:tav>
                                      </p:tavLst>
                                    </p:anim>
                                  </p:childTnLst>
                                </p:cTn>
                              </p:par>
                              <p:par>
                                <p:cTn id="131" presetID="2" presetClass="entr" presetSubtype="1" fill="hold" nodeType="withEffect">
                                  <p:stCondLst>
                                    <p:cond delay="0"/>
                                  </p:stCondLst>
                                  <p:childTnLst>
                                    <p:set>
                                      <p:cBhvr>
                                        <p:cTn id="132" dur="1" fill="hold">
                                          <p:stCondLst>
                                            <p:cond delay="0"/>
                                          </p:stCondLst>
                                        </p:cTn>
                                        <p:tgtEl>
                                          <p:spTgt spid="41"/>
                                        </p:tgtEl>
                                        <p:attrNameLst>
                                          <p:attrName>style.visibility</p:attrName>
                                        </p:attrNameLst>
                                      </p:cBhvr>
                                      <p:to>
                                        <p:strVal val="visible"/>
                                      </p:to>
                                    </p:set>
                                    <p:anim calcmode="lin" valueType="num">
                                      <p:cBhvr additive="base">
                                        <p:cTn id="133" dur="2000" fill="hold"/>
                                        <p:tgtEl>
                                          <p:spTgt spid="41"/>
                                        </p:tgtEl>
                                        <p:attrNameLst>
                                          <p:attrName>ppt_x</p:attrName>
                                        </p:attrNameLst>
                                      </p:cBhvr>
                                      <p:tavLst>
                                        <p:tav tm="0">
                                          <p:val>
                                            <p:strVal val="#ppt_x"/>
                                          </p:val>
                                        </p:tav>
                                        <p:tav tm="100000">
                                          <p:val>
                                            <p:strVal val="#ppt_x"/>
                                          </p:val>
                                        </p:tav>
                                      </p:tavLst>
                                    </p:anim>
                                    <p:anim calcmode="lin" valueType="num">
                                      <p:cBhvr additive="base">
                                        <p:cTn id="134" dur="2000" fill="hold"/>
                                        <p:tgtEl>
                                          <p:spTgt spid="41"/>
                                        </p:tgtEl>
                                        <p:attrNameLst>
                                          <p:attrName>ppt_y</p:attrName>
                                        </p:attrNameLst>
                                      </p:cBhvr>
                                      <p:tavLst>
                                        <p:tav tm="0">
                                          <p:val>
                                            <p:strVal val="0-#ppt_h/2"/>
                                          </p:val>
                                        </p:tav>
                                        <p:tav tm="100000">
                                          <p:val>
                                            <p:strVal val="#ppt_y"/>
                                          </p:val>
                                        </p:tav>
                                      </p:tavLst>
                                    </p:anim>
                                  </p:childTnLst>
                                </p:cTn>
                              </p:par>
                              <p:par>
                                <p:cTn id="135" presetID="2" presetClass="entr" presetSubtype="1" fill="hold" nodeType="withEffect">
                                  <p:stCondLst>
                                    <p:cond delay="0"/>
                                  </p:stCondLst>
                                  <p:childTnLst>
                                    <p:set>
                                      <p:cBhvr>
                                        <p:cTn id="136" dur="1" fill="hold">
                                          <p:stCondLst>
                                            <p:cond delay="0"/>
                                          </p:stCondLst>
                                        </p:cTn>
                                        <p:tgtEl>
                                          <p:spTgt spid="43"/>
                                        </p:tgtEl>
                                        <p:attrNameLst>
                                          <p:attrName>style.visibility</p:attrName>
                                        </p:attrNameLst>
                                      </p:cBhvr>
                                      <p:to>
                                        <p:strVal val="visible"/>
                                      </p:to>
                                    </p:set>
                                    <p:anim calcmode="lin" valueType="num">
                                      <p:cBhvr additive="base">
                                        <p:cTn id="137" dur="2000" fill="hold"/>
                                        <p:tgtEl>
                                          <p:spTgt spid="43"/>
                                        </p:tgtEl>
                                        <p:attrNameLst>
                                          <p:attrName>ppt_x</p:attrName>
                                        </p:attrNameLst>
                                      </p:cBhvr>
                                      <p:tavLst>
                                        <p:tav tm="0">
                                          <p:val>
                                            <p:strVal val="#ppt_x"/>
                                          </p:val>
                                        </p:tav>
                                        <p:tav tm="100000">
                                          <p:val>
                                            <p:strVal val="#ppt_x"/>
                                          </p:val>
                                        </p:tav>
                                      </p:tavLst>
                                    </p:anim>
                                    <p:anim calcmode="lin" valueType="num">
                                      <p:cBhvr additive="base">
                                        <p:cTn id="138" dur="2000" fill="hold"/>
                                        <p:tgtEl>
                                          <p:spTgt spid="43"/>
                                        </p:tgtEl>
                                        <p:attrNameLst>
                                          <p:attrName>ppt_y</p:attrName>
                                        </p:attrNameLst>
                                      </p:cBhvr>
                                      <p:tavLst>
                                        <p:tav tm="0">
                                          <p:val>
                                            <p:strVal val="0-#ppt_h/2"/>
                                          </p:val>
                                        </p:tav>
                                        <p:tav tm="100000">
                                          <p:val>
                                            <p:strVal val="#ppt_y"/>
                                          </p:val>
                                        </p:tav>
                                      </p:tavLst>
                                    </p:anim>
                                  </p:childTnLst>
                                </p:cTn>
                              </p:par>
                              <p:par>
                                <p:cTn id="139" presetID="19" presetClass="entr" presetSubtype="5" fill="hold" nodeType="withEffect">
                                  <p:stCondLst>
                                    <p:cond delay="0"/>
                                  </p:stCondLst>
                                  <p:childTnLst>
                                    <p:set>
                                      <p:cBhvr>
                                        <p:cTn id="140" dur="1" fill="hold">
                                          <p:stCondLst>
                                            <p:cond delay="0"/>
                                          </p:stCondLst>
                                        </p:cTn>
                                        <p:tgtEl>
                                          <p:spTgt spid="23"/>
                                        </p:tgtEl>
                                        <p:attrNameLst>
                                          <p:attrName>style.visibility</p:attrName>
                                        </p:attrNameLst>
                                      </p:cBhvr>
                                      <p:to>
                                        <p:strVal val="visible"/>
                                      </p:to>
                                    </p:set>
                                    <p:anim calcmode="lin" valueType="num">
                                      <p:cBhvr>
                                        <p:cTn id="141" dur="2000" fill="hold"/>
                                        <p:tgtEl>
                                          <p:spTgt spid="23"/>
                                        </p:tgtEl>
                                        <p:attrNameLst>
                                          <p:attrName>ppt_w</p:attrName>
                                        </p:attrNameLst>
                                      </p:cBhvr>
                                      <p:tavLst>
                                        <p:tav tm="0">
                                          <p:val>
                                            <p:strVal val="#ppt_w"/>
                                          </p:val>
                                        </p:tav>
                                        <p:tav tm="100000">
                                          <p:val>
                                            <p:strVal val="#ppt_w"/>
                                          </p:val>
                                        </p:tav>
                                      </p:tavLst>
                                    </p:anim>
                                    <p:anim calcmode="lin" valueType="num">
                                      <p:cBhvr>
                                        <p:cTn id="142" dur="2000" fill="hold"/>
                                        <p:tgtEl>
                                          <p:spTgt spid="23"/>
                                        </p:tgtEl>
                                        <p:attrNameLst>
                                          <p:attrName>ppt_h</p:attrName>
                                        </p:attrNameLst>
                                      </p:cBhvr>
                                      <p:tavLst>
                                        <p:tav tm="0" fmla="#ppt_h*sin(2.5*pi*$)">
                                          <p:val>
                                            <p:fltVal val="0"/>
                                          </p:val>
                                        </p:tav>
                                        <p:tav tm="100000">
                                          <p:val>
                                            <p:fltVal val="1"/>
                                          </p:val>
                                        </p:tav>
                                      </p:tavLst>
                                    </p:anim>
                                  </p:childTnLst>
                                </p:cTn>
                              </p:par>
                              <p:par>
                                <p:cTn id="143" presetID="19" presetClass="entr" presetSubtype="5" fill="hold" nodeType="withEffect">
                                  <p:stCondLst>
                                    <p:cond delay="0"/>
                                  </p:stCondLst>
                                  <p:childTnLst>
                                    <p:set>
                                      <p:cBhvr>
                                        <p:cTn id="144" dur="1" fill="hold">
                                          <p:stCondLst>
                                            <p:cond delay="0"/>
                                          </p:stCondLst>
                                        </p:cTn>
                                        <p:tgtEl>
                                          <p:spTgt spid="25"/>
                                        </p:tgtEl>
                                        <p:attrNameLst>
                                          <p:attrName>style.visibility</p:attrName>
                                        </p:attrNameLst>
                                      </p:cBhvr>
                                      <p:to>
                                        <p:strVal val="visible"/>
                                      </p:to>
                                    </p:set>
                                    <p:anim calcmode="lin" valueType="num">
                                      <p:cBhvr>
                                        <p:cTn id="145" dur="2000" fill="hold"/>
                                        <p:tgtEl>
                                          <p:spTgt spid="25"/>
                                        </p:tgtEl>
                                        <p:attrNameLst>
                                          <p:attrName>ppt_w</p:attrName>
                                        </p:attrNameLst>
                                      </p:cBhvr>
                                      <p:tavLst>
                                        <p:tav tm="0">
                                          <p:val>
                                            <p:strVal val="#ppt_w"/>
                                          </p:val>
                                        </p:tav>
                                        <p:tav tm="100000">
                                          <p:val>
                                            <p:strVal val="#ppt_w"/>
                                          </p:val>
                                        </p:tav>
                                      </p:tavLst>
                                    </p:anim>
                                    <p:anim calcmode="lin" valueType="num">
                                      <p:cBhvr>
                                        <p:cTn id="146" dur="2000" fill="hold"/>
                                        <p:tgtEl>
                                          <p:spTgt spid="25"/>
                                        </p:tgtEl>
                                        <p:attrNameLst>
                                          <p:attrName>ppt_h</p:attrName>
                                        </p:attrNameLst>
                                      </p:cBhvr>
                                      <p:tavLst>
                                        <p:tav tm="0" fmla="#ppt_h*sin(2.5*pi*$)">
                                          <p:val>
                                            <p:fltVal val="0"/>
                                          </p:val>
                                        </p:tav>
                                        <p:tav tm="100000">
                                          <p:val>
                                            <p:fltVal val="1"/>
                                          </p:val>
                                        </p:tav>
                                      </p:tavLst>
                                    </p:anim>
                                  </p:childTnLst>
                                </p:cTn>
                              </p:par>
                              <p:par>
                                <p:cTn id="147" presetID="19" presetClass="entr" presetSubtype="5" fill="hold" nodeType="withEffect">
                                  <p:stCondLst>
                                    <p:cond delay="0"/>
                                  </p:stCondLst>
                                  <p:childTnLst>
                                    <p:set>
                                      <p:cBhvr>
                                        <p:cTn id="148" dur="1" fill="hold">
                                          <p:stCondLst>
                                            <p:cond delay="0"/>
                                          </p:stCondLst>
                                        </p:cTn>
                                        <p:tgtEl>
                                          <p:spTgt spid="27"/>
                                        </p:tgtEl>
                                        <p:attrNameLst>
                                          <p:attrName>style.visibility</p:attrName>
                                        </p:attrNameLst>
                                      </p:cBhvr>
                                      <p:to>
                                        <p:strVal val="visible"/>
                                      </p:to>
                                    </p:set>
                                    <p:anim calcmode="lin" valueType="num">
                                      <p:cBhvr>
                                        <p:cTn id="149" dur="2000" fill="hold"/>
                                        <p:tgtEl>
                                          <p:spTgt spid="27"/>
                                        </p:tgtEl>
                                        <p:attrNameLst>
                                          <p:attrName>ppt_w</p:attrName>
                                        </p:attrNameLst>
                                      </p:cBhvr>
                                      <p:tavLst>
                                        <p:tav tm="0">
                                          <p:val>
                                            <p:strVal val="#ppt_w"/>
                                          </p:val>
                                        </p:tav>
                                        <p:tav tm="100000">
                                          <p:val>
                                            <p:strVal val="#ppt_w"/>
                                          </p:val>
                                        </p:tav>
                                      </p:tavLst>
                                    </p:anim>
                                    <p:anim calcmode="lin" valueType="num">
                                      <p:cBhvr>
                                        <p:cTn id="150" dur="2000" fill="hold"/>
                                        <p:tgtEl>
                                          <p:spTgt spid="27"/>
                                        </p:tgtEl>
                                        <p:attrNameLst>
                                          <p:attrName>ppt_h</p:attrName>
                                        </p:attrNameLst>
                                      </p:cBhvr>
                                      <p:tavLst>
                                        <p:tav tm="0" fmla="#ppt_h*sin(2.5*pi*$)">
                                          <p:val>
                                            <p:fltVal val="0"/>
                                          </p:val>
                                        </p:tav>
                                        <p:tav tm="100000">
                                          <p:val>
                                            <p:fltVal val="1"/>
                                          </p:val>
                                        </p:tav>
                                      </p:tavLst>
                                    </p:anim>
                                  </p:childTnLst>
                                </p:cTn>
                              </p:par>
                              <p:par>
                                <p:cTn id="151" presetID="19" presetClass="entr" presetSubtype="5" fill="hold" nodeType="withEffect">
                                  <p:stCondLst>
                                    <p:cond delay="0"/>
                                  </p:stCondLst>
                                  <p:childTnLst>
                                    <p:set>
                                      <p:cBhvr>
                                        <p:cTn id="152" dur="1" fill="hold">
                                          <p:stCondLst>
                                            <p:cond delay="0"/>
                                          </p:stCondLst>
                                        </p:cTn>
                                        <p:tgtEl>
                                          <p:spTgt spid="29"/>
                                        </p:tgtEl>
                                        <p:attrNameLst>
                                          <p:attrName>style.visibility</p:attrName>
                                        </p:attrNameLst>
                                      </p:cBhvr>
                                      <p:to>
                                        <p:strVal val="visible"/>
                                      </p:to>
                                    </p:set>
                                    <p:anim calcmode="lin" valueType="num">
                                      <p:cBhvr>
                                        <p:cTn id="153" dur="2000" fill="hold"/>
                                        <p:tgtEl>
                                          <p:spTgt spid="29"/>
                                        </p:tgtEl>
                                        <p:attrNameLst>
                                          <p:attrName>ppt_w</p:attrName>
                                        </p:attrNameLst>
                                      </p:cBhvr>
                                      <p:tavLst>
                                        <p:tav tm="0">
                                          <p:val>
                                            <p:strVal val="#ppt_w"/>
                                          </p:val>
                                        </p:tav>
                                        <p:tav tm="100000">
                                          <p:val>
                                            <p:strVal val="#ppt_w"/>
                                          </p:val>
                                        </p:tav>
                                      </p:tavLst>
                                    </p:anim>
                                    <p:anim calcmode="lin" valueType="num">
                                      <p:cBhvr>
                                        <p:cTn id="154" dur="2000" fill="hold"/>
                                        <p:tgtEl>
                                          <p:spTgt spid="29"/>
                                        </p:tgtEl>
                                        <p:attrNameLst>
                                          <p:attrName>ppt_h</p:attrName>
                                        </p:attrNameLst>
                                      </p:cBhvr>
                                      <p:tavLst>
                                        <p:tav tm="0" fmla="#ppt_h*sin(2.5*pi*$)">
                                          <p:val>
                                            <p:fltVal val="0"/>
                                          </p:val>
                                        </p:tav>
                                        <p:tav tm="100000">
                                          <p:val>
                                            <p:fltVal val="1"/>
                                          </p:val>
                                        </p:tav>
                                      </p:tavLst>
                                    </p:anim>
                                  </p:childTnLst>
                                </p:cTn>
                              </p:par>
                              <p:par>
                                <p:cTn id="155" presetID="19" presetClass="entr" presetSubtype="5" fill="hold" nodeType="withEffect">
                                  <p:stCondLst>
                                    <p:cond delay="0"/>
                                  </p:stCondLst>
                                  <p:childTnLst>
                                    <p:set>
                                      <p:cBhvr>
                                        <p:cTn id="156" dur="1" fill="hold">
                                          <p:stCondLst>
                                            <p:cond delay="0"/>
                                          </p:stCondLst>
                                        </p:cTn>
                                        <p:tgtEl>
                                          <p:spTgt spid="31"/>
                                        </p:tgtEl>
                                        <p:attrNameLst>
                                          <p:attrName>style.visibility</p:attrName>
                                        </p:attrNameLst>
                                      </p:cBhvr>
                                      <p:to>
                                        <p:strVal val="visible"/>
                                      </p:to>
                                    </p:set>
                                    <p:anim calcmode="lin" valueType="num">
                                      <p:cBhvr>
                                        <p:cTn id="157" dur="2000" fill="hold"/>
                                        <p:tgtEl>
                                          <p:spTgt spid="31"/>
                                        </p:tgtEl>
                                        <p:attrNameLst>
                                          <p:attrName>ppt_w</p:attrName>
                                        </p:attrNameLst>
                                      </p:cBhvr>
                                      <p:tavLst>
                                        <p:tav tm="0">
                                          <p:val>
                                            <p:strVal val="#ppt_w"/>
                                          </p:val>
                                        </p:tav>
                                        <p:tav tm="100000">
                                          <p:val>
                                            <p:strVal val="#ppt_w"/>
                                          </p:val>
                                        </p:tav>
                                      </p:tavLst>
                                    </p:anim>
                                    <p:anim calcmode="lin" valueType="num">
                                      <p:cBhvr>
                                        <p:cTn id="158" dur="2000" fill="hold"/>
                                        <p:tgtEl>
                                          <p:spTgt spid="31"/>
                                        </p:tgtEl>
                                        <p:attrNameLst>
                                          <p:attrName>ppt_h</p:attrName>
                                        </p:attrNameLst>
                                      </p:cBhvr>
                                      <p:tavLst>
                                        <p:tav tm="0" fmla="#ppt_h*sin(2.5*pi*$)">
                                          <p:val>
                                            <p:fltVal val="0"/>
                                          </p:val>
                                        </p:tav>
                                        <p:tav tm="100000">
                                          <p:val>
                                            <p:fltVal val="1"/>
                                          </p:val>
                                        </p:tav>
                                      </p:tavLst>
                                    </p:anim>
                                  </p:childTnLst>
                                </p:cTn>
                              </p:par>
                              <p:par>
                                <p:cTn id="159" presetID="19" presetClass="entr" presetSubtype="5" fill="hold" nodeType="withEffect">
                                  <p:stCondLst>
                                    <p:cond delay="0"/>
                                  </p:stCondLst>
                                  <p:childTnLst>
                                    <p:set>
                                      <p:cBhvr>
                                        <p:cTn id="160" dur="1" fill="hold">
                                          <p:stCondLst>
                                            <p:cond delay="0"/>
                                          </p:stCondLst>
                                        </p:cTn>
                                        <p:tgtEl>
                                          <p:spTgt spid="33"/>
                                        </p:tgtEl>
                                        <p:attrNameLst>
                                          <p:attrName>style.visibility</p:attrName>
                                        </p:attrNameLst>
                                      </p:cBhvr>
                                      <p:to>
                                        <p:strVal val="visible"/>
                                      </p:to>
                                    </p:set>
                                    <p:anim calcmode="lin" valueType="num">
                                      <p:cBhvr>
                                        <p:cTn id="161" dur="2000" fill="hold"/>
                                        <p:tgtEl>
                                          <p:spTgt spid="33"/>
                                        </p:tgtEl>
                                        <p:attrNameLst>
                                          <p:attrName>ppt_w</p:attrName>
                                        </p:attrNameLst>
                                      </p:cBhvr>
                                      <p:tavLst>
                                        <p:tav tm="0">
                                          <p:val>
                                            <p:strVal val="#ppt_w"/>
                                          </p:val>
                                        </p:tav>
                                        <p:tav tm="100000">
                                          <p:val>
                                            <p:strVal val="#ppt_w"/>
                                          </p:val>
                                        </p:tav>
                                      </p:tavLst>
                                    </p:anim>
                                    <p:anim calcmode="lin" valueType="num">
                                      <p:cBhvr>
                                        <p:cTn id="162" dur="2000" fill="hold"/>
                                        <p:tgtEl>
                                          <p:spTgt spid="33"/>
                                        </p:tgtEl>
                                        <p:attrNameLst>
                                          <p:attrName>ppt_h</p:attrName>
                                        </p:attrNameLst>
                                      </p:cBhvr>
                                      <p:tavLst>
                                        <p:tav tm="0" fmla="#ppt_h*sin(2.5*pi*$)">
                                          <p:val>
                                            <p:fltVal val="0"/>
                                          </p:val>
                                        </p:tav>
                                        <p:tav tm="100000">
                                          <p:val>
                                            <p:fltVal val="1"/>
                                          </p:val>
                                        </p:tav>
                                      </p:tavLst>
                                    </p:anim>
                                  </p:childTnLst>
                                </p:cTn>
                              </p:par>
                              <p:par>
                                <p:cTn id="163" presetID="19" presetClass="entr" presetSubtype="5" fill="hold" nodeType="withEffect">
                                  <p:stCondLst>
                                    <p:cond delay="0"/>
                                  </p:stCondLst>
                                  <p:childTnLst>
                                    <p:set>
                                      <p:cBhvr>
                                        <p:cTn id="164" dur="1" fill="hold">
                                          <p:stCondLst>
                                            <p:cond delay="0"/>
                                          </p:stCondLst>
                                        </p:cTn>
                                        <p:tgtEl>
                                          <p:spTgt spid="35"/>
                                        </p:tgtEl>
                                        <p:attrNameLst>
                                          <p:attrName>style.visibility</p:attrName>
                                        </p:attrNameLst>
                                      </p:cBhvr>
                                      <p:to>
                                        <p:strVal val="visible"/>
                                      </p:to>
                                    </p:set>
                                    <p:anim calcmode="lin" valueType="num">
                                      <p:cBhvr>
                                        <p:cTn id="165" dur="2000" fill="hold"/>
                                        <p:tgtEl>
                                          <p:spTgt spid="35"/>
                                        </p:tgtEl>
                                        <p:attrNameLst>
                                          <p:attrName>ppt_w</p:attrName>
                                        </p:attrNameLst>
                                      </p:cBhvr>
                                      <p:tavLst>
                                        <p:tav tm="0">
                                          <p:val>
                                            <p:strVal val="#ppt_w"/>
                                          </p:val>
                                        </p:tav>
                                        <p:tav tm="100000">
                                          <p:val>
                                            <p:strVal val="#ppt_w"/>
                                          </p:val>
                                        </p:tav>
                                      </p:tavLst>
                                    </p:anim>
                                    <p:anim calcmode="lin" valueType="num">
                                      <p:cBhvr>
                                        <p:cTn id="166" dur="2000" fill="hold"/>
                                        <p:tgtEl>
                                          <p:spTgt spid="35"/>
                                        </p:tgtEl>
                                        <p:attrNameLst>
                                          <p:attrName>ppt_h</p:attrName>
                                        </p:attrNameLst>
                                      </p:cBhvr>
                                      <p:tavLst>
                                        <p:tav tm="0" fmla="#ppt_h*sin(2.5*pi*$)">
                                          <p:val>
                                            <p:fltVal val="0"/>
                                          </p:val>
                                        </p:tav>
                                        <p:tav tm="100000">
                                          <p:val>
                                            <p:fltVal val="1"/>
                                          </p:val>
                                        </p:tav>
                                      </p:tavLst>
                                    </p:anim>
                                  </p:childTnLst>
                                </p:cTn>
                              </p:par>
                              <p:par>
                                <p:cTn id="167" presetID="19" presetClass="entr" presetSubtype="5" fill="hold" nodeType="withEffect">
                                  <p:stCondLst>
                                    <p:cond delay="0"/>
                                  </p:stCondLst>
                                  <p:childTnLst>
                                    <p:set>
                                      <p:cBhvr>
                                        <p:cTn id="168" dur="1" fill="hold">
                                          <p:stCondLst>
                                            <p:cond delay="0"/>
                                          </p:stCondLst>
                                        </p:cTn>
                                        <p:tgtEl>
                                          <p:spTgt spid="37"/>
                                        </p:tgtEl>
                                        <p:attrNameLst>
                                          <p:attrName>style.visibility</p:attrName>
                                        </p:attrNameLst>
                                      </p:cBhvr>
                                      <p:to>
                                        <p:strVal val="visible"/>
                                      </p:to>
                                    </p:set>
                                    <p:anim calcmode="lin" valueType="num">
                                      <p:cBhvr>
                                        <p:cTn id="169" dur="2000" fill="hold"/>
                                        <p:tgtEl>
                                          <p:spTgt spid="37"/>
                                        </p:tgtEl>
                                        <p:attrNameLst>
                                          <p:attrName>ppt_w</p:attrName>
                                        </p:attrNameLst>
                                      </p:cBhvr>
                                      <p:tavLst>
                                        <p:tav tm="0">
                                          <p:val>
                                            <p:strVal val="#ppt_w"/>
                                          </p:val>
                                        </p:tav>
                                        <p:tav tm="100000">
                                          <p:val>
                                            <p:strVal val="#ppt_w"/>
                                          </p:val>
                                        </p:tav>
                                      </p:tavLst>
                                    </p:anim>
                                    <p:anim calcmode="lin" valueType="num">
                                      <p:cBhvr>
                                        <p:cTn id="170" dur="2000" fill="hold"/>
                                        <p:tgtEl>
                                          <p:spTgt spid="37"/>
                                        </p:tgtEl>
                                        <p:attrNameLst>
                                          <p:attrName>ppt_h</p:attrName>
                                        </p:attrNameLst>
                                      </p:cBhvr>
                                      <p:tavLst>
                                        <p:tav tm="0" fmla="#ppt_h*sin(2.5*pi*$)">
                                          <p:val>
                                            <p:fltVal val="0"/>
                                          </p:val>
                                        </p:tav>
                                        <p:tav tm="100000">
                                          <p:val>
                                            <p:fltVal val="1"/>
                                          </p:val>
                                        </p:tav>
                                      </p:tavLst>
                                    </p:anim>
                                  </p:childTnLst>
                                </p:cTn>
                              </p:par>
                              <p:par>
                                <p:cTn id="171" presetID="19" presetClass="entr" presetSubtype="5" fill="hold" nodeType="withEffect">
                                  <p:stCondLst>
                                    <p:cond delay="0"/>
                                  </p:stCondLst>
                                  <p:childTnLst>
                                    <p:set>
                                      <p:cBhvr>
                                        <p:cTn id="172" dur="1" fill="hold">
                                          <p:stCondLst>
                                            <p:cond delay="0"/>
                                          </p:stCondLst>
                                        </p:cTn>
                                        <p:tgtEl>
                                          <p:spTgt spid="39"/>
                                        </p:tgtEl>
                                        <p:attrNameLst>
                                          <p:attrName>style.visibility</p:attrName>
                                        </p:attrNameLst>
                                      </p:cBhvr>
                                      <p:to>
                                        <p:strVal val="visible"/>
                                      </p:to>
                                    </p:set>
                                    <p:anim calcmode="lin" valueType="num">
                                      <p:cBhvr>
                                        <p:cTn id="173" dur="2000" fill="hold"/>
                                        <p:tgtEl>
                                          <p:spTgt spid="39"/>
                                        </p:tgtEl>
                                        <p:attrNameLst>
                                          <p:attrName>ppt_w</p:attrName>
                                        </p:attrNameLst>
                                      </p:cBhvr>
                                      <p:tavLst>
                                        <p:tav tm="0">
                                          <p:val>
                                            <p:strVal val="#ppt_w"/>
                                          </p:val>
                                        </p:tav>
                                        <p:tav tm="100000">
                                          <p:val>
                                            <p:strVal val="#ppt_w"/>
                                          </p:val>
                                        </p:tav>
                                      </p:tavLst>
                                    </p:anim>
                                    <p:anim calcmode="lin" valueType="num">
                                      <p:cBhvr>
                                        <p:cTn id="174" dur="2000" fill="hold"/>
                                        <p:tgtEl>
                                          <p:spTgt spid="39"/>
                                        </p:tgtEl>
                                        <p:attrNameLst>
                                          <p:attrName>ppt_h</p:attrName>
                                        </p:attrNameLst>
                                      </p:cBhvr>
                                      <p:tavLst>
                                        <p:tav tm="0" fmla="#ppt_h*sin(2.5*pi*$)">
                                          <p:val>
                                            <p:fltVal val="0"/>
                                          </p:val>
                                        </p:tav>
                                        <p:tav tm="100000">
                                          <p:val>
                                            <p:fltVal val="1"/>
                                          </p:val>
                                        </p:tav>
                                      </p:tavLst>
                                    </p:anim>
                                  </p:childTnLst>
                                </p:cTn>
                              </p:par>
                              <p:par>
                                <p:cTn id="175" presetID="19" presetClass="entr" presetSubtype="5" fill="hold" nodeType="withEffect">
                                  <p:stCondLst>
                                    <p:cond delay="0"/>
                                  </p:stCondLst>
                                  <p:childTnLst>
                                    <p:set>
                                      <p:cBhvr>
                                        <p:cTn id="176" dur="1" fill="hold">
                                          <p:stCondLst>
                                            <p:cond delay="0"/>
                                          </p:stCondLst>
                                        </p:cTn>
                                        <p:tgtEl>
                                          <p:spTgt spid="41"/>
                                        </p:tgtEl>
                                        <p:attrNameLst>
                                          <p:attrName>style.visibility</p:attrName>
                                        </p:attrNameLst>
                                      </p:cBhvr>
                                      <p:to>
                                        <p:strVal val="visible"/>
                                      </p:to>
                                    </p:set>
                                    <p:anim calcmode="lin" valueType="num">
                                      <p:cBhvr>
                                        <p:cTn id="177" dur="2000" fill="hold"/>
                                        <p:tgtEl>
                                          <p:spTgt spid="41"/>
                                        </p:tgtEl>
                                        <p:attrNameLst>
                                          <p:attrName>ppt_w</p:attrName>
                                        </p:attrNameLst>
                                      </p:cBhvr>
                                      <p:tavLst>
                                        <p:tav tm="0">
                                          <p:val>
                                            <p:strVal val="#ppt_w"/>
                                          </p:val>
                                        </p:tav>
                                        <p:tav tm="100000">
                                          <p:val>
                                            <p:strVal val="#ppt_w"/>
                                          </p:val>
                                        </p:tav>
                                      </p:tavLst>
                                    </p:anim>
                                    <p:anim calcmode="lin" valueType="num">
                                      <p:cBhvr>
                                        <p:cTn id="178" dur="2000" fill="hold"/>
                                        <p:tgtEl>
                                          <p:spTgt spid="41"/>
                                        </p:tgtEl>
                                        <p:attrNameLst>
                                          <p:attrName>ppt_h</p:attrName>
                                        </p:attrNameLst>
                                      </p:cBhvr>
                                      <p:tavLst>
                                        <p:tav tm="0" fmla="#ppt_h*sin(2.5*pi*$)">
                                          <p:val>
                                            <p:fltVal val="0"/>
                                          </p:val>
                                        </p:tav>
                                        <p:tav tm="100000">
                                          <p:val>
                                            <p:fltVal val="1"/>
                                          </p:val>
                                        </p:tav>
                                      </p:tavLst>
                                    </p:anim>
                                  </p:childTnLst>
                                </p:cTn>
                              </p:par>
                              <p:par>
                                <p:cTn id="179" presetID="19" presetClass="entr" presetSubtype="5" fill="hold" nodeType="withEffect">
                                  <p:stCondLst>
                                    <p:cond delay="0"/>
                                  </p:stCondLst>
                                  <p:childTnLst>
                                    <p:set>
                                      <p:cBhvr>
                                        <p:cTn id="180" dur="1" fill="hold">
                                          <p:stCondLst>
                                            <p:cond delay="0"/>
                                          </p:stCondLst>
                                        </p:cTn>
                                        <p:tgtEl>
                                          <p:spTgt spid="43"/>
                                        </p:tgtEl>
                                        <p:attrNameLst>
                                          <p:attrName>style.visibility</p:attrName>
                                        </p:attrNameLst>
                                      </p:cBhvr>
                                      <p:to>
                                        <p:strVal val="visible"/>
                                      </p:to>
                                    </p:set>
                                    <p:anim calcmode="lin" valueType="num">
                                      <p:cBhvr>
                                        <p:cTn id="181" dur="2000" fill="hold"/>
                                        <p:tgtEl>
                                          <p:spTgt spid="43"/>
                                        </p:tgtEl>
                                        <p:attrNameLst>
                                          <p:attrName>ppt_w</p:attrName>
                                        </p:attrNameLst>
                                      </p:cBhvr>
                                      <p:tavLst>
                                        <p:tav tm="0">
                                          <p:val>
                                            <p:strVal val="#ppt_w"/>
                                          </p:val>
                                        </p:tav>
                                        <p:tav tm="100000">
                                          <p:val>
                                            <p:strVal val="#ppt_w"/>
                                          </p:val>
                                        </p:tav>
                                      </p:tavLst>
                                    </p:anim>
                                    <p:anim calcmode="lin" valueType="num">
                                      <p:cBhvr>
                                        <p:cTn id="182" dur="2000" fill="hold"/>
                                        <p:tgtEl>
                                          <p:spTgt spid="43"/>
                                        </p:tgtEl>
                                        <p:attrNameLst>
                                          <p:attrName>ppt_h</p:attrName>
                                        </p:attrNameLst>
                                      </p:cBhvr>
                                      <p:tavLst>
                                        <p:tav tm="0" fmla="#ppt_h*sin(2.5*pi*$)">
                                          <p:val>
                                            <p:fltVal val="0"/>
                                          </p:val>
                                        </p:tav>
                                        <p:tav tm="100000">
                                          <p:val>
                                            <p:fltVal val="1"/>
                                          </p:val>
                                        </p:tav>
                                      </p:tavLst>
                                    </p:anim>
                                  </p:childTnLst>
                                </p:cTn>
                              </p:par>
                            </p:childTnLst>
                          </p:cTn>
                        </p:par>
                        <p:par>
                          <p:cTn id="183" fill="hold">
                            <p:stCondLst>
                              <p:cond delay="2000"/>
                            </p:stCondLst>
                            <p:childTnLst>
                              <p:par>
                                <p:cTn id="184" presetID="2" presetClass="exit" presetSubtype="2" fill="hold" nodeType="afterEffect">
                                  <p:stCondLst>
                                    <p:cond delay="0"/>
                                  </p:stCondLst>
                                  <p:childTnLst>
                                    <p:anim calcmode="lin" valueType="num">
                                      <p:cBhvr additive="base">
                                        <p:cTn id="185" dur="2000"/>
                                        <p:tgtEl>
                                          <p:spTgt spid="24"/>
                                        </p:tgtEl>
                                        <p:attrNameLst>
                                          <p:attrName>ppt_x</p:attrName>
                                        </p:attrNameLst>
                                      </p:cBhvr>
                                      <p:tavLst>
                                        <p:tav tm="0">
                                          <p:val>
                                            <p:strVal val="ppt_x"/>
                                          </p:val>
                                        </p:tav>
                                        <p:tav tm="100000">
                                          <p:val>
                                            <p:strVal val="1+ppt_w/2"/>
                                          </p:val>
                                        </p:tav>
                                      </p:tavLst>
                                    </p:anim>
                                    <p:anim calcmode="lin" valueType="num">
                                      <p:cBhvr additive="base">
                                        <p:cTn id="186" dur="2000"/>
                                        <p:tgtEl>
                                          <p:spTgt spid="24"/>
                                        </p:tgtEl>
                                        <p:attrNameLst>
                                          <p:attrName>ppt_y</p:attrName>
                                        </p:attrNameLst>
                                      </p:cBhvr>
                                      <p:tavLst>
                                        <p:tav tm="0">
                                          <p:val>
                                            <p:strVal val="ppt_y"/>
                                          </p:val>
                                        </p:tav>
                                        <p:tav tm="100000">
                                          <p:val>
                                            <p:strVal val="ppt_y"/>
                                          </p:val>
                                        </p:tav>
                                      </p:tavLst>
                                    </p:anim>
                                    <p:set>
                                      <p:cBhvr>
                                        <p:cTn id="187" dur="1" fill="hold">
                                          <p:stCondLst>
                                            <p:cond delay="1999"/>
                                          </p:stCondLst>
                                        </p:cTn>
                                        <p:tgtEl>
                                          <p:spTgt spid="24"/>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2000"/>
                                        <p:tgtEl>
                                          <p:spTgt spid="26"/>
                                        </p:tgtEl>
                                        <p:attrNameLst>
                                          <p:attrName>ppt_x</p:attrName>
                                        </p:attrNameLst>
                                      </p:cBhvr>
                                      <p:tavLst>
                                        <p:tav tm="0">
                                          <p:val>
                                            <p:strVal val="ppt_x"/>
                                          </p:val>
                                        </p:tav>
                                        <p:tav tm="100000">
                                          <p:val>
                                            <p:strVal val="1+ppt_w/2"/>
                                          </p:val>
                                        </p:tav>
                                      </p:tavLst>
                                    </p:anim>
                                    <p:anim calcmode="lin" valueType="num">
                                      <p:cBhvr additive="base">
                                        <p:cTn id="190" dur="2000"/>
                                        <p:tgtEl>
                                          <p:spTgt spid="26"/>
                                        </p:tgtEl>
                                        <p:attrNameLst>
                                          <p:attrName>ppt_y</p:attrName>
                                        </p:attrNameLst>
                                      </p:cBhvr>
                                      <p:tavLst>
                                        <p:tav tm="0">
                                          <p:val>
                                            <p:strVal val="ppt_y"/>
                                          </p:val>
                                        </p:tav>
                                        <p:tav tm="100000">
                                          <p:val>
                                            <p:strVal val="ppt_y"/>
                                          </p:val>
                                        </p:tav>
                                      </p:tavLst>
                                    </p:anim>
                                    <p:set>
                                      <p:cBhvr>
                                        <p:cTn id="191" dur="1" fill="hold">
                                          <p:stCondLst>
                                            <p:cond delay="1999"/>
                                          </p:stCondLst>
                                        </p:cTn>
                                        <p:tgtEl>
                                          <p:spTgt spid="26"/>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2000"/>
                                        <p:tgtEl>
                                          <p:spTgt spid="28"/>
                                        </p:tgtEl>
                                        <p:attrNameLst>
                                          <p:attrName>ppt_x</p:attrName>
                                        </p:attrNameLst>
                                      </p:cBhvr>
                                      <p:tavLst>
                                        <p:tav tm="0">
                                          <p:val>
                                            <p:strVal val="ppt_x"/>
                                          </p:val>
                                        </p:tav>
                                        <p:tav tm="100000">
                                          <p:val>
                                            <p:strVal val="1+ppt_w/2"/>
                                          </p:val>
                                        </p:tav>
                                      </p:tavLst>
                                    </p:anim>
                                    <p:anim calcmode="lin" valueType="num">
                                      <p:cBhvr additive="base">
                                        <p:cTn id="194" dur="2000"/>
                                        <p:tgtEl>
                                          <p:spTgt spid="28"/>
                                        </p:tgtEl>
                                        <p:attrNameLst>
                                          <p:attrName>ppt_y</p:attrName>
                                        </p:attrNameLst>
                                      </p:cBhvr>
                                      <p:tavLst>
                                        <p:tav tm="0">
                                          <p:val>
                                            <p:strVal val="ppt_y"/>
                                          </p:val>
                                        </p:tav>
                                        <p:tav tm="100000">
                                          <p:val>
                                            <p:strVal val="ppt_y"/>
                                          </p:val>
                                        </p:tav>
                                      </p:tavLst>
                                    </p:anim>
                                    <p:set>
                                      <p:cBhvr>
                                        <p:cTn id="195" dur="1" fill="hold">
                                          <p:stCondLst>
                                            <p:cond delay="1999"/>
                                          </p:stCondLst>
                                        </p:cTn>
                                        <p:tgtEl>
                                          <p:spTgt spid="28"/>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2000"/>
                                        <p:tgtEl>
                                          <p:spTgt spid="30"/>
                                        </p:tgtEl>
                                        <p:attrNameLst>
                                          <p:attrName>ppt_x</p:attrName>
                                        </p:attrNameLst>
                                      </p:cBhvr>
                                      <p:tavLst>
                                        <p:tav tm="0">
                                          <p:val>
                                            <p:strVal val="ppt_x"/>
                                          </p:val>
                                        </p:tav>
                                        <p:tav tm="100000">
                                          <p:val>
                                            <p:strVal val="1+ppt_w/2"/>
                                          </p:val>
                                        </p:tav>
                                      </p:tavLst>
                                    </p:anim>
                                    <p:anim calcmode="lin" valueType="num">
                                      <p:cBhvr additive="base">
                                        <p:cTn id="198" dur="2000"/>
                                        <p:tgtEl>
                                          <p:spTgt spid="30"/>
                                        </p:tgtEl>
                                        <p:attrNameLst>
                                          <p:attrName>ppt_y</p:attrName>
                                        </p:attrNameLst>
                                      </p:cBhvr>
                                      <p:tavLst>
                                        <p:tav tm="0">
                                          <p:val>
                                            <p:strVal val="ppt_y"/>
                                          </p:val>
                                        </p:tav>
                                        <p:tav tm="100000">
                                          <p:val>
                                            <p:strVal val="ppt_y"/>
                                          </p:val>
                                        </p:tav>
                                      </p:tavLst>
                                    </p:anim>
                                    <p:set>
                                      <p:cBhvr>
                                        <p:cTn id="199" dur="1" fill="hold">
                                          <p:stCondLst>
                                            <p:cond delay="1999"/>
                                          </p:stCondLst>
                                        </p:cTn>
                                        <p:tgtEl>
                                          <p:spTgt spid="30"/>
                                        </p:tgtEl>
                                        <p:attrNameLst>
                                          <p:attrName>style.visibility</p:attrName>
                                        </p:attrNameLst>
                                      </p:cBhvr>
                                      <p:to>
                                        <p:strVal val="hidden"/>
                                      </p:to>
                                    </p:set>
                                  </p:childTnLst>
                                </p:cTn>
                              </p:par>
                              <p:par>
                                <p:cTn id="200" presetID="2" presetClass="exit" presetSubtype="2" fill="hold" nodeType="withEffect">
                                  <p:stCondLst>
                                    <p:cond delay="0"/>
                                  </p:stCondLst>
                                  <p:childTnLst>
                                    <p:anim calcmode="lin" valueType="num">
                                      <p:cBhvr additive="base">
                                        <p:cTn id="201" dur="2000"/>
                                        <p:tgtEl>
                                          <p:spTgt spid="32"/>
                                        </p:tgtEl>
                                        <p:attrNameLst>
                                          <p:attrName>ppt_x</p:attrName>
                                        </p:attrNameLst>
                                      </p:cBhvr>
                                      <p:tavLst>
                                        <p:tav tm="0">
                                          <p:val>
                                            <p:strVal val="ppt_x"/>
                                          </p:val>
                                        </p:tav>
                                        <p:tav tm="100000">
                                          <p:val>
                                            <p:strVal val="1+ppt_w/2"/>
                                          </p:val>
                                        </p:tav>
                                      </p:tavLst>
                                    </p:anim>
                                    <p:anim calcmode="lin" valueType="num">
                                      <p:cBhvr additive="base">
                                        <p:cTn id="202" dur="2000"/>
                                        <p:tgtEl>
                                          <p:spTgt spid="32"/>
                                        </p:tgtEl>
                                        <p:attrNameLst>
                                          <p:attrName>ppt_y</p:attrName>
                                        </p:attrNameLst>
                                      </p:cBhvr>
                                      <p:tavLst>
                                        <p:tav tm="0">
                                          <p:val>
                                            <p:strVal val="ppt_y"/>
                                          </p:val>
                                        </p:tav>
                                        <p:tav tm="100000">
                                          <p:val>
                                            <p:strVal val="ppt_y"/>
                                          </p:val>
                                        </p:tav>
                                      </p:tavLst>
                                    </p:anim>
                                    <p:set>
                                      <p:cBhvr>
                                        <p:cTn id="203" dur="1" fill="hold">
                                          <p:stCondLst>
                                            <p:cond delay="1999"/>
                                          </p:stCondLst>
                                        </p:cTn>
                                        <p:tgtEl>
                                          <p:spTgt spid="32"/>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2000"/>
                                        <p:tgtEl>
                                          <p:spTgt spid="34"/>
                                        </p:tgtEl>
                                        <p:attrNameLst>
                                          <p:attrName>ppt_x</p:attrName>
                                        </p:attrNameLst>
                                      </p:cBhvr>
                                      <p:tavLst>
                                        <p:tav tm="0">
                                          <p:val>
                                            <p:strVal val="ppt_x"/>
                                          </p:val>
                                        </p:tav>
                                        <p:tav tm="100000">
                                          <p:val>
                                            <p:strVal val="1+ppt_w/2"/>
                                          </p:val>
                                        </p:tav>
                                      </p:tavLst>
                                    </p:anim>
                                    <p:anim calcmode="lin" valueType="num">
                                      <p:cBhvr additive="base">
                                        <p:cTn id="206" dur="2000"/>
                                        <p:tgtEl>
                                          <p:spTgt spid="34"/>
                                        </p:tgtEl>
                                        <p:attrNameLst>
                                          <p:attrName>ppt_y</p:attrName>
                                        </p:attrNameLst>
                                      </p:cBhvr>
                                      <p:tavLst>
                                        <p:tav tm="0">
                                          <p:val>
                                            <p:strVal val="ppt_y"/>
                                          </p:val>
                                        </p:tav>
                                        <p:tav tm="100000">
                                          <p:val>
                                            <p:strVal val="ppt_y"/>
                                          </p:val>
                                        </p:tav>
                                      </p:tavLst>
                                    </p:anim>
                                    <p:set>
                                      <p:cBhvr>
                                        <p:cTn id="207" dur="1" fill="hold">
                                          <p:stCondLst>
                                            <p:cond delay="1999"/>
                                          </p:stCondLst>
                                        </p:cTn>
                                        <p:tgtEl>
                                          <p:spTgt spid="34"/>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2000"/>
                                        <p:tgtEl>
                                          <p:spTgt spid="36"/>
                                        </p:tgtEl>
                                        <p:attrNameLst>
                                          <p:attrName>ppt_x</p:attrName>
                                        </p:attrNameLst>
                                      </p:cBhvr>
                                      <p:tavLst>
                                        <p:tav tm="0">
                                          <p:val>
                                            <p:strVal val="ppt_x"/>
                                          </p:val>
                                        </p:tav>
                                        <p:tav tm="100000">
                                          <p:val>
                                            <p:strVal val="1+ppt_w/2"/>
                                          </p:val>
                                        </p:tav>
                                      </p:tavLst>
                                    </p:anim>
                                    <p:anim calcmode="lin" valueType="num">
                                      <p:cBhvr additive="base">
                                        <p:cTn id="210" dur="2000"/>
                                        <p:tgtEl>
                                          <p:spTgt spid="36"/>
                                        </p:tgtEl>
                                        <p:attrNameLst>
                                          <p:attrName>ppt_y</p:attrName>
                                        </p:attrNameLst>
                                      </p:cBhvr>
                                      <p:tavLst>
                                        <p:tav tm="0">
                                          <p:val>
                                            <p:strVal val="ppt_y"/>
                                          </p:val>
                                        </p:tav>
                                        <p:tav tm="100000">
                                          <p:val>
                                            <p:strVal val="ppt_y"/>
                                          </p:val>
                                        </p:tav>
                                      </p:tavLst>
                                    </p:anim>
                                    <p:set>
                                      <p:cBhvr>
                                        <p:cTn id="211" dur="1" fill="hold">
                                          <p:stCondLst>
                                            <p:cond delay="1999"/>
                                          </p:stCondLst>
                                        </p:cTn>
                                        <p:tgtEl>
                                          <p:spTgt spid="36"/>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2000"/>
                                        <p:tgtEl>
                                          <p:spTgt spid="38"/>
                                        </p:tgtEl>
                                        <p:attrNameLst>
                                          <p:attrName>ppt_x</p:attrName>
                                        </p:attrNameLst>
                                      </p:cBhvr>
                                      <p:tavLst>
                                        <p:tav tm="0">
                                          <p:val>
                                            <p:strVal val="ppt_x"/>
                                          </p:val>
                                        </p:tav>
                                        <p:tav tm="100000">
                                          <p:val>
                                            <p:strVal val="1+ppt_w/2"/>
                                          </p:val>
                                        </p:tav>
                                      </p:tavLst>
                                    </p:anim>
                                    <p:anim calcmode="lin" valueType="num">
                                      <p:cBhvr additive="base">
                                        <p:cTn id="214" dur="2000"/>
                                        <p:tgtEl>
                                          <p:spTgt spid="38"/>
                                        </p:tgtEl>
                                        <p:attrNameLst>
                                          <p:attrName>ppt_y</p:attrName>
                                        </p:attrNameLst>
                                      </p:cBhvr>
                                      <p:tavLst>
                                        <p:tav tm="0">
                                          <p:val>
                                            <p:strVal val="ppt_y"/>
                                          </p:val>
                                        </p:tav>
                                        <p:tav tm="100000">
                                          <p:val>
                                            <p:strVal val="ppt_y"/>
                                          </p:val>
                                        </p:tav>
                                      </p:tavLst>
                                    </p:anim>
                                    <p:set>
                                      <p:cBhvr>
                                        <p:cTn id="215" dur="1" fill="hold">
                                          <p:stCondLst>
                                            <p:cond delay="1999"/>
                                          </p:stCondLst>
                                        </p:cTn>
                                        <p:tgtEl>
                                          <p:spTgt spid="38"/>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2000"/>
                                        <p:tgtEl>
                                          <p:spTgt spid="40"/>
                                        </p:tgtEl>
                                        <p:attrNameLst>
                                          <p:attrName>ppt_x</p:attrName>
                                        </p:attrNameLst>
                                      </p:cBhvr>
                                      <p:tavLst>
                                        <p:tav tm="0">
                                          <p:val>
                                            <p:strVal val="ppt_x"/>
                                          </p:val>
                                        </p:tav>
                                        <p:tav tm="100000">
                                          <p:val>
                                            <p:strVal val="1+ppt_w/2"/>
                                          </p:val>
                                        </p:tav>
                                      </p:tavLst>
                                    </p:anim>
                                    <p:anim calcmode="lin" valueType="num">
                                      <p:cBhvr additive="base">
                                        <p:cTn id="218" dur="2000"/>
                                        <p:tgtEl>
                                          <p:spTgt spid="40"/>
                                        </p:tgtEl>
                                        <p:attrNameLst>
                                          <p:attrName>ppt_y</p:attrName>
                                        </p:attrNameLst>
                                      </p:cBhvr>
                                      <p:tavLst>
                                        <p:tav tm="0">
                                          <p:val>
                                            <p:strVal val="ppt_y"/>
                                          </p:val>
                                        </p:tav>
                                        <p:tav tm="100000">
                                          <p:val>
                                            <p:strVal val="ppt_y"/>
                                          </p:val>
                                        </p:tav>
                                      </p:tavLst>
                                    </p:anim>
                                    <p:set>
                                      <p:cBhvr>
                                        <p:cTn id="219" dur="1" fill="hold">
                                          <p:stCondLst>
                                            <p:cond delay="1999"/>
                                          </p:stCondLst>
                                        </p:cTn>
                                        <p:tgtEl>
                                          <p:spTgt spid="40"/>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2000"/>
                                        <p:tgtEl>
                                          <p:spTgt spid="42"/>
                                        </p:tgtEl>
                                        <p:attrNameLst>
                                          <p:attrName>ppt_x</p:attrName>
                                        </p:attrNameLst>
                                      </p:cBhvr>
                                      <p:tavLst>
                                        <p:tav tm="0">
                                          <p:val>
                                            <p:strVal val="ppt_x"/>
                                          </p:val>
                                        </p:tav>
                                        <p:tav tm="100000">
                                          <p:val>
                                            <p:strVal val="1+ppt_w/2"/>
                                          </p:val>
                                        </p:tav>
                                      </p:tavLst>
                                    </p:anim>
                                    <p:anim calcmode="lin" valueType="num">
                                      <p:cBhvr additive="base">
                                        <p:cTn id="222" dur="2000"/>
                                        <p:tgtEl>
                                          <p:spTgt spid="42"/>
                                        </p:tgtEl>
                                        <p:attrNameLst>
                                          <p:attrName>ppt_y</p:attrName>
                                        </p:attrNameLst>
                                      </p:cBhvr>
                                      <p:tavLst>
                                        <p:tav tm="0">
                                          <p:val>
                                            <p:strVal val="ppt_y"/>
                                          </p:val>
                                        </p:tav>
                                        <p:tav tm="100000">
                                          <p:val>
                                            <p:strVal val="ppt_y"/>
                                          </p:val>
                                        </p:tav>
                                      </p:tavLst>
                                    </p:anim>
                                    <p:set>
                                      <p:cBhvr>
                                        <p:cTn id="223" dur="1" fill="hold">
                                          <p:stCondLst>
                                            <p:cond delay="1999"/>
                                          </p:stCondLst>
                                        </p:cTn>
                                        <p:tgtEl>
                                          <p:spTgt spid="42"/>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2000"/>
                                        <p:tgtEl>
                                          <p:spTgt spid="44"/>
                                        </p:tgtEl>
                                        <p:attrNameLst>
                                          <p:attrName>ppt_x</p:attrName>
                                        </p:attrNameLst>
                                      </p:cBhvr>
                                      <p:tavLst>
                                        <p:tav tm="0">
                                          <p:val>
                                            <p:strVal val="ppt_x"/>
                                          </p:val>
                                        </p:tav>
                                        <p:tav tm="100000">
                                          <p:val>
                                            <p:strVal val="1+ppt_w/2"/>
                                          </p:val>
                                        </p:tav>
                                      </p:tavLst>
                                    </p:anim>
                                    <p:anim calcmode="lin" valueType="num">
                                      <p:cBhvr additive="base">
                                        <p:cTn id="226" dur="2000"/>
                                        <p:tgtEl>
                                          <p:spTgt spid="44"/>
                                        </p:tgtEl>
                                        <p:attrNameLst>
                                          <p:attrName>ppt_y</p:attrName>
                                        </p:attrNameLst>
                                      </p:cBhvr>
                                      <p:tavLst>
                                        <p:tav tm="0">
                                          <p:val>
                                            <p:strVal val="ppt_y"/>
                                          </p:val>
                                        </p:tav>
                                        <p:tav tm="100000">
                                          <p:val>
                                            <p:strVal val="ppt_y"/>
                                          </p:val>
                                        </p:tav>
                                      </p:tavLst>
                                    </p:anim>
                                    <p:set>
                                      <p:cBhvr>
                                        <p:cTn id="227" dur="1" fill="hold">
                                          <p:stCondLst>
                                            <p:cond delay="1999"/>
                                          </p:stCondLst>
                                        </p:cTn>
                                        <p:tgtEl>
                                          <p:spTgt spid="44"/>
                                        </p:tgtEl>
                                        <p:attrNameLst>
                                          <p:attrName>style.visibility</p:attrName>
                                        </p:attrNameLst>
                                      </p:cBhvr>
                                      <p:to>
                                        <p:strVal val="hidden"/>
                                      </p:to>
                                    </p:set>
                                  </p:childTnLst>
                                </p:cTn>
                              </p:par>
                              <p:par>
                                <p:cTn id="228" presetID="2" presetClass="exit" presetSubtype="8" fill="hold" nodeType="withEffect">
                                  <p:stCondLst>
                                    <p:cond delay="0"/>
                                  </p:stCondLst>
                                  <p:childTnLst>
                                    <p:anim calcmode="lin" valueType="num">
                                      <p:cBhvr additive="base">
                                        <p:cTn id="229" dur="2000"/>
                                        <p:tgtEl>
                                          <p:spTgt spid="23"/>
                                        </p:tgtEl>
                                        <p:attrNameLst>
                                          <p:attrName>ppt_x</p:attrName>
                                        </p:attrNameLst>
                                      </p:cBhvr>
                                      <p:tavLst>
                                        <p:tav tm="0">
                                          <p:val>
                                            <p:strVal val="ppt_x"/>
                                          </p:val>
                                        </p:tav>
                                        <p:tav tm="100000">
                                          <p:val>
                                            <p:strVal val="0-ppt_w/2"/>
                                          </p:val>
                                        </p:tav>
                                      </p:tavLst>
                                    </p:anim>
                                    <p:anim calcmode="lin" valueType="num">
                                      <p:cBhvr additive="base">
                                        <p:cTn id="230" dur="2000"/>
                                        <p:tgtEl>
                                          <p:spTgt spid="23"/>
                                        </p:tgtEl>
                                        <p:attrNameLst>
                                          <p:attrName>ppt_y</p:attrName>
                                        </p:attrNameLst>
                                      </p:cBhvr>
                                      <p:tavLst>
                                        <p:tav tm="0">
                                          <p:val>
                                            <p:strVal val="ppt_y"/>
                                          </p:val>
                                        </p:tav>
                                        <p:tav tm="100000">
                                          <p:val>
                                            <p:strVal val="ppt_y"/>
                                          </p:val>
                                        </p:tav>
                                      </p:tavLst>
                                    </p:anim>
                                    <p:set>
                                      <p:cBhvr>
                                        <p:cTn id="231" dur="1" fill="hold">
                                          <p:stCondLst>
                                            <p:cond delay="1999"/>
                                          </p:stCondLst>
                                        </p:cTn>
                                        <p:tgtEl>
                                          <p:spTgt spid="23"/>
                                        </p:tgtEl>
                                        <p:attrNameLst>
                                          <p:attrName>style.visibility</p:attrName>
                                        </p:attrNameLst>
                                      </p:cBhvr>
                                      <p:to>
                                        <p:strVal val="hidden"/>
                                      </p:to>
                                    </p:set>
                                  </p:childTnLst>
                                </p:cTn>
                              </p:par>
                              <p:par>
                                <p:cTn id="232" presetID="2" presetClass="exit" presetSubtype="8" fill="hold" nodeType="withEffect">
                                  <p:stCondLst>
                                    <p:cond delay="0"/>
                                  </p:stCondLst>
                                  <p:childTnLst>
                                    <p:anim calcmode="lin" valueType="num">
                                      <p:cBhvr additive="base">
                                        <p:cTn id="233" dur="2000"/>
                                        <p:tgtEl>
                                          <p:spTgt spid="25"/>
                                        </p:tgtEl>
                                        <p:attrNameLst>
                                          <p:attrName>ppt_x</p:attrName>
                                        </p:attrNameLst>
                                      </p:cBhvr>
                                      <p:tavLst>
                                        <p:tav tm="0">
                                          <p:val>
                                            <p:strVal val="ppt_x"/>
                                          </p:val>
                                        </p:tav>
                                        <p:tav tm="100000">
                                          <p:val>
                                            <p:strVal val="0-ppt_w/2"/>
                                          </p:val>
                                        </p:tav>
                                      </p:tavLst>
                                    </p:anim>
                                    <p:anim calcmode="lin" valueType="num">
                                      <p:cBhvr additive="base">
                                        <p:cTn id="234" dur="2000"/>
                                        <p:tgtEl>
                                          <p:spTgt spid="25"/>
                                        </p:tgtEl>
                                        <p:attrNameLst>
                                          <p:attrName>ppt_y</p:attrName>
                                        </p:attrNameLst>
                                      </p:cBhvr>
                                      <p:tavLst>
                                        <p:tav tm="0">
                                          <p:val>
                                            <p:strVal val="ppt_y"/>
                                          </p:val>
                                        </p:tav>
                                        <p:tav tm="100000">
                                          <p:val>
                                            <p:strVal val="ppt_y"/>
                                          </p:val>
                                        </p:tav>
                                      </p:tavLst>
                                    </p:anim>
                                    <p:set>
                                      <p:cBhvr>
                                        <p:cTn id="235" dur="1" fill="hold">
                                          <p:stCondLst>
                                            <p:cond delay="1999"/>
                                          </p:stCondLst>
                                        </p:cTn>
                                        <p:tgtEl>
                                          <p:spTgt spid="25"/>
                                        </p:tgtEl>
                                        <p:attrNameLst>
                                          <p:attrName>style.visibility</p:attrName>
                                        </p:attrNameLst>
                                      </p:cBhvr>
                                      <p:to>
                                        <p:strVal val="hidden"/>
                                      </p:to>
                                    </p:set>
                                  </p:childTnLst>
                                </p:cTn>
                              </p:par>
                              <p:par>
                                <p:cTn id="236" presetID="2" presetClass="exit" presetSubtype="8" fill="hold" nodeType="withEffect">
                                  <p:stCondLst>
                                    <p:cond delay="0"/>
                                  </p:stCondLst>
                                  <p:childTnLst>
                                    <p:anim calcmode="lin" valueType="num">
                                      <p:cBhvr additive="base">
                                        <p:cTn id="237" dur="2000"/>
                                        <p:tgtEl>
                                          <p:spTgt spid="27"/>
                                        </p:tgtEl>
                                        <p:attrNameLst>
                                          <p:attrName>ppt_x</p:attrName>
                                        </p:attrNameLst>
                                      </p:cBhvr>
                                      <p:tavLst>
                                        <p:tav tm="0">
                                          <p:val>
                                            <p:strVal val="ppt_x"/>
                                          </p:val>
                                        </p:tav>
                                        <p:tav tm="100000">
                                          <p:val>
                                            <p:strVal val="0-ppt_w/2"/>
                                          </p:val>
                                        </p:tav>
                                      </p:tavLst>
                                    </p:anim>
                                    <p:anim calcmode="lin" valueType="num">
                                      <p:cBhvr additive="base">
                                        <p:cTn id="238" dur="2000"/>
                                        <p:tgtEl>
                                          <p:spTgt spid="27"/>
                                        </p:tgtEl>
                                        <p:attrNameLst>
                                          <p:attrName>ppt_y</p:attrName>
                                        </p:attrNameLst>
                                      </p:cBhvr>
                                      <p:tavLst>
                                        <p:tav tm="0">
                                          <p:val>
                                            <p:strVal val="ppt_y"/>
                                          </p:val>
                                        </p:tav>
                                        <p:tav tm="100000">
                                          <p:val>
                                            <p:strVal val="ppt_y"/>
                                          </p:val>
                                        </p:tav>
                                      </p:tavLst>
                                    </p:anim>
                                    <p:set>
                                      <p:cBhvr>
                                        <p:cTn id="239" dur="1" fill="hold">
                                          <p:stCondLst>
                                            <p:cond delay="1999"/>
                                          </p:stCondLst>
                                        </p:cTn>
                                        <p:tgtEl>
                                          <p:spTgt spid="27"/>
                                        </p:tgtEl>
                                        <p:attrNameLst>
                                          <p:attrName>style.visibility</p:attrName>
                                        </p:attrNameLst>
                                      </p:cBhvr>
                                      <p:to>
                                        <p:strVal val="hidden"/>
                                      </p:to>
                                    </p:set>
                                  </p:childTnLst>
                                </p:cTn>
                              </p:par>
                              <p:par>
                                <p:cTn id="240" presetID="2" presetClass="exit" presetSubtype="8" fill="hold" nodeType="withEffect">
                                  <p:stCondLst>
                                    <p:cond delay="0"/>
                                  </p:stCondLst>
                                  <p:childTnLst>
                                    <p:anim calcmode="lin" valueType="num">
                                      <p:cBhvr additive="base">
                                        <p:cTn id="241" dur="2000"/>
                                        <p:tgtEl>
                                          <p:spTgt spid="29"/>
                                        </p:tgtEl>
                                        <p:attrNameLst>
                                          <p:attrName>ppt_x</p:attrName>
                                        </p:attrNameLst>
                                      </p:cBhvr>
                                      <p:tavLst>
                                        <p:tav tm="0">
                                          <p:val>
                                            <p:strVal val="ppt_x"/>
                                          </p:val>
                                        </p:tav>
                                        <p:tav tm="100000">
                                          <p:val>
                                            <p:strVal val="0-ppt_w/2"/>
                                          </p:val>
                                        </p:tav>
                                      </p:tavLst>
                                    </p:anim>
                                    <p:anim calcmode="lin" valueType="num">
                                      <p:cBhvr additive="base">
                                        <p:cTn id="242" dur="2000"/>
                                        <p:tgtEl>
                                          <p:spTgt spid="29"/>
                                        </p:tgtEl>
                                        <p:attrNameLst>
                                          <p:attrName>ppt_y</p:attrName>
                                        </p:attrNameLst>
                                      </p:cBhvr>
                                      <p:tavLst>
                                        <p:tav tm="0">
                                          <p:val>
                                            <p:strVal val="ppt_y"/>
                                          </p:val>
                                        </p:tav>
                                        <p:tav tm="100000">
                                          <p:val>
                                            <p:strVal val="ppt_y"/>
                                          </p:val>
                                        </p:tav>
                                      </p:tavLst>
                                    </p:anim>
                                    <p:set>
                                      <p:cBhvr>
                                        <p:cTn id="243" dur="1" fill="hold">
                                          <p:stCondLst>
                                            <p:cond delay="1999"/>
                                          </p:stCondLst>
                                        </p:cTn>
                                        <p:tgtEl>
                                          <p:spTgt spid="29"/>
                                        </p:tgtEl>
                                        <p:attrNameLst>
                                          <p:attrName>style.visibility</p:attrName>
                                        </p:attrNameLst>
                                      </p:cBhvr>
                                      <p:to>
                                        <p:strVal val="hidden"/>
                                      </p:to>
                                    </p:set>
                                  </p:childTnLst>
                                </p:cTn>
                              </p:par>
                              <p:par>
                                <p:cTn id="244" presetID="2" presetClass="exit" presetSubtype="8" fill="hold" nodeType="withEffect">
                                  <p:stCondLst>
                                    <p:cond delay="0"/>
                                  </p:stCondLst>
                                  <p:childTnLst>
                                    <p:anim calcmode="lin" valueType="num">
                                      <p:cBhvr additive="base">
                                        <p:cTn id="245" dur="2000"/>
                                        <p:tgtEl>
                                          <p:spTgt spid="31"/>
                                        </p:tgtEl>
                                        <p:attrNameLst>
                                          <p:attrName>ppt_x</p:attrName>
                                        </p:attrNameLst>
                                      </p:cBhvr>
                                      <p:tavLst>
                                        <p:tav tm="0">
                                          <p:val>
                                            <p:strVal val="ppt_x"/>
                                          </p:val>
                                        </p:tav>
                                        <p:tav tm="100000">
                                          <p:val>
                                            <p:strVal val="0-ppt_w/2"/>
                                          </p:val>
                                        </p:tav>
                                      </p:tavLst>
                                    </p:anim>
                                    <p:anim calcmode="lin" valueType="num">
                                      <p:cBhvr additive="base">
                                        <p:cTn id="246" dur="2000"/>
                                        <p:tgtEl>
                                          <p:spTgt spid="31"/>
                                        </p:tgtEl>
                                        <p:attrNameLst>
                                          <p:attrName>ppt_y</p:attrName>
                                        </p:attrNameLst>
                                      </p:cBhvr>
                                      <p:tavLst>
                                        <p:tav tm="0">
                                          <p:val>
                                            <p:strVal val="ppt_y"/>
                                          </p:val>
                                        </p:tav>
                                        <p:tav tm="100000">
                                          <p:val>
                                            <p:strVal val="ppt_y"/>
                                          </p:val>
                                        </p:tav>
                                      </p:tavLst>
                                    </p:anim>
                                    <p:set>
                                      <p:cBhvr>
                                        <p:cTn id="247" dur="1" fill="hold">
                                          <p:stCondLst>
                                            <p:cond delay="1999"/>
                                          </p:stCondLst>
                                        </p:cTn>
                                        <p:tgtEl>
                                          <p:spTgt spid="31"/>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2000"/>
                                        <p:tgtEl>
                                          <p:spTgt spid="33"/>
                                        </p:tgtEl>
                                        <p:attrNameLst>
                                          <p:attrName>ppt_x</p:attrName>
                                        </p:attrNameLst>
                                      </p:cBhvr>
                                      <p:tavLst>
                                        <p:tav tm="0">
                                          <p:val>
                                            <p:strVal val="ppt_x"/>
                                          </p:val>
                                        </p:tav>
                                        <p:tav tm="100000">
                                          <p:val>
                                            <p:strVal val="0-ppt_w/2"/>
                                          </p:val>
                                        </p:tav>
                                      </p:tavLst>
                                    </p:anim>
                                    <p:anim calcmode="lin" valueType="num">
                                      <p:cBhvr additive="base">
                                        <p:cTn id="250" dur="2000"/>
                                        <p:tgtEl>
                                          <p:spTgt spid="33"/>
                                        </p:tgtEl>
                                        <p:attrNameLst>
                                          <p:attrName>ppt_y</p:attrName>
                                        </p:attrNameLst>
                                      </p:cBhvr>
                                      <p:tavLst>
                                        <p:tav tm="0">
                                          <p:val>
                                            <p:strVal val="ppt_y"/>
                                          </p:val>
                                        </p:tav>
                                        <p:tav tm="100000">
                                          <p:val>
                                            <p:strVal val="ppt_y"/>
                                          </p:val>
                                        </p:tav>
                                      </p:tavLst>
                                    </p:anim>
                                    <p:set>
                                      <p:cBhvr>
                                        <p:cTn id="251" dur="1" fill="hold">
                                          <p:stCondLst>
                                            <p:cond delay="1999"/>
                                          </p:stCondLst>
                                        </p:cTn>
                                        <p:tgtEl>
                                          <p:spTgt spid="33"/>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2000"/>
                                        <p:tgtEl>
                                          <p:spTgt spid="35"/>
                                        </p:tgtEl>
                                        <p:attrNameLst>
                                          <p:attrName>ppt_x</p:attrName>
                                        </p:attrNameLst>
                                      </p:cBhvr>
                                      <p:tavLst>
                                        <p:tav tm="0">
                                          <p:val>
                                            <p:strVal val="ppt_x"/>
                                          </p:val>
                                        </p:tav>
                                        <p:tav tm="100000">
                                          <p:val>
                                            <p:strVal val="0-ppt_w/2"/>
                                          </p:val>
                                        </p:tav>
                                      </p:tavLst>
                                    </p:anim>
                                    <p:anim calcmode="lin" valueType="num">
                                      <p:cBhvr additive="base">
                                        <p:cTn id="254" dur="2000"/>
                                        <p:tgtEl>
                                          <p:spTgt spid="35"/>
                                        </p:tgtEl>
                                        <p:attrNameLst>
                                          <p:attrName>ppt_y</p:attrName>
                                        </p:attrNameLst>
                                      </p:cBhvr>
                                      <p:tavLst>
                                        <p:tav tm="0">
                                          <p:val>
                                            <p:strVal val="ppt_y"/>
                                          </p:val>
                                        </p:tav>
                                        <p:tav tm="100000">
                                          <p:val>
                                            <p:strVal val="ppt_y"/>
                                          </p:val>
                                        </p:tav>
                                      </p:tavLst>
                                    </p:anim>
                                    <p:set>
                                      <p:cBhvr>
                                        <p:cTn id="255" dur="1" fill="hold">
                                          <p:stCondLst>
                                            <p:cond delay="1999"/>
                                          </p:stCondLst>
                                        </p:cTn>
                                        <p:tgtEl>
                                          <p:spTgt spid="35"/>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2000"/>
                                        <p:tgtEl>
                                          <p:spTgt spid="37"/>
                                        </p:tgtEl>
                                        <p:attrNameLst>
                                          <p:attrName>ppt_x</p:attrName>
                                        </p:attrNameLst>
                                      </p:cBhvr>
                                      <p:tavLst>
                                        <p:tav tm="0">
                                          <p:val>
                                            <p:strVal val="ppt_x"/>
                                          </p:val>
                                        </p:tav>
                                        <p:tav tm="100000">
                                          <p:val>
                                            <p:strVal val="0-ppt_w/2"/>
                                          </p:val>
                                        </p:tav>
                                      </p:tavLst>
                                    </p:anim>
                                    <p:anim calcmode="lin" valueType="num">
                                      <p:cBhvr additive="base">
                                        <p:cTn id="258" dur="2000"/>
                                        <p:tgtEl>
                                          <p:spTgt spid="37"/>
                                        </p:tgtEl>
                                        <p:attrNameLst>
                                          <p:attrName>ppt_y</p:attrName>
                                        </p:attrNameLst>
                                      </p:cBhvr>
                                      <p:tavLst>
                                        <p:tav tm="0">
                                          <p:val>
                                            <p:strVal val="ppt_y"/>
                                          </p:val>
                                        </p:tav>
                                        <p:tav tm="100000">
                                          <p:val>
                                            <p:strVal val="ppt_y"/>
                                          </p:val>
                                        </p:tav>
                                      </p:tavLst>
                                    </p:anim>
                                    <p:set>
                                      <p:cBhvr>
                                        <p:cTn id="259" dur="1" fill="hold">
                                          <p:stCondLst>
                                            <p:cond delay="1999"/>
                                          </p:stCondLst>
                                        </p:cTn>
                                        <p:tgtEl>
                                          <p:spTgt spid="37"/>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2000"/>
                                        <p:tgtEl>
                                          <p:spTgt spid="39"/>
                                        </p:tgtEl>
                                        <p:attrNameLst>
                                          <p:attrName>ppt_x</p:attrName>
                                        </p:attrNameLst>
                                      </p:cBhvr>
                                      <p:tavLst>
                                        <p:tav tm="0">
                                          <p:val>
                                            <p:strVal val="ppt_x"/>
                                          </p:val>
                                        </p:tav>
                                        <p:tav tm="100000">
                                          <p:val>
                                            <p:strVal val="0-ppt_w/2"/>
                                          </p:val>
                                        </p:tav>
                                      </p:tavLst>
                                    </p:anim>
                                    <p:anim calcmode="lin" valueType="num">
                                      <p:cBhvr additive="base">
                                        <p:cTn id="262" dur="2000"/>
                                        <p:tgtEl>
                                          <p:spTgt spid="39"/>
                                        </p:tgtEl>
                                        <p:attrNameLst>
                                          <p:attrName>ppt_y</p:attrName>
                                        </p:attrNameLst>
                                      </p:cBhvr>
                                      <p:tavLst>
                                        <p:tav tm="0">
                                          <p:val>
                                            <p:strVal val="ppt_y"/>
                                          </p:val>
                                        </p:tav>
                                        <p:tav tm="100000">
                                          <p:val>
                                            <p:strVal val="ppt_y"/>
                                          </p:val>
                                        </p:tav>
                                      </p:tavLst>
                                    </p:anim>
                                    <p:set>
                                      <p:cBhvr>
                                        <p:cTn id="263" dur="1" fill="hold">
                                          <p:stCondLst>
                                            <p:cond delay="1999"/>
                                          </p:stCondLst>
                                        </p:cTn>
                                        <p:tgtEl>
                                          <p:spTgt spid="39"/>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2000"/>
                                        <p:tgtEl>
                                          <p:spTgt spid="41"/>
                                        </p:tgtEl>
                                        <p:attrNameLst>
                                          <p:attrName>ppt_x</p:attrName>
                                        </p:attrNameLst>
                                      </p:cBhvr>
                                      <p:tavLst>
                                        <p:tav tm="0">
                                          <p:val>
                                            <p:strVal val="ppt_x"/>
                                          </p:val>
                                        </p:tav>
                                        <p:tav tm="100000">
                                          <p:val>
                                            <p:strVal val="0-ppt_w/2"/>
                                          </p:val>
                                        </p:tav>
                                      </p:tavLst>
                                    </p:anim>
                                    <p:anim calcmode="lin" valueType="num">
                                      <p:cBhvr additive="base">
                                        <p:cTn id="266" dur="2000"/>
                                        <p:tgtEl>
                                          <p:spTgt spid="41"/>
                                        </p:tgtEl>
                                        <p:attrNameLst>
                                          <p:attrName>ppt_y</p:attrName>
                                        </p:attrNameLst>
                                      </p:cBhvr>
                                      <p:tavLst>
                                        <p:tav tm="0">
                                          <p:val>
                                            <p:strVal val="ppt_y"/>
                                          </p:val>
                                        </p:tav>
                                        <p:tav tm="100000">
                                          <p:val>
                                            <p:strVal val="ppt_y"/>
                                          </p:val>
                                        </p:tav>
                                      </p:tavLst>
                                    </p:anim>
                                    <p:set>
                                      <p:cBhvr>
                                        <p:cTn id="267" dur="1" fill="hold">
                                          <p:stCondLst>
                                            <p:cond delay="1999"/>
                                          </p:stCondLst>
                                        </p:cTn>
                                        <p:tgtEl>
                                          <p:spTgt spid="41"/>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2000"/>
                                        <p:tgtEl>
                                          <p:spTgt spid="43"/>
                                        </p:tgtEl>
                                        <p:attrNameLst>
                                          <p:attrName>ppt_x</p:attrName>
                                        </p:attrNameLst>
                                      </p:cBhvr>
                                      <p:tavLst>
                                        <p:tav tm="0">
                                          <p:val>
                                            <p:strVal val="ppt_x"/>
                                          </p:val>
                                        </p:tav>
                                        <p:tav tm="100000">
                                          <p:val>
                                            <p:strVal val="0-ppt_w/2"/>
                                          </p:val>
                                        </p:tav>
                                      </p:tavLst>
                                    </p:anim>
                                    <p:anim calcmode="lin" valueType="num">
                                      <p:cBhvr additive="base">
                                        <p:cTn id="270" dur="2000"/>
                                        <p:tgtEl>
                                          <p:spTgt spid="43"/>
                                        </p:tgtEl>
                                        <p:attrNameLst>
                                          <p:attrName>ppt_y</p:attrName>
                                        </p:attrNameLst>
                                      </p:cBhvr>
                                      <p:tavLst>
                                        <p:tav tm="0">
                                          <p:val>
                                            <p:strVal val="ppt_y"/>
                                          </p:val>
                                        </p:tav>
                                        <p:tav tm="100000">
                                          <p:val>
                                            <p:strVal val="ppt_y"/>
                                          </p:val>
                                        </p:tav>
                                      </p:tavLst>
                                    </p:anim>
                                    <p:set>
                                      <p:cBhvr>
                                        <p:cTn id="271" dur="1" fill="hold">
                                          <p:stCondLst>
                                            <p:cond delay="1999"/>
                                          </p:stCondLst>
                                        </p:cTn>
                                        <p:tgtEl>
                                          <p:spTgt spid="43"/>
                                        </p:tgtEl>
                                        <p:attrNameLst>
                                          <p:attrName>style.visibility</p:attrName>
                                        </p:attrNameLst>
                                      </p:cBhvr>
                                      <p:to>
                                        <p:strVal val="hidden"/>
                                      </p:to>
                                    </p:set>
                                  </p:childTnLst>
                                </p:cTn>
                              </p:par>
                              <p:par>
                                <p:cTn id="272" presetID="17" presetClass="entr" presetSubtype="10"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fltVal val="0"/>
                                          </p:val>
                                        </p:tav>
                                        <p:tav tm="100000">
                                          <p:val>
                                            <p:strVal val="#ppt_w"/>
                                          </p:val>
                                        </p:tav>
                                      </p:tavLst>
                                    </p:anim>
                                    <p:anim calcmode="lin" valueType="num">
                                      <p:cBhvr>
                                        <p:cTn id="275" dur="2000" fill="hold"/>
                                        <p:tgtEl>
                                          <p:spTgt spid="2"/>
                                        </p:tgtEl>
                                        <p:attrNameLst>
                                          <p:attrName>ppt_h</p:attrName>
                                        </p:attrNameLst>
                                      </p:cBhvr>
                                      <p:tavLst>
                                        <p:tav tm="0">
                                          <p:val>
                                            <p:strVal val="#ppt_h"/>
                                          </p:val>
                                        </p:tav>
                                        <p:tav tm="100000">
                                          <p:val>
                                            <p:strVal val="#ppt_h"/>
                                          </p:val>
                                        </p:tav>
                                      </p:tavLst>
                                    </p:anim>
                                  </p:childTnLst>
                                </p:cTn>
                              </p:par>
                              <p:par>
                                <p:cTn id="276" presetID="16" presetClass="entr" presetSubtype="37"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arn(outVertical)">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00"/>
            </a:gs>
            <a:gs pos="39999">
              <a:srgbClr val="0A128C"/>
            </a:gs>
            <a:gs pos="70000">
              <a:srgbClr val="181CC7"/>
            </a:gs>
            <a:gs pos="88000">
              <a:srgbClr val="7005D4"/>
            </a:gs>
            <a:gs pos="100000">
              <a:srgbClr val="8C3D91"/>
            </a:gs>
          </a:gsLst>
          <a:lin ang="10800000" scaled="1"/>
          <a:tileRect/>
        </a:gradFill>
        <a:effectLst/>
      </p:bgPr>
    </p:bg>
    <p:spTree>
      <p:nvGrpSpPr>
        <p:cNvPr id="1" name=""/>
        <p:cNvGrpSpPr/>
        <p:nvPr/>
      </p:nvGrpSpPr>
      <p:grpSpPr>
        <a:xfrm>
          <a:off x="0" y="0"/>
          <a:ext cx="0" cy="0"/>
          <a:chOff x="0" y="0"/>
          <a:chExt cx="0" cy="0"/>
        </a:xfrm>
      </p:grpSpPr>
      <p:pic>
        <p:nvPicPr>
          <p:cNvPr id="2" name="1 Imagen" descr="wallpaperuse.com-nature-wallpaper-hd-download-2177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3" name="2 Imagen" descr="led_circle_orange_preview.png"/>
          <p:cNvPicPr>
            <a:picLocks noChangeAspect="1"/>
          </p:cNvPicPr>
          <p:nvPr/>
        </p:nvPicPr>
        <p:blipFill>
          <a:blip r:embed="rId4" cstate="print">
            <a:lum bright="-20000" contrast="40000"/>
          </a:blip>
          <a:stretch>
            <a:fillRect/>
          </a:stretch>
        </p:blipFill>
        <p:spPr>
          <a:xfrm>
            <a:off x="1" y="1"/>
            <a:ext cx="642924" cy="642924"/>
          </a:xfrm>
          <a:prstGeom prst="rect">
            <a:avLst/>
          </a:prstGeom>
          <a:effectLst>
            <a:glow rad="139700">
              <a:schemeClr val="accent6">
                <a:satMod val="175000"/>
                <a:alpha val="40000"/>
              </a:schemeClr>
            </a:glow>
          </a:effectLst>
        </p:spPr>
      </p:pic>
      <p:pic>
        <p:nvPicPr>
          <p:cNvPr id="4" name="3 Imagen" descr="led_circle_orange_preview.png"/>
          <p:cNvPicPr>
            <a:picLocks noChangeAspect="1"/>
          </p:cNvPicPr>
          <p:nvPr/>
        </p:nvPicPr>
        <p:blipFill>
          <a:blip r:embed="rId4" cstate="print">
            <a:lum bright="-20000" contrast="40000"/>
          </a:blip>
          <a:stretch>
            <a:fillRect/>
          </a:stretch>
        </p:blipFill>
        <p:spPr>
          <a:xfrm>
            <a:off x="8501076" y="1928808"/>
            <a:ext cx="642924" cy="642924"/>
          </a:xfrm>
          <a:prstGeom prst="rect">
            <a:avLst/>
          </a:prstGeom>
          <a:effectLst>
            <a:glow rad="139700">
              <a:schemeClr val="accent6">
                <a:satMod val="175000"/>
                <a:alpha val="40000"/>
              </a:schemeClr>
            </a:glow>
          </a:effectLst>
        </p:spPr>
      </p:pic>
      <p:pic>
        <p:nvPicPr>
          <p:cNvPr id="5" name="4 Imagen" descr="led_circle_orange_preview.png"/>
          <p:cNvPicPr>
            <a:picLocks noChangeAspect="1"/>
          </p:cNvPicPr>
          <p:nvPr/>
        </p:nvPicPr>
        <p:blipFill>
          <a:blip r:embed="rId4" cstate="print">
            <a:lum bright="-20000" contrast="40000"/>
          </a:blip>
          <a:stretch>
            <a:fillRect/>
          </a:stretch>
        </p:blipFill>
        <p:spPr>
          <a:xfrm>
            <a:off x="8501076" y="2571750"/>
            <a:ext cx="642924" cy="642924"/>
          </a:xfrm>
          <a:prstGeom prst="rect">
            <a:avLst/>
          </a:prstGeom>
          <a:effectLst>
            <a:glow rad="139700">
              <a:schemeClr val="accent6">
                <a:satMod val="175000"/>
                <a:alpha val="40000"/>
              </a:schemeClr>
            </a:glow>
          </a:effectLst>
        </p:spPr>
      </p:pic>
      <p:pic>
        <p:nvPicPr>
          <p:cNvPr id="6" name="5 Imagen" descr="led_circle_orange_preview.png"/>
          <p:cNvPicPr>
            <a:picLocks noChangeAspect="1"/>
          </p:cNvPicPr>
          <p:nvPr/>
        </p:nvPicPr>
        <p:blipFill>
          <a:blip r:embed="rId4" cstate="print">
            <a:lum bright="-20000" contrast="40000"/>
          </a:blip>
          <a:stretch>
            <a:fillRect/>
          </a:stretch>
        </p:blipFill>
        <p:spPr>
          <a:xfrm>
            <a:off x="0" y="4500576"/>
            <a:ext cx="642924" cy="642924"/>
          </a:xfrm>
          <a:prstGeom prst="rect">
            <a:avLst/>
          </a:prstGeom>
          <a:effectLst>
            <a:glow rad="139700">
              <a:schemeClr val="accent6">
                <a:satMod val="175000"/>
                <a:alpha val="40000"/>
              </a:schemeClr>
            </a:glow>
          </a:effectLst>
        </p:spPr>
      </p:pic>
      <p:pic>
        <p:nvPicPr>
          <p:cNvPr id="7" name="6 Imagen" descr="led_circle_orange_preview.png"/>
          <p:cNvPicPr>
            <a:picLocks noChangeAspect="1"/>
          </p:cNvPicPr>
          <p:nvPr/>
        </p:nvPicPr>
        <p:blipFill>
          <a:blip r:embed="rId4" cstate="print">
            <a:lum bright="-20000" contrast="40000"/>
          </a:blip>
          <a:stretch>
            <a:fillRect/>
          </a:stretch>
        </p:blipFill>
        <p:spPr>
          <a:xfrm>
            <a:off x="1857356" y="857238"/>
            <a:ext cx="642924" cy="642924"/>
          </a:xfrm>
          <a:prstGeom prst="rect">
            <a:avLst/>
          </a:prstGeom>
          <a:effectLst>
            <a:glow rad="139700">
              <a:schemeClr val="accent6">
                <a:satMod val="175000"/>
                <a:alpha val="40000"/>
              </a:schemeClr>
            </a:glow>
          </a:effectLst>
        </p:spPr>
      </p:pic>
      <p:pic>
        <p:nvPicPr>
          <p:cNvPr id="8" name="7 Imagen" descr="led_circle_orange_preview.png"/>
          <p:cNvPicPr>
            <a:picLocks noChangeAspect="1"/>
          </p:cNvPicPr>
          <p:nvPr/>
        </p:nvPicPr>
        <p:blipFill>
          <a:blip r:embed="rId4" cstate="print">
            <a:lum bright="-20000" contrast="40000"/>
          </a:blip>
          <a:stretch>
            <a:fillRect/>
          </a:stretch>
        </p:blipFill>
        <p:spPr>
          <a:xfrm>
            <a:off x="1714480" y="3714758"/>
            <a:ext cx="642924" cy="642924"/>
          </a:xfrm>
          <a:prstGeom prst="rect">
            <a:avLst/>
          </a:prstGeom>
          <a:effectLst>
            <a:glow rad="139700">
              <a:schemeClr val="accent6">
                <a:satMod val="175000"/>
                <a:alpha val="40000"/>
              </a:schemeClr>
            </a:glow>
          </a:effectLst>
        </p:spPr>
      </p:pic>
      <p:pic>
        <p:nvPicPr>
          <p:cNvPr id="9" name="8 Imagen" descr="led_circle_orange_preview.png"/>
          <p:cNvPicPr>
            <a:picLocks noChangeAspect="1"/>
          </p:cNvPicPr>
          <p:nvPr/>
        </p:nvPicPr>
        <p:blipFill>
          <a:blip r:embed="rId4" cstate="print">
            <a:lum bright="-20000" contrast="40000"/>
          </a:blip>
          <a:stretch>
            <a:fillRect/>
          </a:stretch>
        </p:blipFill>
        <p:spPr>
          <a:xfrm>
            <a:off x="928662" y="500048"/>
            <a:ext cx="642924" cy="642924"/>
          </a:xfrm>
          <a:prstGeom prst="rect">
            <a:avLst/>
          </a:prstGeom>
          <a:effectLst>
            <a:glow rad="139700">
              <a:schemeClr val="accent6">
                <a:satMod val="175000"/>
                <a:alpha val="40000"/>
              </a:schemeClr>
            </a:glow>
          </a:effectLst>
        </p:spPr>
      </p:pic>
      <p:pic>
        <p:nvPicPr>
          <p:cNvPr id="10" name="9 Imagen" descr="led_circle_orange_preview.png"/>
          <p:cNvPicPr>
            <a:picLocks noChangeAspect="1"/>
          </p:cNvPicPr>
          <p:nvPr/>
        </p:nvPicPr>
        <p:blipFill>
          <a:blip r:embed="rId4" cstate="print">
            <a:lum bright="-20000" contrast="40000"/>
          </a:blip>
          <a:stretch>
            <a:fillRect/>
          </a:stretch>
        </p:blipFill>
        <p:spPr>
          <a:xfrm>
            <a:off x="857224" y="4071948"/>
            <a:ext cx="642924" cy="642924"/>
          </a:xfrm>
          <a:prstGeom prst="rect">
            <a:avLst/>
          </a:prstGeom>
          <a:effectLst>
            <a:glow rad="139700">
              <a:schemeClr val="accent6">
                <a:satMod val="175000"/>
                <a:alpha val="40000"/>
              </a:schemeClr>
            </a:glow>
          </a:effectLst>
        </p:spPr>
      </p:pic>
      <p:pic>
        <p:nvPicPr>
          <p:cNvPr id="11" name="10 Imagen" descr="led_circle_orange_preview.png"/>
          <p:cNvPicPr>
            <a:picLocks noChangeAspect="1"/>
          </p:cNvPicPr>
          <p:nvPr/>
        </p:nvPicPr>
        <p:blipFill>
          <a:blip r:embed="rId4" cstate="print">
            <a:lum bright="-20000" contrast="40000"/>
          </a:blip>
          <a:stretch>
            <a:fillRect/>
          </a:stretch>
        </p:blipFill>
        <p:spPr>
          <a:xfrm>
            <a:off x="2643174" y="1214428"/>
            <a:ext cx="642924" cy="642924"/>
          </a:xfrm>
          <a:prstGeom prst="rect">
            <a:avLst/>
          </a:prstGeom>
          <a:effectLst>
            <a:glow rad="139700">
              <a:schemeClr val="accent6">
                <a:satMod val="175000"/>
                <a:alpha val="40000"/>
              </a:schemeClr>
            </a:glow>
          </a:effectLst>
        </p:spPr>
      </p:pic>
      <p:pic>
        <p:nvPicPr>
          <p:cNvPr id="12" name="11 Imagen" descr="led_circle_orange_preview.png"/>
          <p:cNvPicPr>
            <a:picLocks noChangeAspect="1"/>
          </p:cNvPicPr>
          <p:nvPr/>
        </p:nvPicPr>
        <p:blipFill>
          <a:blip r:embed="rId4" cstate="print">
            <a:lum bright="-20000" contrast="40000"/>
          </a:blip>
          <a:stretch>
            <a:fillRect/>
          </a:stretch>
        </p:blipFill>
        <p:spPr>
          <a:xfrm>
            <a:off x="2500298" y="3357568"/>
            <a:ext cx="642924" cy="642924"/>
          </a:xfrm>
          <a:prstGeom prst="rect">
            <a:avLst/>
          </a:prstGeom>
          <a:effectLst>
            <a:glow rad="139700">
              <a:schemeClr val="accent6">
                <a:satMod val="175000"/>
                <a:alpha val="40000"/>
              </a:schemeClr>
            </a:glow>
          </a:effectLst>
        </p:spPr>
      </p:pic>
      <p:pic>
        <p:nvPicPr>
          <p:cNvPr id="13" name="12 Imagen" descr="led_circle_orange_preview.png"/>
          <p:cNvPicPr>
            <a:picLocks noChangeAspect="1"/>
          </p:cNvPicPr>
          <p:nvPr/>
        </p:nvPicPr>
        <p:blipFill>
          <a:blip r:embed="rId4" cstate="print">
            <a:lum bright="-20000" contrast="40000"/>
          </a:blip>
          <a:stretch>
            <a:fillRect/>
          </a:stretch>
        </p:blipFill>
        <p:spPr>
          <a:xfrm>
            <a:off x="3428992" y="1500180"/>
            <a:ext cx="642924" cy="642924"/>
          </a:xfrm>
          <a:prstGeom prst="rect">
            <a:avLst/>
          </a:prstGeom>
          <a:effectLst>
            <a:glow rad="139700">
              <a:schemeClr val="accent6">
                <a:satMod val="175000"/>
                <a:alpha val="40000"/>
              </a:schemeClr>
            </a:glow>
          </a:effectLst>
        </p:spPr>
      </p:pic>
      <p:pic>
        <p:nvPicPr>
          <p:cNvPr id="14" name="13 Imagen" descr="led_circle_orange_preview.png"/>
          <p:cNvPicPr>
            <a:picLocks noChangeAspect="1"/>
          </p:cNvPicPr>
          <p:nvPr/>
        </p:nvPicPr>
        <p:blipFill>
          <a:blip r:embed="rId4" cstate="print">
            <a:lum bright="-20000" contrast="40000"/>
          </a:blip>
          <a:stretch>
            <a:fillRect/>
          </a:stretch>
        </p:blipFill>
        <p:spPr>
          <a:xfrm>
            <a:off x="3357554" y="3214692"/>
            <a:ext cx="642924" cy="642924"/>
          </a:xfrm>
          <a:prstGeom prst="rect">
            <a:avLst/>
          </a:prstGeom>
          <a:effectLst>
            <a:glow rad="139700">
              <a:schemeClr val="accent6">
                <a:satMod val="175000"/>
                <a:alpha val="40000"/>
              </a:schemeClr>
            </a:glow>
          </a:effectLst>
        </p:spPr>
      </p:pic>
      <p:pic>
        <p:nvPicPr>
          <p:cNvPr id="15" name="14 Imagen" descr="led_circle_orange_preview.png"/>
          <p:cNvPicPr>
            <a:picLocks noChangeAspect="1"/>
          </p:cNvPicPr>
          <p:nvPr/>
        </p:nvPicPr>
        <p:blipFill>
          <a:blip r:embed="rId4" cstate="print">
            <a:lum bright="-20000" contrast="40000"/>
          </a:blip>
          <a:stretch>
            <a:fillRect/>
          </a:stretch>
        </p:blipFill>
        <p:spPr>
          <a:xfrm>
            <a:off x="4286248" y="1857370"/>
            <a:ext cx="642924" cy="642924"/>
          </a:xfrm>
          <a:prstGeom prst="rect">
            <a:avLst/>
          </a:prstGeom>
          <a:effectLst>
            <a:glow rad="139700">
              <a:schemeClr val="accent6">
                <a:satMod val="175000"/>
                <a:alpha val="40000"/>
              </a:schemeClr>
            </a:glow>
          </a:effectLst>
        </p:spPr>
      </p:pic>
      <p:pic>
        <p:nvPicPr>
          <p:cNvPr id="16" name="15 Imagen" descr="led_circle_orange_preview.png"/>
          <p:cNvPicPr>
            <a:picLocks noChangeAspect="1"/>
          </p:cNvPicPr>
          <p:nvPr/>
        </p:nvPicPr>
        <p:blipFill>
          <a:blip r:embed="rId4" cstate="print">
            <a:lum bright="-20000" contrast="40000"/>
          </a:blip>
          <a:stretch>
            <a:fillRect/>
          </a:stretch>
        </p:blipFill>
        <p:spPr>
          <a:xfrm>
            <a:off x="4286248" y="3000378"/>
            <a:ext cx="642924" cy="642924"/>
          </a:xfrm>
          <a:prstGeom prst="rect">
            <a:avLst/>
          </a:prstGeom>
          <a:effectLst>
            <a:glow rad="139700">
              <a:schemeClr val="accent6">
                <a:satMod val="175000"/>
                <a:alpha val="40000"/>
              </a:schemeClr>
            </a:glow>
          </a:effectLst>
        </p:spPr>
      </p:pic>
      <p:pic>
        <p:nvPicPr>
          <p:cNvPr id="17" name="16 Imagen" descr="led_circle_orange_preview.png"/>
          <p:cNvPicPr>
            <a:picLocks noChangeAspect="1"/>
          </p:cNvPicPr>
          <p:nvPr/>
        </p:nvPicPr>
        <p:blipFill>
          <a:blip r:embed="rId4" cstate="print">
            <a:lum bright="-20000" contrast="40000"/>
          </a:blip>
          <a:stretch>
            <a:fillRect/>
          </a:stretch>
        </p:blipFill>
        <p:spPr>
          <a:xfrm>
            <a:off x="5143504" y="2000246"/>
            <a:ext cx="642924" cy="642924"/>
          </a:xfrm>
          <a:prstGeom prst="rect">
            <a:avLst/>
          </a:prstGeom>
          <a:effectLst>
            <a:glow rad="139700">
              <a:schemeClr val="accent6">
                <a:satMod val="175000"/>
                <a:alpha val="40000"/>
              </a:schemeClr>
            </a:glow>
          </a:effectLst>
        </p:spPr>
      </p:pic>
      <p:pic>
        <p:nvPicPr>
          <p:cNvPr id="18" name="17 Imagen" descr="led_circle_orange_preview.png"/>
          <p:cNvPicPr>
            <a:picLocks noChangeAspect="1"/>
          </p:cNvPicPr>
          <p:nvPr/>
        </p:nvPicPr>
        <p:blipFill>
          <a:blip r:embed="rId4" cstate="print">
            <a:lum bright="-20000" contrast="40000"/>
          </a:blip>
          <a:stretch>
            <a:fillRect/>
          </a:stretch>
        </p:blipFill>
        <p:spPr>
          <a:xfrm>
            <a:off x="5214942" y="2786064"/>
            <a:ext cx="642924" cy="642924"/>
          </a:xfrm>
          <a:prstGeom prst="rect">
            <a:avLst/>
          </a:prstGeom>
          <a:effectLst>
            <a:glow rad="139700">
              <a:schemeClr val="accent6">
                <a:satMod val="175000"/>
                <a:alpha val="40000"/>
              </a:schemeClr>
            </a:glow>
          </a:effectLst>
        </p:spPr>
      </p:pic>
      <p:pic>
        <p:nvPicPr>
          <p:cNvPr id="19" name="18 Imagen" descr="led_circle_orange_preview.png"/>
          <p:cNvPicPr>
            <a:picLocks noChangeAspect="1"/>
          </p:cNvPicPr>
          <p:nvPr/>
        </p:nvPicPr>
        <p:blipFill>
          <a:blip r:embed="rId4" cstate="print">
            <a:lum bright="-20000" contrast="40000"/>
          </a:blip>
          <a:stretch>
            <a:fillRect/>
          </a:stretch>
        </p:blipFill>
        <p:spPr>
          <a:xfrm>
            <a:off x="6000760" y="1928808"/>
            <a:ext cx="642924" cy="642924"/>
          </a:xfrm>
          <a:prstGeom prst="rect">
            <a:avLst/>
          </a:prstGeom>
          <a:effectLst>
            <a:glow rad="139700">
              <a:schemeClr val="accent6">
                <a:satMod val="175000"/>
                <a:alpha val="40000"/>
              </a:schemeClr>
            </a:glow>
          </a:effectLst>
        </p:spPr>
      </p:pic>
      <p:pic>
        <p:nvPicPr>
          <p:cNvPr id="20" name="19 Imagen" descr="led_circle_orange_preview.png"/>
          <p:cNvPicPr>
            <a:picLocks noChangeAspect="1"/>
          </p:cNvPicPr>
          <p:nvPr/>
        </p:nvPicPr>
        <p:blipFill>
          <a:blip r:embed="rId4" cstate="print">
            <a:lum bright="-20000" contrast="40000"/>
          </a:blip>
          <a:stretch>
            <a:fillRect/>
          </a:stretch>
        </p:blipFill>
        <p:spPr>
          <a:xfrm>
            <a:off x="6000760" y="2714626"/>
            <a:ext cx="642924" cy="642924"/>
          </a:xfrm>
          <a:prstGeom prst="rect">
            <a:avLst/>
          </a:prstGeom>
          <a:effectLst>
            <a:glow rad="139700">
              <a:schemeClr val="accent6">
                <a:satMod val="175000"/>
                <a:alpha val="40000"/>
              </a:schemeClr>
            </a:glow>
          </a:effectLst>
        </p:spPr>
      </p:pic>
      <p:pic>
        <p:nvPicPr>
          <p:cNvPr id="21" name="20 Imagen" descr="led_circle_orange_preview.png"/>
          <p:cNvPicPr>
            <a:picLocks noChangeAspect="1"/>
          </p:cNvPicPr>
          <p:nvPr/>
        </p:nvPicPr>
        <p:blipFill>
          <a:blip r:embed="rId4" cstate="print">
            <a:lum bright="-20000" contrast="40000"/>
          </a:blip>
          <a:stretch>
            <a:fillRect/>
          </a:stretch>
        </p:blipFill>
        <p:spPr>
          <a:xfrm>
            <a:off x="6858016" y="1928808"/>
            <a:ext cx="642924" cy="642924"/>
          </a:xfrm>
          <a:prstGeom prst="rect">
            <a:avLst/>
          </a:prstGeom>
          <a:effectLst>
            <a:glow rad="139700">
              <a:schemeClr val="accent6">
                <a:satMod val="175000"/>
                <a:alpha val="40000"/>
              </a:schemeClr>
            </a:glow>
          </a:effectLst>
        </p:spPr>
      </p:pic>
      <p:pic>
        <p:nvPicPr>
          <p:cNvPr id="22" name="21 Imagen" descr="led_circle_orange_preview.png"/>
          <p:cNvPicPr>
            <a:picLocks noChangeAspect="1"/>
          </p:cNvPicPr>
          <p:nvPr/>
        </p:nvPicPr>
        <p:blipFill>
          <a:blip r:embed="rId4" cstate="print">
            <a:lum bright="-20000" contrast="40000"/>
          </a:blip>
          <a:stretch>
            <a:fillRect/>
          </a:stretch>
        </p:blipFill>
        <p:spPr>
          <a:xfrm>
            <a:off x="6858016" y="2643188"/>
            <a:ext cx="642924" cy="642924"/>
          </a:xfrm>
          <a:prstGeom prst="rect">
            <a:avLst/>
          </a:prstGeom>
          <a:effectLst>
            <a:glow rad="139700">
              <a:schemeClr val="accent6">
                <a:satMod val="175000"/>
                <a:alpha val="40000"/>
              </a:schemeClr>
            </a:glow>
          </a:effectLst>
        </p:spPr>
      </p:pic>
      <p:pic>
        <p:nvPicPr>
          <p:cNvPr id="23" name="22 Imagen" descr="led_circle_orange_preview.png"/>
          <p:cNvPicPr>
            <a:picLocks noChangeAspect="1"/>
          </p:cNvPicPr>
          <p:nvPr/>
        </p:nvPicPr>
        <p:blipFill>
          <a:blip r:embed="rId4" cstate="print">
            <a:lum bright="-20000" contrast="40000"/>
          </a:blip>
          <a:stretch>
            <a:fillRect/>
          </a:stretch>
        </p:blipFill>
        <p:spPr>
          <a:xfrm>
            <a:off x="7643834" y="1928808"/>
            <a:ext cx="642924" cy="642924"/>
          </a:xfrm>
          <a:prstGeom prst="rect">
            <a:avLst/>
          </a:prstGeom>
          <a:effectLst>
            <a:glow rad="139700">
              <a:schemeClr val="accent6">
                <a:satMod val="175000"/>
                <a:alpha val="40000"/>
              </a:schemeClr>
            </a:glow>
          </a:effectLst>
        </p:spPr>
      </p:pic>
      <p:pic>
        <p:nvPicPr>
          <p:cNvPr id="24" name="23 Imagen" descr="led_circle_orange_preview.png"/>
          <p:cNvPicPr>
            <a:picLocks noChangeAspect="1"/>
          </p:cNvPicPr>
          <p:nvPr/>
        </p:nvPicPr>
        <p:blipFill>
          <a:blip r:embed="rId4" cstate="print">
            <a:lum bright="-20000" contrast="40000"/>
          </a:blip>
          <a:stretch>
            <a:fillRect/>
          </a:stretch>
        </p:blipFill>
        <p:spPr>
          <a:xfrm>
            <a:off x="7643834" y="2643188"/>
            <a:ext cx="642924" cy="642924"/>
          </a:xfrm>
          <a:prstGeom prst="rect">
            <a:avLst/>
          </a:prstGeom>
          <a:effectLst>
            <a:glow rad="139700">
              <a:schemeClr val="accent6">
                <a:satMod val="175000"/>
                <a:alpha val="40000"/>
              </a:schemeClr>
            </a:glow>
          </a:effectLst>
        </p:spPr>
      </p:pic>
      <p:pic>
        <p:nvPicPr>
          <p:cNvPr id="25" name="24 Imagen" descr="wallpaperuse.com-nature-wallpaper-hd-download-2177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2000" fill="hold"/>
                                        <p:tgtEl>
                                          <p:spTgt spid="5"/>
                                        </p:tgtEl>
                                        <p:attrNameLst>
                                          <p:attrName>ppt_x</p:attrName>
                                        </p:attrNameLst>
                                      </p:cBhvr>
                                      <p:tavLst>
                                        <p:tav tm="0">
                                          <p:val>
                                            <p:strVal val="1+#ppt_w/2"/>
                                          </p:val>
                                        </p:tav>
                                        <p:tav tm="100000">
                                          <p:val>
                                            <p:strVal val="#ppt_x"/>
                                          </p:val>
                                        </p:tav>
                                      </p:tavLst>
                                    </p:anim>
                                    <p:anim calcmode="lin" valueType="num">
                                      <p:cBhvr additive="base">
                                        <p:cTn id="54" dur="2000" fill="hold"/>
                                        <p:tgtEl>
                                          <p:spTgt spid="5"/>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1+#ppt_w/2"/>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1+#ppt_w/2"/>
                                          </p:val>
                                        </p:tav>
                                        <p:tav tm="100000">
                                          <p:val>
                                            <p:strVal val="#ppt_x"/>
                                          </p:val>
                                        </p:tav>
                                      </p:tavLst>
                                    </p:anim>
                                    <p:anim calcmode="lin" valueType="num">
                                      <p:cBhvr additive="base">
                                        <p:cTn id="62" dur="2000" fill="hold"/>
                                        <p:tgtEl>
                                          <p:spTgt spid="8"/>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1+#ppt_w/2"/>
                                          </p:val>
                                        </p:tav>
                                        <p:tav tm="100000">
                                          <p:val>
                                            <p:strVal val="#ppt_x"/>
                                          </p:val>
                                        </p:tav>
                                      </p:tavLst>
                                    </p:anim>
                                    <p:anim calcmode="lin" valueType="num">
                                      <p:cBhvr additive="base">
                                        <p:cTn id="66" dur="2000" fill="hold"/>
                                        <p:tgtEl>
                                          <p:spTgt spid="10"/>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additive="base">
                                        <p:cTn id="69" dur="2000" fill="hold"/>
                                        <p:tgtEl>
                                          <p:spTgt spid="12"/>
                                        </p:tgtEl>
                                        <p:attrNameLst>
                                          <p:attrName>ppt_x</p:attrName>
                                        </p:attrNameLst>
                                      </p:cBhvr>
                                      <p:tavLst>
                                        <p:tav tm="0">
                                          <p:val>
                                            <p:strVal val="1+#ppt_w/2"/>
                                          </p:val>
                                        </p:tav>
                                        <p:tav tm="100000">
                                          <p:val>
                                            <p:strVal val="#ppt_x"/>
                                          </p:val>
                                        </p:tav>
                                      </p:tavLst>
                                    </p:anim>
                                    <p:anim calcmode="lin" valueType="num">
                                      <p:cBhvr additive="base">
                                        <p:cTn id="70" dur="2000" fill="hold"/>
                                        <p:tgtEl>
                                          <p:spTgt spid="12"/>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2000" fill="hold"/>
                                        <p:tgtEl>
                                          <p:spTgt spid="14"/>
                                        </p:tgtEl>
                                        <p:attrNameLst>
                                          <p:attrName>ppt_x</p:attrName>
                                        </p:attrNameLst>
                                      </p:cBhvr>
                                      <p:tavLst>
                                        <p:tav tm="0">
                                          <p:val>
                                            <p:strVal val="1+#ppt_w/2"/>
                                          </p:val>
                                        </p:tav>
                                        <p:tav tm="100000">
                                          <p:val>
                                            <p:strVal val="#ppt_x"/>
                                          </p:val>
                                        </p:tav>
                                      </p:tavLst>
                                    </p:anim>
                                    <p:anim calcmode="lin" valueType="num">
                                      <p:cBhvr additive="base">
                                        <p:cTn id="74" dur="2000" fill="hold"/>
                                        <p:tgtEl>
                                          <p:spTgt spid="14"/>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2000" fill="hold"/>
                                        <p:tgtEl>
                                          <p:spTgt spid="16"/>
                                        </p:tgtEl>
                                        <p:attrNameLst>
                                          <p:attrName>ppt_x</p:attrName>
                                        </p:attrNameLst>
                                      </p:cBhvr>
                                      <p:tavLst>
                                        <p:tav tm="0">
                                          <p:val>
                                            <p:strVal val="1+#ppt_w/2"/>
                                          </p:val>
                                        </p:tav>
                                        <p:tav tm="100000">
                                          <p:val>
                                            <p:strVal val="#ppt_x"/>
                                          </p:val>
                                        </p:tav>
                                      </p:tavLst>
                                    </p:anim>
                                    <p:anim calcmode="lin" valueType="num">
                                      <p:cBhvr additive="base">
                                        <p:cTn id="78" dur="2000" fill="hold"/>
                                        <p:tgtEl>
                                          <p:spTgt spid="16"/>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2000" fill="hold"/>
                                        <p:tgtEl>
                                          <p:spTgt spid="18"/>
                                        </p:tgtEl>
                                        <p:attrNameLst>
                                          <p:attrName>ppt_x</p:attrName>
                                        </p:attrNameLst>
                                      </p:cBhvr>
                                      <p:tavLst>
                                        <p:tav tm="0">
                                          <p:val>
                                            <p:strVal val="1+#ppt_w/2"/>
                                          </p:val>
                                        </p:tav>
                                        <p:tav tm="100000">
                                          <p:val>
                                            <p:strVal val="#ppt_x"/>
                                          </p:val>
                                        </p:tav>
                                      </p:tavLst>
                                    </p:anim>
                                    <p:anim calcmode="lin" valueType="num">
                                      <p:cBhvr additive="base">
                                        <p:cTn id="82" dur="2000" fill="hold"/>
                                        <p:tgtEl>
                                          <p:spTgt spid="18"/>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2000" fill="hold"/>
                                        <p:tgtEl>
                                          <p:spTgt spid="20"/>
                                        </p:tgtEl>
                                        <p:attrNameLst>
                                          <p:attrName>ppt_x</p:attrName>
                                        </p:attrNameLst>
                                      </p:cBhvr>
                                      <p:tavLst>
                                        <p:tav tm="0">
                                          <p:val>
                                            <p:strVal val="1+#ppt_w/2"/>
                                          </p:val>
                                        </p:tav>
                                        <p:tav tm="100000">
                                          <p:val>
                                            <p:strVal val="#ppt_x"/>
                                          </p:val>
                                        </p:tav>
                                      </p:tavLst>
                                    </p:anim>
                                    <p:anim calcmode="lin" valueType="num">
                                      <p:cBhvr additive="base">
                                        <p:cTn id="86" dur="2000" fill="hold"/>
                                        <p:tgtEl>
                                          <p:spTgt spid="20"/>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additive="base">
                                        <p:cTn id="89" dur="2000" fill="hold"/>
                                        <p:tgtEl>
                                          <p:spTgt spid="22"/>
                                        </p:tgtEl>
                                        <p:attrNameLst>
                                          <p:attrName>ppt_x</p:attrName>
                                        </p:attrNameLst>
                                      </p:cBhvr>
                                      <p:tavLst>
                                        <p:tav tm="0">
                                          <p:val>
                                            <p:strVal val="1+#ppt_w/2"/>
                                          </p:val>
                                        </p:tav>
                                        <p:tav tm="100000">
                                          <p:val>
                                            <p:strVal val="#ppt_x"/>
                                          </p:val>
                                        </p:tav>
                                      </p:tavLst>
                                    </p:anim>
                                    <p:anim calcmode="lin" valueType="num">
                                      <p:cBhvr additive="base">
                                        <p:cTn id="90" dur="2000" fill="hold"/>
                                        <p:tgtEl>
                                          <p:spTgt spid="22"/>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par>
                                <p:cTn id="95" presetID="6" presetClass="emph" presetSubtype="0" autoRev="1" fill="hold" nodeType="withEffect">
                                  <p:stCondLst>
                                    <p:cond delay="0"/>
                                  </p:stCondLst>
                                  <p:childTnLst>
                                    <p:animScale>
                                      <p:cBhvr>
                                        <p:cTn id="96" dur="2000" fill="hold"/>
                                        <p:tgtEl>
                                          <p:spTgt spid="3"/>
                                        </p:tgtEl>
                                      </p:cBhvr>
                                      <p:by x="50000" y="50000"/>
                                    </p:animScale>
                                  </p:childTnLst>
                                </p:cTn>
                              </p:par>
                              <p:par>
                                <p:cTn id="97" presetID="6" presetClass="emph" presetSubtype="0" autoRev="1" fill="hold" nodeType="withEffect">
                                  <p:stCondLst>
                                    <p:cond delay="0"/>
                                  </p:stCondLst>
                                  <p:childTnLst>
                                    <p:animScale>
                                      <p:cBhvr>
                                        <p:cTn id="98" dur="2000" fill="hold"/>
                                        <p:tgtEl>
                                          <p:spTgt spid="4"/>
                                        </p:tgtEl>
                                      </p:cBhvr>
                                      <p:by x="50000" y="50000"/>
                                    </p:animScale>
                                  </p:childTnLst>
                                </p:cTn>
                              </p:par>
                              <p:par>
                                <p:cTn id="99" presetID="6" presetClass="emph" presetSubtype="0" autoRev="1" fill="hold" nodeType="withEffect">
                                  <p:stCondLst>
                                    <p:cond delay="0"/>
                                  </p:stCondLst>
                                  <p:childTnLst>
                                    <p:animScale>
                                      <p:cBhvr>
                                        <p:cTn id="100" dur="2000" fill="hold"/>
                                        <p:tgtEl>
                                          <p:spTgt spid="7"/>
                                        </p:tgtEl>
                                      </p:cBhvr>
                                      <p:by x="50000" y="50000"/>
                                    </p:animScale>
                                  </p:childTnLst>
                                </p:cTn>
                              </p:par>
                              <p:par>
                                <p:cTn id="101" presetID="6" presetClass="emph" presetSubtype="0" autoRev="1" fill="hold" nodeType="withEffect">
                                  <p:stCondLst>
                                    <p:cond delay="0"/>
                                  </p:stCondLst>
                                  <p:childTnLst>
                                    <p:animScale>
                                      <p:cBhvr>
                                        <p:cTn id="102" dur="2000" fill="hold"/>
                                        <p:tgtEl>
                                          <p:spTgt spid="9"/>
                                        </p:tgtEl>
                                      </p:cBhvr>
                                      <p:by x="50000" y="50000"/>
                                    </p:animScale>
                                  </p:childTnLst>
                                </p:cTn>
                              </p:par>
                              <p:par>
                                <p:cTn id="103" presetID="6" presetClass="emph" presetSubtype="0" autoRev="1" fill="hold" nodeType="withEffect">
                                  <p:stCondLst>
                                    <p:cond delay="0"/>
                                  </p:stCondLst>
                                  <p:childTnLst>
                                    <p:animScale>
                                      <p:cBhvr>
                                        <p:cTn id="104" dur="2000" fill="hold"/>
                                        <p:tgtEl>
                                          <p:spTgt spid="11"/>
                                        </p:tgtEl>
                                      </p:cBhvr>
                                      <p:by x="50000" y="50000"/>
                                    </p:animScale>
                                  </p:childTnLst>
                                </p:cTn>
                              </p:par>
                              <p:par>
                                <p:cTn id="105" presetID="6" presetClass="emph" presetSubtype="0" autoRev="1" fill="hold" nodeType="withEffect">
                                  <p:stCondLst>
                                    <p:cond delay="0"/>
                                  </p:stCondLst>
                                  <p:childTnLst>
                                    <p:animScale>
                                      <p:cBhvr>
                                        <p:cTn id="106" dur="2000" fill="hold"/>
                                        <p:tgtEl>
                                          <p:spTgt spid="13"/>
                                        </p:tgtEl>
                                      </p:cBhvr>
                                      <p:by x="50000" y="50000"/>
                                    </p:animScale>
                                  </p:childTnLst>
                                </p:cTn>
                              </p:par>
                              <p:par>
                                <p:cTn id="107" presetID="6" presetClass="emph" presetSubtype="0" autoRev="1" fill="hold" nodeType="withEffect">
                                  <p:stCondLst>
                                    <p:cond delay="0"/>
                                  </p:stCondLst>
                                  <p:childTnLst>
                                    <p:animScale>
                                      <p:cBhvr>
                                        <p:cTn id="108" dur="2000" fill="hold"/>
                                        <p:tgtEl>
                                          <p:spTgt spid="15"/>
                                        </p:tgtEl>
                                      </p:cBhvr>
                                      <p:by x="50000" y="50000"/>
                                    </p:animScale>
                                  </p:childTnLst>
                                </p:cTn>
                              </p:par>
                              <p:par>
                                <p:cTn id="109" presetID="6" presetClass="emph" presetSubtype="0" autoRev="1" fill="hold" nodeType="withEffect">
                                  <p:stCondLst>
                                    <p:cond delay="0"/>
                                  </p:stCondLst>
                                  <p:childTnLst>
                                    <p:animScale>
                                      <p:cBhvr>
                                        <p:cTn id="110" dur="2000" fill="hold"/>
                                        <p:tgtEl>
                                          <p:spTgt spid="17"/>
                                        </p:tgtEl>
                                      </p:cBhvr>
                                      <p:by x="50000" y="50000"/>
                                    </p:animScale>
                                  </p:childTnLst>
                                </p:cTn>
                              </p:par>
                              <p:par>
                                <p:cTn id="111" presetID="6" presetClass="emph" presetSubtype="0" autoRev="1" fill="hold" nodeType="withEffect">
                                  <p:stCondLst>
                                    <p:cond delay="0"/>
                                  </p:stCondLst>
                                  <p:childTnLst>
                                    <p:animScale>
                                      <p:cBhvr>
                                        <p:cTn id="112" dur="2000" fill="hold"/>
                                        <p:tgtEl>
                                          <p:spTgt spid="19"/>
                                        </p:tgtEl>
                                      </p:cBhvr>
                                      <p:by x="50000" y="50000"/>
                                    </p:animScale>
                                  </p:childTnLst>
                                </p:cTn>
                              </p:par>
                              <p:par>
                                <p:cTn id="113" presetID="6" presetClass="emph" presetSubtype="0" autoRev="1" fill="hold" nodeType="withEffect">
                                  <p:stCondLst>
                                    <p:cond delay="0"/>
                                  </p:stCondLst>
                                  <p:childTnLst>
                                    <p:animScale>
                                      <p:cBhvr>
                                        <p:cTn id="114" dur="2000" fill="hold"/>
                                        <p:tgtEl>
                                          <p:spTgt spid="21"/>
                                        </p:tgtEl>
                                      </p:cBhvr>
                                      <p:by x="50000" y="50000"/>
                                    </p:animScale>
                                  </p:childTnLst>
                                </p:cTn>
                              </p:par>
                              <p:par>
                                <p:cTn id="115" presetID="6" presetClass="emph" presetSubtype="0" autoRev="1" fill="hold" nodeType="withEffect">
                                  <p:stCondLst>
                                    <p:cond delay="0"/>
                                  </p:stCondLst>
                                  <p:childTnLst>
                                    <p:animScale>
                                      <p:cBhvr>
                                        <p:cTn id="116" dur="2000" fill="hold"/>
                                        <p:tgtEl>
                                          <p:spTgt spid="23"/>
                                        </p:tgtEl>
                                      </p:cBhvr>
                                      <p:by x="50000" y="50000"/>
                                    </p:animScale>
                                  </p:childTnLst>
                                </p:cTn>
                              </p:par>
                              <p:par>
                                <p:cTn id="117" presetID="6" presetClass="emph" presetSubtype="0" autoRev="1" fill="hold" nodeType="withEffect">
                                  <p:stCondLst>
                                    <p:cond delay="0"/>
                                  </p:stCondLst>
                                  <p:childTnLst>
                                    <p:animScale>
                                      <p:cBhvr>
                                        <p:cTn id="118" dur="2000" fill="hold"/>
                                        <p:tgtEl>
                                          <p:spTgt spid="5"/>
                                        </p:tgtEl>
                                      </p:cBhvr>
                                      <p:by x="50000" y="50000"/>
                                    </p:animScale>
                                  </p:childTnLst>
                                </p:cTn>
                              </p:par>
                              <p:par>
                                <p:cTn id="119" presetID="6" presetClass="emph" presetSubtype="0" autoRev="1" fill="hold" nodeType="withEffect">
                                  <p:stCondLst>
                                    <p:cond delay="0"/>
                                  </p:stCondLst>
                                  <p:childTnLst>
                                    <p:animScale>
                                      <p:cBhvr>
                                        <p:cTn id="120" dur="2000" fill="hold"/>
                                        <p:tgtEl>
                                          <p:spTgt spid="6"/>
                                        </p:tgtEl>
                                      </p:cBhvr>
                                      <p:by x="50000" y="50000"/>
                                    </p:animScale>
                                  </p:childTnLst>
                                </p:cTn>
                              </p:par>
                              <p:par>
                                <p:cTn id="121" presetID="6" presetClass="emph" presetSubtype="0" autoRev="1" fill="hold" nodeType="withEffect">
                                  <p:stCondLst>
                                    <p:cond delay="0"/>
                                  </p:stCondLst>
                                  <p:childTnLst>
                                    <p:animScale>
                                      <p:cBhvr>
                                        <p:cTn id="122" dur="2000" fill="hold"/>
                                        <p:tgtEl>
                                          <p:spTgt spid="8"/>
                                        </p:tgtEl>
                                      </p:cBhvr>
                                      <p:by x="50000" y="50000"/>
                                    </p:animScale>
                                  </p:childTnLst>
                                </p:cTn>
                              </p:par>
                              <p:par>
                                <p:cTn id="123" presetID="6" presetClass="emph" presetSubtype="0" autoRev="1" fill="hold" nodeType="withEffect">
                                  <p:stCondLst>
                                    <p:cond delay="0"/>
                                  </p:stCondLst>
                                  <p:childTnLst>
                                    <p:animScale>
                                      <p:cBhvr>
                                        <p:cTn id="124" dur="2000" fill="hold"/>
                                        <p:tgtEl>
                                          <p:spTgt spid="10"/>
                                        </p:tgtEl>
                                      </p:cBhvr>
                                      <p:by x="50000" y="50000"/>
                                    </p:animScale>
                                  </p:childTnLst>
                                </p:cTn>
                              </p:par>
                              <p:par>
                                <p:cTn id="125" presetID="6" presetClass="emph" presetSubtype="0" autoRev="1" fill="hold" nodeType="withEffect">
                                  <p:stCondLst>
                                    <p:cond delay="0"/>
                                  </p:stCondLst>
                                  <p:childTnLst>
                                    <p:animScale>
                                      <p:cBhvr>
                                        <p:cTn id="126" dur="2000" fill="hold"/>
                                        <p:tgtEl>
                                          <p:spTgt spid="12"/>
                                        </p:tgtEl>
                                      </p:cBhvr>
                                      <p:by x="50000" y="50000"/>
                                    </p:animScale>
                                  </p:childTnLst>
                                </p:cTn>
                              </p:par>
                              <p:par>
                                <p:cTn id="127" presetID="6" presetClass="emph" presetSubtype="0" autoRev="1" fill="hold" nodeType="withEffect">
                                  <p:stCondLst>
                                    <p:cond delay="0"/>
                                  </p:stCondLst>
                                  <p:childTnLst>
                                    <p:animScale>
                                      <p:cBhvr>
                                        <p:cTn id="128" dur="2000" fill="hold"/>
                                        <p:tgtEl>
                                          <p:spTgt spid="14"/>
                                        </p:tgtEl>
                                      </p:cBhvr>
                                      <p:by x="50000" y="50000"/>
                                    </p:animScale>
                                  </p:childTnLst>
                                </p:cTn>
                              </p:par>
                              <p:par>
                                <p:cTn id="129" presetID="6" presetClass="emph" presetSubtype="0" autoRev="1" fill="hold" nodeType="withEffect">
                                  <p:stCondLst>
                                    <p:cond delay="0"/>
                                  </p:stCondLst>
                                  <p:childTnLst>
                                    <p:animScale>
                                      <p:cBhvr>
                                        <p:cTn id="130" dur="2000" fill="hold"/>
                                        <p:tgtEl>
                                          <p:spTgt spid="16"/>
                                        </p:tgtEl>
                                      </p:cBhvr>
                                      <p:by x="50000" y="50000"/>
                                    </p:animScale>
                                  </p:childTnLst>
                                </p:cTn>
                              </p:par>
                              <p:par>
                                <p:cTn id="131" presetID="6" presetClass="emph" presetSubtype="0" autoRev="1" fill="hold" nodeType="withEffect">
                                  <p:stCondLst>
                                    <p:cond delay="0"/>
                                  </p:stCondLst>
                                  <p:childTnLst>
                                    <p:animScale>
                                      <p:cBhvr>
                                        <p:cTn id="132" dur="2000" fill="hold"/>
                                        <p:tgtEl>
                                          <p:spTgt spid="18"/>
                                        </p:tgtEl>
                                      </p:cBhvr>
                                      <p:by x="50000" y="50000"/>
                                    </p:animScale>
                                  </p:childTnLst>
                                </p:cTn>
                              </p:par>
                              <p:par>
                                <p:cTn id="133" presetID="6" presetClass="emph" presetSubtype="0" autoRev="1" fill="hold" nodeType="withEffect">
                                  <p:stCondLst>
                                    <p:cond delay="0"/>
                                  </p:stCondLst>
                                  <p:childTnLst>
                                    <p:animScale>
                                      <p:cBhvr>
                                        <p:cTn id="134" dur="2000" fill="hold"/>
                                        <p:tgtEl>
                                          <p:spTgt spid="20"/>
                                        </p:tgtEl>
                                      </p:cBhvr>
                                      <p:by x="50000" y="50000"/>
                                    </p:animScale>
                                  </p:childTnLst>
                                </p:cTn>
                              </p:par>
                              <p:par>
                                <p:cTn id="135" presetID="6" presetClass="emph" presetSubtype="0" autoRev="1" fill="hold" nodeType="withEffect">
                                  <p:stCondLst>
                                    <p:cond delay="0"/>
                                  </p:stCondLst>
                                  <p:childTnLst>
                                    <p:animScale>
                                      <p:cBhvr>
                                        <p:cTn id="136" dur="2000" fill="hold"/>
                                        <p:tgtEl>
                                          <p:spTgt spid="22"/>
                                        </p:tgtEl>
                                      </p:cBhvr>
                                      <p:by x="50000" y="50000"/>
                                    </p:animScale>
                                  </p:childTnLst>
                                </p:cTn>
                              </p:par>
                              <p:par>
                                <p:cTn id="137" presetID="6" presetClass="emph" presetSubtype="0" autoRev="1" fill="hold" nodeType="withEffect">
                                  <p:stCondLst>
                                    <p:cond delay="0"/>
                                  </p:stCondLst>
                                  <p:childTnLst>
                                    <p:animScale>
                                      <p:cBhvr>
                                        <p:cTn id="138" dur="2000" fill="hold"/>
                                        <p:tgtEl>
                                          <p:spTgt spid="24"/>
                                        </p:tgtEl>
                                      </p:cBhvr>
                                      <p:by x="50000" y="50000"/>
                                    </p:animScale>
                                  </p:childTnLst>
                                </p:cTn>
                              </p:par>
                            </p:childTnLst>
                          </p:cTn>
                        </p:par>
                        <p:par>
                          <p:cTn id="139" fill="hold">
                            <p:stCondLst>
                              <p:cond delay="4000"/>
                            </p:stCondLst>
                            <p:childTnLst>
                              <p:par>
                                <p:cTn id="140" presetID="2" presetClass="exit" presetSubtype="9" fill="hold" nodeType="afterEffect">
                                  <p:stCondLst>
                                    <p:cond delay="0"/>
                                  </p:stCondLst>
                                  <p:childTnLst>
                                    <p:anim calcmode="lin" valueType="num">
                                      <p:cBhvr additive="base">
                                        <p:cTn id="141" dur="2000"/>
                                        <p:tgtEl>
                                          <p:spTgt spid="3"/>
                                        </p:tgtEl>
                                        <p:attrNameLst>
                                          <p:attrName>ppt_x</p:attrName>
                                        </p:attrNameLst>
                                      </p:cBhvr>
                                      <p:tavLst>
                                        <p:tav tm="0">
                                          <p:val>
                                            <p:strVal val="ppt_x"/>
                                          </p:val>
                                        </p:tav>
                                        <p:tav tm="100000">
                                          <p:val>
                                            <p:strVal val="0-ppt_w/2"/>
                                          </p:val>
                                        </p:tav>
                                      </p:tavLst>
                                    </p:anim>
                                    <p:anim calcmode="lin" valueType="num">
                                      <p:cBhvr additive="base">
                                        <p:cTn id="142" dur="2000"/>
                                        <p:tgtEl>
                                          <p:spTgt spid="3"/>
                                        </p:tgtEl>
                                        <p:attrNameLst>
                                          <p:attrName>ppt_y</p:attrName>
                                        </p:attrNameLst>
                                      </p:cBhvr>
                                      <p:tavLst>
                                        <p:tav tm="0">
                                          <p:val>
                                            <p:strVal val="ppt_y"/>
                                          </p:val>
                                        </p:tav>
                                        <p:tav tm="100000">
                                          <p:val>
                                            <p:strVal val="0-ppt_h/2"/>
                                          </p:val>
                                        </p:tav>
                                      </p:tavLst>
                                    </p:anim>
                                    <p:set>
                                      <p:cBhvr>
                                        <p:cTn id="143" dur="1" fill="hold">
                                          <p:stCondLst>
                                            <p:cond delay="1999"/>
                                          </p:stCondLst>
                                        </p:cTn>
                                        <p:tgtEl>
                                          <p:spTgt spid="3"/>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4"/>
                                        </p:tgtEl>
                                        <p:attrNameLst>
                                          <p:attrName>ppt_x</p:attrName>
                                        </p:attrNameLst>
                                      </p:cBhvr>
                                      <p:tavLst>
                                        <p:tav tm="0">
                                          <p:val>
                                            <p:strVal val="ppt_x"/>
                                          </p:val>
                                        </p:tav>
                                        <p:tav tm="100000">
                                          <p:val>
                                            <p:strVal val="0-ppt_w/2"/>
                                          </p:val>
                                        </p:tav>
                                      </p:tavLst>
                                    </p:anim>
                                    <p:anim calcmode="lin" valueType="num">
                                      <p:cBhvr additive="base">
                                        <p:cTn id="146" dur="2000"/>
                                        <p:tgtEl>
                                          <p:spTgt spid="4"/>
                                        </p:tgtEl>
                                        <p:attrNameLst>
                                          <p:attrName>ppt_y</p:attrName>
                                        </p:attrNameLst>
                                      </p:cBhvr>
                                      <p:tavLst>
                                        <p:tav tm="0">
                                          <p:val>
                                            <p:strVal val="ppt_y"/>
                                          </p:val>
                                        </p:tav>
                                        <p:tav tm="100000">
                                          <p:val>
                                            <p:strVal val="0-ppt_h/2"/>
                                          </p:val>
                                        </p:tav>
                                      </p:tavLst>
                                    </p:anim>
                                    <p:set>
                                      <p:cBhvr>
                                        <p:cTn id="147" dur="1" fill="hold">
                                          <p:stCondLst>
                                            <p:cond delay="1999"/>
                                          </p:stCondLst>
                                        </p:cTn>
                                        <p:tgtEl>
                                          <p:spTgt spid="4"/>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7"/>
                                        </p:tgtEl>
                                        <p:attrNameLst>
                                          <p:attrName>ppt_x</p:attrName>
                                        </p:attrNameLst>
                                      </p:cBhvr>
                                      <p:tavLst>
                                        <p:tav tm="0">
                                          <p:val>
                                            <p:strVal val="ppt_x"/>
                                          </p:val>
                                        </p:tav>
                                        <p:tav tm="100000">
                                          <p:val>
                                            <p:strVal val="0-ppt_w/2"/>
                                          </p:val>
                                        </p:tav>
                                      </p:tavLst>
                                    </p:anim>
                                    <p:anim calcmode="lin" valueType="num">
                                      <p:cBhvr additive="base">
                                        <p:cTn id="150" dur="2000"/>
                                        <p:tgtEl>
                                          <p:spTgt spid="7"/>
                                        </p:tgtEl>
                                        <p:attrNameLst>
                                          <p:attrName>ppt_y</p:attrName>
                                        </p:attrNameLst>
                                      </p:cBhvr>
                                      <p:tavLst>
                                        <p:tav tm="0">
                                          <p:val>
                                            <p:strVal val="ppt_y"/>
                                          </p:val>
                                        </p:tav>
                                        <p:tav tm="100000">
                                          <p:val>
                                            <p:strVal val="0-ppt_h/2"/>
                                          </p:val>
                                        </p:tav>
                                      </p:tavLst>
                                    </p:anim>
                                    <p:set>
                                      <p:cBhvr>
                                        <p:cTn id="151" dur="1" fill="hold">
                                          <p:stCondLst>
                                            <p:cond delay="1999"/>
                                          </p:stCondLst>
                                        </p:cTn>
                                        <p:tgtEl>
                                          <p:spTgt spid="7"/>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9"/>
                                        </p:tgtEl>
                                        <p:attrNameLst>
                                          <p:attrName>ppt_x</p:attrName>
                                        </p:attrNameLst>
                                      </p:cBhvr>
                                      <p:tavLst>
                                        <p:tav tm="0">
                                          <p:val>
                                            <p:strVal val="ppt_x"/>
                                          </p:val>
                                        </p:tav>
                                        <p:tav tm="100000">
                                          <p:val>
                                            <p:strVal val="0-ppt_w/2"/>
                                          </p:val>
                                        </p:tav>
                                      </p:tavLst>
                                    </p:anim>
                                    <p:anim calcmode="lin" valueType="num">
                                      <p:cBhvr additive="base">
                                        <p:cTn id="154" dur="2000"/>
                                        <p:tgtEl>
                                          <p:spTgt spid="9"/>
                                        </p:tgtEl>
                                        <p:attrNameLst>
                                          <p:attrName>ppt_y</p:attrName>
                                        </p:attrNameLst>
                                      </p:cBhvr>
                                      <p:tavLst>
                                        <p:tav tm="0">
                                          <p:val>
                                            <p:strVal val="ppt_y"/>
                                          </p:val>
                                        </p:tav>
                                        <p:tav tm="100000">
                                          <p:val>
                                            <p:strVal val="0-ppt_h/2"/>
                                          </p:val>
                                        </p:tav>
                                      </p:tavLst>
                                    </p:anim>
                                    <p:set>
                                      <p:cBhvr>
                                        <p:cTn id="155" dur="1" fill="hold">
                                          <p:stCondLst>
                                            <p:cond delay="1999"/>
                                          </p:stCondLst>
                                        </p:cTn>
                                        <p:tgtEl>
                                          <p:spTgt spid="9"/>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0-ppt_w/2"/>
                                          </p:val>
                                        </p:tav>
                                      </p:tavLst>
                                    </p:anim>
                                    <p:anim calcmode="lin" valueType="num">
                                      <p:cBhvr additive="base">
                                        <p:cTn id="158" dur="2000"/>
                                        <p:tgtEl>
                                          <p:spTgt spid="11"/>
                                        </p:tgtEl>
                                        <p:attrNameLst>
                                          <p:attrName>ppt_y</p:attrName>
                                        </p:attrNameLst>
                                      </p:cBhvr>
                                      <p:tavLst>
                                        <p:tav tm="0">
                                          <p:val>
                                            <p:strVal val="ppt_y"/>
                                          </p:val>
                                        </p:tav>
                                        <p:tav tm="100000">
                                          <p:val>
                                            <p:strVal val="0-ppt_h/2"/>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0-ppt_w/2"/>
                                          </p:val>
                                        </p:tav>
                                      </p:tavLst>
                                    </p:anim>
                                    <p:anim calcmode="lin" valueType="num">
                                      <p:cBhvr additive="base">
                                        <p:cTn id="162" dur="2000"/>
                                        <p:tgtEl>
                                          <p:spTgt spid="13"/>
                                        </p:tgtEl>
                                        <p:attrNameLst>
                                          <p:attrName>ppt_y</p:attrName>
                                        </p:attrNameLst>
                                      </p:cBhvr>
                                      <p:tavLst>
                                        <p:tav tm="0">
                                          <p:val>
                                            <p:strVal val="ppt_y"/>
                                          </p:val>
                                        </p:tav>
                                        <p:tav tm="100000">
                                          <p:val>
                                            <p:strVal val="0-ppt_h/2"/>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0-ppt_w/2"/>
                                          </p:val>
                                        </p:tav>
                                      </p:tavLst>
                                    </p:anim>
                                    <p:anim calcmode="lin" valueType="num">
                                      <p:cBhvr additive="base">
                                        <p:cTn id="166" dur="2000"/>
                                        <p:tgtEl>
                                          <p:spTgt spid="15"/>
                                        </p:tgtEl>
                                        <p:attrNameLst>
                                          <p:attrName>ppt_y</p:attrName>
                                        </p:attrNameLst>
                                      </p:cBhvr>
                                      <p:tavLst>
                                        <p:tav tm="0">
                                          <p:val>
                                            <p:strVal val="ppt_y"/>
                                          </p:val>
                                        </p:tav>
                                        <p:tav tm="100000">
                                          <p:val>
                                            <p:strVal val="0-ppt_h/2"/>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0-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19"/>
                                        </p:tgtEl>
                                        <p:attrNameLst>
                                          <p:attrName>ppt_x</p:attrName>
                                        </p:attrNameLst>
                                      </p:cBhvr>
                                      <p:tavLst>
                                        <p:tav tm="0">
                                          <p:val>
                                            <p:strVal val="ppt_x"/>
                                          </p:val>
                                        </p:tav>
                                        <p:tav tm="100000">
                                          <p:val>
                                            <p:strVal val="0-ppt_w/2"/>
                                          </p:val>
                                        </p:tav>
                                      </p:tavLst>
                                    </p:anim>
                                    <p:anim calcmode="lin" valueType="num">
                                      <p:cBhvr additive="base">
                                        <p:cTn id="174" dur="2000"/>
                                        <p:tgtEl>
                                          <p:spTgt spid="19"/>
                                        </p:tgtEl>
                                        <p:attrNameLst>
                                          <p:attrName>ppt_y</p:attrName>
                                        </p:attrNameLst>
                                      </p:cBhvr>
                                      <p:tavLst>
                                        <p:tav tm="0">
                                          <p:val>
                                            <p:strVal val="ppt_y"/>
                                          </p:val>
                                        </p:tav>
                                        <p:tav tm="100000">
                                          <p:val>
                                            <p:strVal val="0-ppt_h/2"/>
                                          </p:val>
                                        </p:tav>
                                      </p:tavLst>
                                    </p:anim>
                                    <p:set>
                                      <p:cBhvr>
                                        <p:cTn id="175" dur="1" fill="hold">
                                          <p:stCondLst>
                                            <p:cond delay="1999"/>
                                          </p:stCondLst>
                                        </p:cTn>
                                        <p:tgtEl>
                                          <p:spTgt spid="19"/>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0-ppt_w/2"/>
                                          </p:val>
                                        </p:tav>
                                      </p:tavLst>
                                    </p:anim>
                                    <p:anim calcmode="lin" valueType="num">
                                      <p:cBhvr additive="base">
                                        <p:cTn id="178" dur="2000"/>
                                        <p:tgtEl>
                                          <p:spTgt spid="21"/>
                                        </p:tgtEl>
                                        <p:attrNameLst>
                                          <p:attrName>ppt_y</p:attrName>
                                        </p:attrNameLst>
                                      </p:cBhvr>
                                      <p:tavLst>
                                        <p:tav tm="0">
                                          <p:val>
                                            <p:strVal val="ppt_y"/>
                                          </p:val>
                                        </p:tav>
                                        <p:tav tm="100000">
                                          <p:val>
                                            <p:strVal val="0-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3"/>
                                        </p:tgtEl>
                                        <p:attrNameLst>
                                          <p:attrName>ppt_x</p:attrName>
                                        </p:attrNameLst>
                                      </p:cBhvr>
                                      <p:tavLst>
                                        <p:tav tm="0">
                                          <p:val>
                                            <p:strVal val="ppt_x"/>
                                          </p:val>
                                        </p:tav>
                                        <p:tav tm="100000">
                                          <p:val>
                                            <p:strVal val="0-ppt_w/2"/>
                                          </p:val>
                                        </p:tav>
                                      </p:tavLst>
                                    </p:anim>
                                    <p:anim calcmode="lin" valueType="num">
                                      <p:cBhvr additive="base">
                                        <p:cTn id="182" dur="2000"/>
                                        <p:tgtEl>
                                          <p:spTgt spid="23"/>
                                        </p:tgtEl>
                                        <p:attrNameLst>
                                          <p:attrName>ppt_y</p:attrName>
                                        </p:attrNameLst>
                                      </p:cBhvr>
                                      <p:tavLst>
                                        <p:tav tm="0">
                                          <p:val>
                                            <p:strVal val="ppt_y"/>
                                          </p:val>
                                        </p:tav>
                                        <p:tav tm="100000">
                                          <p:val>
                                            <p:strVal val="0-ppt_h/2"/>
                                          </p:val>
                                        </p:tav>
                                      </p:tavLst>
                                    </p:anim>
                                    <p:set>
                                      <p:cBhvr>
                                        <p:cTn id="183" dur="1" fill="hold">
                                          <p:stCondLst>
                                            <p:cond delay="1999"/>
                                          </p:stCondLst>
                                        </p:cTn>
                                        <p:tgtEl>
                                          <p:spTgt spid="23"/>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0-ppt_w/2"/>
                                          </p:val>
                                        </p:tav>
                                      </p:tavLst>
                                    </p:anim>
                                    <p:anim calcmode="lin" valueType="num">
                                      <p:cBhvr additive="base">
                                        <p:cTn id="186" dur="2000"/>
                                        <p:tgtEl>
                                          <p:spTgt spid="5"/>
                                        </p:tgtEl>
                                        <p:attrNameLst>
                                          <p:attrName>ppt_y</p:attrName>
                                        </p:attrNameLst>
                                      </p:cBhvr>
                                      <p:tavLst>
                                        <p:tav tm="0">
                                          <p:val>
                                            <p:strVal val="ppt_y"/>
                                          </p:val>
                                        </p:tav>
                                        <p:tav tm="100000">
                                          <p:val>
                                            <p:strVal val="1+ppt_h/2"/>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0-ppt_w/2"/>
                                          </p:val>
                                        </p:tav>
                                      </p:tavLst>
                                    </p:anim>
                                    <p:anim calcmode="lin" valueType="num">
                                      <p:cBhvr additive="base">
                                        <p:cTn id="190" dur="2000"/>
                                        <p:tgtEl>
                                          <p:spTgt spid="6"/>
                                        </p:tgtEl>
                                        <p:attrNameLst>
                                          <p:attrName>ppt_y</p:attrName>
                                        </p:attrNameLst>
                                      </p:cBhvr>
                                      <p:tavLst>
                                        <p:tav tm="0">
                                          <p:val>
                                            <p:strVal val="ppt_y"/>
                                          </p:val>
                                        </p:tav>
                                        <p:tav tm="100000">
                                          <p:val>
                                            <p:strVal val="1+ppt_h/2"/>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0-ppt_w/2"/>
                                          </p:val>
                                        </p:tav>
                                      </p:tavLst>
                                    </p:anim>
                                    <p:anim calcmode="lin" valueType="num">
                                      <p:cBhvr additive="base">
                                        <p:cTn id="194" dur="2000"/>
                                        <p:tgtEl>
                                          <p:spTgt spid="8"/>
                                        </p:tgtEl>
                                        <p:attrNameLst>
                                          <p:attrName>ppt_y</p:attrName>
                                        </p:attrNameLst>
                                      </p:cBhvr>
                                      <p:tavLst>
                                        <p:tav tm="0">
                                          <p:val>
                                            <p:strVal val="ppt_y"/>
                                          </p:val>
                                        </p:tav>
                                        <p:tav tm="100000">
                                          <p:val>
                                            <p:strVal val="1+ppt_h/2"/>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0-ppt_w/2"/>
                                          </p:val>
                                        </p:tav>
                                      </p:tavLst>
                                    </p:anim>
                                    <p:anim calcmode="lin" valueType="num">
                                      <p:cBhvr additive="base">
                                        <p:cTn id="198" dur="2000"/>
                                        <p:tgtEl>
                                          <p:spTgt spid="10"/>
                                        </p:tgtEl>
                                        <p:attrNameLst>
                                          <p:attrName>ppt_y</p:attrName>
                                        </p:attrNameLst>
                                      </p:cBhvr>
                                      <p:tavLst>
                                        <p:tav tm="0">
                                          <p:val>
                                            <p:strVal val="ppt_y"/>
                                          </p:val>
                                        </p:tav>
                                        <p:tav tm="100000">
                                          <p:val>
                                            <p:strVal val="1+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12"/>
                                        </p:tgtEl>
                                        <p:attrNameLst>
                                          <p:attrName>ppt_x</p:attrName>
                                        </p:attrNameLst>
                                      </p:cBhvr>
                                      <p:tavLst>
                                        <p:tav tm="0">
                                          <p:val>
                                            <p:strVal val="ppt_x"/>
                                          </p:val>
                                        </p:tav>
                                        <p:tav tm="100000">
                                          <p:val>
                                            <p:strVal val="0-ppt_w/2"/>
                                          </p:val>
                                        </p:tav>
                                      </p:tavLst>
                                    </p:anim>
                                    <p:anim calcmode="lin" valueType="num">
                                      <p:cBhvr additive="base">
                                        <p:cTn id="202" dur="2000"/>
                                        <p:tgtEl>
                                          <p:spTgt spid="12"/>
                                        </p:tgtEl>
                                        <p:attrNameLst>
                                          <p:attrName>ppt_y</p:attrName>
                                        </p:attrNameLst>
                                      </p:cBhvr>
                                      <p:tavLst>
                                        <p:tav tm="0">
                                          <p:val>
                                            <p:strVal val="ppt_y"/>
                                          </p:val>
                                        </p:tav>
                                        <p:tav tm="100000">
                                          <p:val>
                                            <p:strVal val="1+ppt_h/2"/>
                                          </p:val>
                                        </p:tav>
                                      </p:tavLst>
                                    </p:anim>
                                    <p:set>
                                      <p:cBhvr>
                                        <p:cTn id="203" dur="1" fill="hold">
                                          <p:stCondLst>
                                            <p:cond delay="1999"/>
                                          </p:stCondLst>
                                        </p:cTn>
                                        <p:tgtEl>
                                          <p:spTgt spid="12"/>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0-ppt_w/2"/>
                                          </p:val>
                                        </p:tav>
                                      </p:tavLst>
                                    </p:anim>
                                    <p:anim calcmode="lin" valueType="num">
                                      <p:cBhvr additive="base">
                                        <p:cTn id="206" dur="2000"/>
                                        <p:tgtEl>
                                          <p:spTgt spid="14"/>
                                        </p:tgtEl>
                                        <p:attrNameLst>
                                          <p:attrName>ppt_y</p:attrName>
                                        </p:attrNameLst>
                                      </p:cBhvr>
                                      <p:tavLst>
                                        <p:tav tm="0">
                                          <p:val>
                                            <p:strVal val="ppt_y"/>
                                          </p:val>
                                        </p:tav>
                                        <p:tav tm="100000">
                                          <p:val>
                                            <p:strVal val="1+ppt_h/2"/>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16"/>
                                        </p:tgtEl>
                                        <p:attrNameLst>
                                          <p:attrName>ppt_x</p:attrName>
                                        </p:attrNameLst>
                                      </p:cBhvr>
                                      <p:tavLst>
                                        <p:tav tm="0">
                                          <p:val>
                                            <p:strVal val="ppt_x"/>
                                          </p:val>
                                        </p:tav>
                                        <p:tav tm="100000">
                                          <p:val>
                                            <p:strVal val="0-ppt_w/2"/>
                                          </p:val>
                                        </p:tav>
                                      </p:tavLst>
                                    </p:anim>
                                    <p:anim calcmode="lin" valueType="num">
                                      <p:cBhvr additive="base">
                                        <p:cTn id="210" dur="2000"/>
                                        <p:tgtEl>
                                          <p:spTgt spid="16"/>
                                        </p:tgtEl>
                                        <p:attrNameLst>
                                          <p:attrName>ppt_y</p:attrName>
                                        </p:attrNameLst>
                                      </p:cBhvr>
                                      <p:tavLst>
                                        <p:tav tm="0">
                                          <p:val>
                                            <p:strVal val="ppt_y"/>
                                          </p:val>
                                        </p:tav>
                                        <p:tav tm="100000">
                                          <p:val>
                                            <p:strVal val="1+ppt_h/2"/>
                                          </p:val>
                                        </p:tav>
                                      </p:tavLst>
                                    </p:anim>
                                    <p:set>
                                      <p:cBhvr>
                                        <p:cTn id="211" dur="1" fill="hold">
                                          <p:stCondLst>
                                            <p:cond delay="1999"/>
                                          </p:stCondLst>
                                        </p:cTn>
                                        <p:tgtEl>
                                          <p:spTgt spid="16"/>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0-ppt_w/2"/>
                                          </p:val>
                                        </p:tav>
                                      </p:tavLst>
                                    </p:anim>
                                    <p:anim calcmode="lin" valueType="num">
                                      <p:cBhvr additive="base">
                                        <p:cTn id="214" dur="2000"/>
                                        <p:tgtEl>
                                          <p:spTgt spid="18"/>
                                        </p:tgtEl>
                                        <p:attrNameLst>
                                          <p:attrName>ppt_y</p:attrName>
                                        </p:attrNameLst>
                                      </p:cBhvr>
                                      <p:tavLst>
                                        <p:tav tm="0">
                                          <p:val>
                                            <p:strVal val="ppt_y"/>
                                          </p:val>
                                        </p:tav>
                                        <p:tav tm="100000">
                                          <p:val>
                                            <p:strVal val="1+ppt_h/2"/>
                                          </p:val>
                                        </p:tav>
                                      </p:tavLst>
                                    </p:anim>
                                    <p:set>
                                      <p:cBhvr>
                                        <p:cTn id="215" dur="1" fill="hold">
                                          <p:stCondLst>
                                            <p:cond delay="1999"/>
                                          </p:stCondLst>
                                        </p:cTn>
                                        <p:tgtEl>
                                          <p:spTgt spid="18"/>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0-ppt_w/2"/>
                                          </p:val>
                                        </p:tav>
                                      </p:tavLst>
                                    </p:anim>
                                    <p:anim calcmode="lin" valueType="num">
                                      <p:cBhvr additive="base">
                                        <p:cTn id="218" dur="2000"/>
                                        <p:tgtEl>
                                          <p:spTgt spid="20"/>
                                        </p:tgtEl>
                                        <p:attrNameLst>
                                          <p:attrName>ppt_y</p:attrName>
                                        </p:attrNameLst>
                                      </p:cBhvr>
                                      <p:tavLst>
                                        <p:tav tm="0">
                                          <p:val>
                                            <p:strVal val="ppt_y"/>
                                          </p:val>
                                        </p:tav>
                                        <p:tav tm="100000">
                                          <p:val>
                                            <p:strVal val="1+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22"/>
                                        </p:tgtEl>
                                        <p:attrNameLst>
                                          <p:attrName>ppt_x</p:attrName>
                                        </p:attrNameLst>
                                      </p:cBhvr>
                                      <p:tavLst>
                                        <p:tav tm="0">
                                          <p:val>
                                            <p:strVal val="ppt_x"/>
                                          </p:val>
                                        </p:tav>
                                        <p:tav tm="100000">
                                          <p:val>
                                            <p:strVal val="0-ppt_w/2"/>
                                          </p:val>
                                        </p:tav>
                                      </p:tavLst>
                                    </p:anim>
                                    <p:anim calcmode="lin" valueType="num">
                                      <p:cBhvr additive="base">
                                        <p:cTn id="222" dur="2000"/>
                                        <p:tgtEl>
                                          <p:spTgt spid="22"/>
                                        </p:tgtEl>
                                        <p:attrNameLst>
                                          <p:attrName>ppt_y</p:attrName>
                                        </p:attrNameLst>
                                      </p:cBhvr>
                                      <p:tavLst>
                                        <p:tav tm="0">
                                          <p:val>
                                            <p:strVal val="ppt_y"/>
                                          </p:val>
                                        </p:tav>
                                        <p:tav tm="100000">
                                          <p:val>
                                            <p:strVal val="1+ppt_h/2"/>
                                          </p:val>
                                        </p:tav>
                                      </p:tavLst>
                                    </p:anim>
                                    <p:set>
                                      <p:cBhvr>
                                        <p:cTn id="223" dur="1" fill="hold">
                                          <p:stCondLst>
                                            <p:cond delay="1999"/>
                                          </p:stCondLst>
                                        </p:cTn>
                                        <p:tgtEl>
                                          <p:spTgt spid="22"/>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24"/>
                                        </p:tgtEl>
                                        <p:attrNameLst>
                                          <p:attrName>ppt_x</p:attrName>
                                        </p:attrNameLst>
                                      </p:cBhvr>
                                      <p:tavLst>
                                        <p:tav tm="0">
                                          <p:val>
                                            <p:strVal val="ppt_x"/>
                                          </p:val>
                                        </p:tav>
                                        <p:tav tm="100000">
                                          <p:val>
                                            <p:strVal val="0-ppt_w/2"/>
                                          </p:val>
                                        </p:tav>
                                      </p:tavLst>
                                    </p:anim>
                                    <p:anim calcmode="lin" valueType="num">
                                      <p:cBhvr additive="base">
                                        <p:cTn id="226" dur="2000"/>
                                        <p:tgtEl>
                                          <p:spTgt spid="24"/>
                                        </p:tgtEl>
                                        <p:attrNameLst>
                                          <p:attrName>ppt_y</p:attrName>
                                        </p:attrNameLst>
                                      </p:cBhvr>
                                      <p:tavLst>
                                        <p:tav tm="0">
                                          <p:val>
                                            <p:strVal val="ppt_y"/>
                                          </p:val>
                                        </p:tav>
                                        <p:tav tm="100000">
                                          <p:val>
                                            <p:strVal val="1+ppt_h/2"/>
                                          </p:val>
                                        </p:tav>
                                      </p:tavLst>
                                    </p:anim>
                                    <p:set>
                                      <p:cBhvr>
                                        <p:cTn id="227" dur="1" fill="hold">
                                          <p:stCondLst>
                                            <p:cond delay="1999"/>
                                          </p:stCondLst>
                                        </p:cTn>
                                        <p:tgtEl>
                                          <p:spTgt spid="24"/>
                                        </p:tgtEl>
                                        <p:attrNameLst>
                                          <p:attrName>style.visibility</p:attrName>
                                        </p:attrNameLst>
                                      </p:cBhvr>
                                      <p:to>
                                        <p:strVal val="hidden"/>
                                      </p:to>
                                    </p:set>
                                  </p:childTnLst>
                                </p:cTn>
                              </p:par>
                              <p:par>
                                <p:cTn id="228" presetID="17" presetClass="entr" presetSubtype="2" fill="hold" nodeType="withEffect">
                                  <p:stCondLst>
                                    <p:cond delay="0"/>
                                  </p:stCondLst>
                                  <p:childTnLst>
                                    <p:set>
                                      <p:cBhvr>
                                        <p:cTn id="229" dur="1" fill="hold">
                                          <p:stCondLst>
                                            <p:cond delay="0"/>
                                          </p:stCondLst>
                                        </p:cTn>
                                        <p:tgtEl>
                                          <p:spTgt spid="2"/>
                                        </p:tgtEl>
                                        <p:attrNameLst>
                                          <p:attrName>style.visibility</p:attrName>
                                        </p:attrNameLst>
                                      </p:cBhvr>
                                      <p:to>
                                        <p:strVal val="visible"/>
                                      </p:to>
                                    </p:set>
                                    <p:anim calcmode="lin" valueType="num">
                                      <p:cBhvr>
                                        <p:cTn id="230" dur="2000" fill="hold"/>
                                        <p:tgtEl>
                                          <p:spTgt spid="2"/>
                                        </p:tgtEl>
                                        <p:attrNameLst>
                                          <p:attrName>ppt_x</p:attrName>
                                        </p:attrNameLst>
                                      </p:cBhvr>
                                      <p:tavLst>
                                        <p:tav tm="0">
                                          <p:val>
                                            <p:strVal val="#ppt_x+#ppt_w/2"/>
                                          </p:val>
                                        </p:tav>
                                        <p:tav tm="100000">
                                          <p:val>
                                            <p:strVal val="#ppt_x"/>
                                          </p:val>
                                        </p:tav>
                                      </p:tavLst>
                                    </p:anim>
                                    <p:anim calcmode="lin" valueType="num">
                                      <p:cBhvr>
                                        <p:cTn id="231" dur="2000" fill="hold"/>
                                        <p:tgtEl>
                                          <p:spTgt spid="2"/>
                                        </p:tgtEl>
                                        <p:attrNameLst>
                                          <p:attrName>ppt_y</p:attrName>
                                        </p:attrNameLst>
                                      </p:cBhvr>
                                      <p:tavLst>
                                        <p:tav tm="0">
                                          <p:val>
                                            <p:strVal val="#ppt_y"/>
                                          </p:val>
                                        </p:tav>
                                        <p:tav tm="100000">
                                          <p:val>
                                            <p:strVal val="#ppt_y"/>
                                          </p:val>
                                        </p:tav>
                                      </p:tavLst>
                                    </p:anim>
                                    <p:anim calcmode="lin" valueType="num">
                                      <p:cBhvr>
                                        <p:cTn id="232" dur="2000" fill="hold"/>
                                        <p:tgtEl>
                                          <p:spTgt spid="2"/>
                                        </p:tgtEl>
                                        <p:attrNameLst>
                                          <p:attrName>ppt_w</p:attrName>
                                        </p:attrNameLst>
                                      </p:cBhvr>
                                      <p:tavLst>
                                        <p:tav tm="0">
                                          <p:val>
                                            <p:fltVal val="0"/>
                                          </p:val>
                                        </p:tav>
                                        <p:tav tm="100000">
                                          <p:val>
                                            <p:strVal val="#ppt_w"/>
                                          </p:val>
                                        </p:tav>
                                      </p:tavLst>
                                    </p:anim>
                                    <p:anim calcmode="lin" valueType="num">
                                      <p:cBhvr>
                                        <p:cTn id="233" dur="2000" fill="hold"/>
                                        <p:tgtEl>
                                          <p:spTgt spid="2"/>
                                        </p:tgtEl>
                                        <p:attrNameLst>
                                          <p:attrName>ppt_h</p:attrName>
                                        </p:attrNameLst>
                                      </p:cBhvr>
                                      <p:tavLst>
                                        <p:tav tm="0">
                                          <p:val>
                                            <p:strVal val="#ppt_h"/>
                                          </p:val>
                                        </p:tav>
                                        <p:tav tm="100000">
                                          <p:val>
                                            <p:strVal val="#ppt_h"/>
                                          </p:val>
                                        </p:tav>
                                      </p:tavLst>
                                    </p:anim>
                                  </p:childTnLst>
                                </p:cTn>
                              </p:par>
                              <p:par>
                                <p:cTn id="234" presetID="3" presetClass="entr" presetSubtype="5" fill="hold" nodeType="withEffect">
                                  <p:stCondLst>
                                    <p:cond delay="0"/>
                                  </p:stCondLst>
                                  <p:childTnLst>
                                    <p:set>
                                      <p:cBhvr>
                                        <p:cTn id="235" dur="1" fill="hold">
                                          <p:stCondLst>
                                            <p:cond delay="0"/>
                                          </p:stCondLst>
                                        </p:cTn>
                                        <p:tgtEl>
                                          <p:spTgt spid="2"/>
                                        </p:tgtEl>
                                        <p:attrNameLst>
                                          <p:attrName>style.visibility</p:attrName>
                                        </p:attrNameLst>
                                      </p:cBhvr>
                                      <p:to>
                                        <p:strVal val="visible"/>
                                      </p:to>
                                    </p:set>
                                    <p:animEffect transition="in" filter="blinds(vertical)">
                                      <p:cBhvr>
                                        <p:cTn id="2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647d4a3c41845c1de97944cb9fd0935.jpg"/>
          <p:cNvPicPr>
            <a:picLocks noChangeAspect="1"/>
          </p:cNvPicPr>
          <p:nvPr/>
        </p:nvPicPr>
        <p:blipFill>
          <a:blip r:embed="rId2"/>
          <a:stretch>
            <a:fillRect/>
          </a:stretch>
        </p:blipFill>
        <p:spPr>
          <a:xfrm>
            <a:off x="1116" y="0"/>
            <a:ext cx="9141768" cy="5143500"/>
          </a:xfrm>
          <a:prstGeom prst="rect">
            <a:avLst/>
          </a:prstGeom>
        </p:spPr>
      </p:pic>
      <p:pic>
        <p:nvPicPr>
          <p:cNvPr id="3" name="2 Imagen" descr="hgkj.png"/>
          <p:cNvPicPr>
            <a:picLocks noChangeAspect="1"/>
          </p:cNvPicPr>
          <p:nvPr/>
        </p:nvPicPr>
        <p:blipFill>
          <a:blip r:embed="rId3"/>
          <a:stretch>
            <a:fillRect/>
          </a:stretch>
        </p:blipFill>
        <p:spPr>
          <a:xfrm flipH="1">
            <a:off x="1000100" y="142858"/>
            <a:ext cx="3714776" cy="4891896"/>
          </a:xfrm>
          <a:prstGeom prst="rect">
            <a:avLst/>
          </a:prstGeom>
        </p:spPr>
      </p:pic>
      <p:sp>
        <p:nvSpPr>
          <p:cNvPr id="4" name="3 CuadroTexto"/>
          <p:cNvSpPr txBox="1"/>
          <p:nvPr/>
        </p:nvSpPr>
        <p:spPr>
          <a:xfrm>
            <a:off x="5572132" y="1357304"/>
            <a:ext cx="3286148" cy="2554545"/>
          </a:xfrm>
          <a:prstGeom prst="rect">
            <a:avLst/>
          </a:prstGeom>
          <a:noFill/>
        </p:spPr>
        <p:txBody>
          <a:bodyPr wrap="square" rtlCol="0">
            <a:spAutoFit/>
          </a:bodyPr>
          <a:lstStyle/>
          <a:p>
            <a:r>
              <a:rPr lang="es-PE" sz="2000" dirty="0" smtClean="0"/>
              <a:t>El murmullo del arroyo es como una canción que calma el alma, El susurro de las hojas, un bálsamo que todo lo embalsama, El silencio es un amigo fiel que me invita a la reflexión, Y en este paisaje sereno, encuentro mi paz, mi redención.</a:t>
            </a:r>
          </a:p>
          <a:p>
            <a:endParaRPr lang="es-PE" sz="2000" dirty="0"/>
          </a:p>
        </p:txBody>
      </p:sp>
    </p:spTree>
  </p:cSld>
  <p:clrMapOvr>
    <a:masterClrMapping/>
  </p:clrMapOvr>
  <p:transition advClick="0" advTm="2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00"/>
            </a:gs>
            <a:gs pos="50000">
              <a:srgbClr val="008000">
                <a:shade val="67500"/>
                <a:satMod val="115000"/>
              </a:srgbClr>
            </a:gs>
            <a:gs pos="100000">
              <a:srgbClr val="0080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wallpaperuse.com-hd-wallpapers-for-laptop-341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0" y="1500180"/>
            <a:ext cx="1071571" cy="1071571"/>
          </a:xfrm>
          <a:prstGeom prst="rect">
            <a:avLst/>
          </a:prstGeom>
        </p:spPr>
      </p:pic>
      <p:pic>
        <p:nvPicPr>
          <p:cNvPr id="5" name="4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0" y="2571750"/>
            <a:ext cx="1071571" cy="1071571"/>
          </a:xfrm>
          <a:prstGeom prst="rect">
            <a:avLst/>
          </a:prstGeom>
        </p:spPr>
      </p:pic>
      <p:pic>
        <p:nvPicPr>
          <p:cNvPr id="6" name="5 Imagen" descr="kisscc0-line-art-computer-icons-drawing-abstract-art-chromatic-geometric-line-art-no-background-5b75da6026ecc2.8421700815344502721595.png"/>
          <p:cNvPicPr>
            <a:picLocks noChangeAspect="1"/>
          </p:cNvPicPr>
          <p:nvPr/>
        </p:nvPicPr>
        <p:blipFill>
          <a:blip r:embed="rId3" cstate="print">
            <a:duotone>
              <a:schemeClr val="accent6">
                <a:shade val="45000"/>
                <a:satMod val="135000"/>
              </a:schemeClr>
              <a:prstClr val="white"/>
            </a:duotone>
            <a:lum bright="30000" contrast="40000"/>
          </a:blip>
          <a:stretch>
            <a:fillRect/>
          </a:stretch>
        </p:blipFill>
        <p:spPr>
          <a:xfrm>
            <a:off x="1142976" y="1071552"/>
            <a:ext cx="1071571" cy="1071571"/>
          </a:xfrm>
          <a:prstGeom prst="rect">
            <a:avLst/>
          </a:prstGeom>
        </p:spPr>
      </p:pic>
      <p:pic>
        <p:nvPicPr>
          <p:cNvPr id="7" name="6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2071670" y="500048"/>
            <a:ext cx="1071571" cy="1071571"/>
          </a:xfrm>
          <a:prstGeom prst="rect">
            <a:avLst/>
          </a:prstGeom>
        </p:spPr>
      </p:pic>
      <p:pic>
        <p:nvPicPr>
          <p:cNvPr id="8" name="7 Imagen" descr="kisscc0-line-art-computer-icons-drawing-abstract-art-chromatic-geometric-line-art-no-background-5b75da6026ecc2.8421700815344502721595.png"/>
          <p:cNvPicPr>
            <a:picLocks noChangeAspect="1"/>
          </p:cNvPicPr>
          <p:nvPr/>
        </p:nvPicPr>
        <p:blipFill>
          <a:blip r:embed="rId3" cstate="print">
            <a:duotone>
              <a:schemeClr val="accent6">
                <a:shade val="45000"/>
                <a:satMod val="135000"/>
              </a:schemeClr>
              <a:prstClr val="white"/>
            </a:duotone>
            <a:lum bright="30000" contrast="40000"/>
          </a:blip>
          <a:stretch>
            <a:fillRect/>
          </a:stretch>
        </p:blipFill>
        <p:spPr>
          <a:xfrm>
            <a:off x="3214678" y="0"/>
            <a:ext cx="1071571" cy="1071571"/>
          </a:xfrm>
          <a:prstGeom prst="rect">
            <a:avLst/>
          </a:prstGeom>
        </p:spPr>
      </p:pic>
      <p:pic>
        <p:nvPicPr>
          <p:cNvPr id="9" name="8 Imagen" descr="kisscc0-line-art-computer-icons-drawing-abstract-art-chromatic-geometric-line-art-no-background-5b75da6026ecc2.8421700815344502721595.png"/>
          <p:cNvPicPr>
            <a:picLocks noChangeAspect="1"/>
          </p:cNvPicPr>
          <p:nvPr/>
        </p:nvPicPr>
        <p:blipFill>
          <a:blip r:embed="rId3" cstate="print">
            <a:duotone>
              <a:schemeClr val="accent6">
                <a:shade val="45000"/>
                <a:satMod val="135000"/>
              </a:schemeClr>
              <a:prstClr val="white"/>
            </a:duotone>
            <a:lum bright="30000" contrast="40000"/>
          </a:blip>
          <a:stretch>
            <a:fillRect/>
          </a:stretch>
        </p:blipFill>
        <p:spPr>
          <a:xfrm>
            <a:off x="1285852" y="3000378"/>
            <a:ext cx="1071571" cy="1071571"/>
          </a:xfrm>
          <a:prstGeom prst="rect">
            <a:avLst/>
          </a:prstGeom>
        </p:spPr>
      </p:pic>
      <p:pic>
        <p:nvPicPr>
          <p:cNvPr id="10" name="9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2357422" y="3429006"/>
            <a:ext cx="1071571" cy="1071571"/>
          </a:xfrm>
          <a:prstGeom prst="rect">
            <a:avLst/>
          </a:prstGeom>
        </p:spPr>
      </p:pic>
      <p:pic>
        <p:nvPicPr>
          <p:cNvPr id="11" name="10 Imagen" descr="kisscc0-line-art-computer-icons-drawing-abstract-art-chromatic-geometric-line-art-no-background-5b75da6026ecc2.8421700815344502721595.png"/>
          <p:cNvPicPr>
            <a:picLocks noChangeAspect="1"/>
          </p:cNvPicPr>
          <p:nvPr/>
        </p:nvPicPr>
        <p:blipFill>
          <a:blip r:embed="rId3" cstate="print">
            <a:duotone>
              <a:schemeClr val="accent6">
                <a:shade val="45000"/>
                <a:satMod val="135000"/>
              </a:schemeClr>
              <a:prstClr val="white"/>
            </a:duotone>
            <a:lum bright="30000" contrast="40000"/>
          </a:blip>
          <a:stretch>
            <a:fillRect/>
          </a:stretch>
        </p:blipFill>
        <p:spPr>
          <a:xfrm>
            <a:off x="3357554" y="4071929"/>
            <a:ext cx="1071571" cy="1071571"/>
          </a:xfrm>
          <a:prstGeom prst="rect">
            <a:avLst/>
          </a:prstGeom>
        </p:spPr>
      </p:pic>
      <p:pic>
        <p:nvPicPr>
          <p:cNvPr id="12" name="11 Imagen" descr="kisscc0-line-art-computer-icons-drawing-abstract-art-chromatic-geometric-line-art-no-background-5b75da6026ecc2.8421700815344502721595.png"/>
          <p:cNvPicPr>
            <a:picLocks noChangeAspect="1"/>
          </p:cNvPicPr>
          <p:nvPr/>
        </p:nvPicPr>
        <p:blipFill>
          <a:blip r:embed="rId3" cstate="print">
            <a:duotone>
              <a:schemeClr val="accent6">
                <a:shade val="45000"/>
                <a:satMod val="135000"/>
              </a:schemeClr>
              <a:prstClr val="white"/>
            </a:duotone>
            <a:lum bright="30000" contrast="40000"/>
          </a:blip>
          <a:stretch>
            <a:fillRect/>
          </a:stretch>
        </p:blipFill>
        <p:spPr>
          <a:xfrm>
            <a:off x="4786314" y="4071929"/>
            <a:ext cx="1071571" cy="1071571"/>
          </a:xfrm>
          <a:prstGeom prst="rect">
            <a:avLst/>
          </a:prstGeom>
        </p:spPr>
      </p:pic>
      <p:pic>
        <p:nvPicPr>
          <p:cNvPr id="13" name="12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5929322" y="3571882"/>
            <a:ext cx="1071571" cy="1071571"/>
          </a:xfrm>
          <a:prstGeom prst="rect">
            <a:avLst/>
          </a:prstGeom>
        </p:spPr>
      </p:pic>
      <p:pic>
        <p:nvPicPr>
          <p:cNvPr id="14" name="13 Imagen" descr="kisscc0-line-art-computer-icons-drawing-abstract-art-chromatic-geometric-line-art-no-background-5b75da6026ecc2.8421700815344502721595.png"/>
          <p:cNvPicPr>
            <a:picLocks noChangeAspect="1"/>
          </p:cNvPicPr>
          <p:nvPr/>
        </p:nvPicPr>
        <p:blipFill>
          <a:blip r:embed="rId3" cstate="print">
            <a:duotone>
              <a:schemeClr val="accent6">
                <a:shade val="45000"/>
                <a:satMod val="135000"/>
              </a:schemeClr>
              <a:prstClr val="white"/>
            </a:duotone>
            <a:lum bright="30000" contrast="40000"/>
          </a:blip>
          <a:stretch>
            <a:fillRect/>
          </a:stretch>
        </p:blipFill>
        <p:spPr>
          <a:xfrm>
            <a:off x="7072297" y="2928940"/>
            <a:ext cx="1071571" cy="1071571"/>
          </a:xfrm>
          <a:prstGeom prst="rect">
            <a:avLst/>
          </a:prstGeom>
        </p:spPr>
      </p:pic>
      <p:pic>
        <p:nvPicPr>
          <p:cNvPr id="15" name="14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8072429" y="2428892"/>
            <a:ext cx="1071571" cy="1071571"/>
          </a:xfrm>
          <a:prstGeom prst="rect">
            <a:avLst/>
          </a:prstGeom>
        </p:spPr>
      </p:pic>
      <p:pic>
        <p:nvPicPr>
          <p:cNvPr id="16" name="15 Imagen" descr="kisscc0-line-art-computer-icons-drawing-abstract-art-chromatic-geometric-line-art-no-background-5b75da6026ecc2.8421700815344502721595.png"/>
          <p:cNvPicPr>
            <a:picLocks noChangeAspect="1"/>
          </p:cNvPicPr>
          <p:nvPr/>
        </p:nvPicPr>
        <p:blipFill>
          <a:blip r:embed="rId3" cstate="print">
            <a:duotone>
              <a:schemeClr val="accent6">
                <a:shade val="45000"/>
                <a:satMod val="135000"/>
              </a:schemeClr>
              <a:prstClr val="white"/>
            </a:duotone>
            <a:lum bright="30000" contrast="40000"/>
          </a:blip>
          <a:stretch>
            <a:fillRect/>
          </a:stretch>
        </p:blipFill>
        <p:spPr>
          <a:xfrm>
            <a:off x="4714875" y="0"/>
            <a:ext cx="1071571" cy="1071571"/>
          </a:xfrm>
          <a:prstGeom prst="rect">
            <a:avLst/>
          </a:prstGeom>
        </p:spPr>
      </p:pic>
      <p:pic>
        <p:nvPicPr>
          <p:cNvPr id="17" name="16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6000727" y="428628"/>
            <a:ext cx="1071571" cy="1071571"/>
          </a:xfrm>
          <a:prstGeom prst="rect">
            <a:avLst/>
          </a:prstGeom>
        </p:spPr>
      </p:pic>
      <p:pic>
        <p:nvPicPr>
          <p:cNvPr id="18" name="17 Imagen" descr="kisscc0-line-art-computer-icons-drawing-abstract-art-chromatic-geometric-line-art-no-background-5b75da6026ecc2.8421700815344502721595.png"/>
          <p:cNvPicPr>
            <a:picLocks noChangeAspect="1"/>
          </p:cNvPicPr>
          <p:nvPr/>
        </p:nvPicPr>
        <p:blipFill>
          <a:blip r:embed="rId3" cstate="print">
            <a:duotone>
              <a:schemeClr val="accent6">
                <a:shade val="45000"/>
                <a:satMod val="135000"/>
              </a:schemeClr>
              <a:prstClr val="white"/>
            </a:duotone>
            <a:lum bright="30000" contrast="40000"/>
          </a:blip>
          <a:stretch>
            <a:fillRect/>
          </a:stretch>
        </p:blipFill>
        <p:spPr>
          <a:xfrm>
            <a:off x="7072297" y="857256"/>
            <a:ext cx="1071571" cy="1071571"/>
          </a:xfrm>
          <a:prstGeom prst="rect">
            <a:avLst/>
          </a:prstGeom>
        </p:spPr>
      </p:pic>
      <p:pic>
        <p:nvPicPr>
          <p:cNvPr id="19" name="18 Imagen" descr="kisscc0-line-art-computer-icons-drawing-abstract-art-chromatic-geometric-line-art-no-background-5b75da6026ecc2.8421700815344502721595.png"/>
          <p:cNvPicPr>
            <a:picLocks noChangeAspect="1"/>
          </p:cNvPicPr>
          <p:nvPr/>
        </p:nvPicPr>
        <p:blipFill>
          <a:blip r:embed="rId3" cstate="print">
            <a:lum contrast="40000"/>
          </a:blip>
          <a:stretch>
            <a:fillRect/>
          </a:stretch>
        </p:blipFill>
        <p:spPr>
          <a:xfrm>
            <a:off x="8072429" y="1357322"/>
            <a:ext cx="1071571" cy="1071571"/>
          </a:xfrm>
          <a:prstGeom prst="rect">
            <a:avLst/>
          </a:prstGeom>
        </p:spPr>
      </p:pic>
      <p:pic>
        <p:nvPicPr>
          <p:cNvPr id="20" name="19 Imagen" descr="wallpaperuse.com-hd-wallpapers-for-laptop-34107.jpg"/>
          <p:cNvPicPr>
            <a:picLocks noGrp="1" noChangeAspect="1"/>
          </p:cNvPicPr>
          <p:nvPr isPhoto="1"/>
        </p:nvPicPr>
        <p:blipFill>
          <a:blip r:embed="rId2">
            <a:lum/>
          </a:blip>
          <a:stretch>
            <a:fillRect/>
          </a:stretch>
        </p:blipFill>
        <p:spPr>
          <a:xfrm>
            <a:off x="0" y="-214332"/>
            <a:ext cx="9144000" cy="5143500"/>
          </a:xfrm>
          <a:prstGeom prst="rect">
            <a:avLst/>
          </a:prstGeom>
          <a:noFill/>
          <a:ln>
            <a:noFill/>
          </a:ln>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1+#ppt_w/2"/>
                                          </p:val>
                                        </p:tav>
                                        <p:tav tm="100000">
                                          <p:val>
                                            <p:strVal val="#ppt_x"/>
                                          </p:val>
                                        </p:tav>
                                      </p:tavLst>
                                    </p:anim>
                                    <p:anim calcmode="lin" valueType="num">
                                      <p:cBhvr additive="base">
                                        <p:cTn id="22" dur="3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3000" fill="hold"/>
                                        <p:tgtEl>
                                          <p:spTgt spid="16"/>
                                        </p:tgtEl>
                                        <p:attrNameLst>
                                          <p:attrName>ppt_x</p:attrName>
                                        </p:attrNameLst>
                                      </p:cBhvr>
                                      <p:tavLst>
                                        <p:tav tm="0">
                                          <p:val>
                                            <p:strVal val="0-#ppt_w/2"/>
                                          </p:val>
                                        </p:tav>
                                        <p:tav tm="100000">
                                          <p:val>
                                            <p:strVal val="#ppt_x"/>
                                          </p:val>
                                        </p:tav>
                                      </p:tavLst>
                                    </p:anim>
                                    <p:anim calcmode="lin" valueType="num">
                                      <p:cBhvr additive="base">
                                        <p:cTn id="26" dur="3000" fill="hold"/>
                                        <p:tgtEl>
                                          <p:spTgt spid="16"/>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3000" fill="hold"/>
                                        <p:tgtEl>
                                          <p:spTgt spid="17"/>
                                        </p:tgtEl>
                                        <p:attrNameLst>
                                          <p:attrName>ppt_x</p:attrName>
                                        </p:attrNameLst>
                                      </p:cBhvr>
                                      <p:tavLst>
                                        <p:tav tm="0">
                                          <p:val>
                                            <p:strVal val="0-#ppt_w/2"/>
                                          </p:val>
                                        </p:tav>
                                        <p:tav tm="100000">
                                          <p:val>
                                            <p:strVal val="#ppt_x"/>
                                          </p:val>
                                        </p:tav>
                                      </p:tavLst>
                                    </p:anim>
                                    <p:anim calcmode="lin" valueType="num">
                                      <p:cBhvr additive="base">
                                        <p:cTn id="30" dur="3000" fill="hold"/>
                                        <p:tgtEl>
                                          <p:spTgt spid="17"/>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3000" fill="hold"/>
                                        <p:tgtEl>
                                          <p:spTgt spid="18"/>
                                        </p:tgtEl>
                                        <p:attrNameLst>
                                          <p:attrName>ppt_x</p:attrName>
                                        </p:attrNameLst>
                                      </p:cBhvr>
                                      <p:tavLst>
                                        <p:tav tm="0">
                                          <p:val>
                                            <p:strVal val="0-#ppt_w/2"/>
                                          </p:val>
                                        </p:tav>
                                        <p:tav tm="100000">
                                          <p:val>
                                            <p:strVal val="#ppt_x"/>
                                          </p:val>
                                        </p:tav>
                                      </p:tavLst>
                                    </p:anim>
                                    <p:anim calcmode="lin" valueType="num">
                                      <p:cBhvr additive="base">
                                        <p:cTn id="34" dur="30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3000" fill="hold"/>
                                        <p:tgtEl>
                                          <p:spTgt spid="19"/>
                                        </p:tgtEl>
                                        <p:attrNameLst>
                                          <p:attrName>ppt_x</p:attrName>
                                        </p:attrNameLst>
                                      </p:cBhvr>
                                      <p:tavLst>
                                        <p:tav tm="0">
                                          <p:val>
                                            <p:strVal val="0-#ppt_w/2"/>
                                          </p:val>
                                        </p:tav>
                                        <p:tav tm="100000">
                                          <p:val>
                                            <p:strVal val="#ppt_x"/>
                                          </p:val>
                                        </p:tav>
                                      </p:tavLst>
                                    </p:anim>
                                    <p:anim calcmode="lin" valueType="num">
                                      <p:cBhvr additive="base">
                                        <p:cTn id="38" dur="3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0-#ppt_w/2"/>
                                          </p:val>
                                        </p:tav>
                                        <p:tav tm="100000">
                                          <p:val>
                                            <p:strVal val="#ppt_x"/>
                                          </p:val>
                                        </p:tav>
                                      </p:tavLst>
                                    </p:anim>
                                    <p:anim calcmode="lin" valueType="num">
                                      <p:cBhvr additive="base">
                                        <p:cTn id="42" dur="3000" fill="hold"/>
                                        <p:tgtEl>
                                          <p:spTgt spid="12"/>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0-#ppt_w/2"/>
                                          </p:val>
                                        </p:tav>
                                        <p:tav tm="100000">
                                          <p:val>
                                            <p:strVal val="#ppt_x"/>
                                          </p:val>
                                        </p:tav>
                                      </p:tavLst>
                                    </p:anim>
                                    <p:anim calcmode="lin" valueType="num">
                                      <p:cBhvr additive="base">
                                        <p:cTn id="46" dur="3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0-#ppt_w/2"/>
                                          </p:val>
                                        </p:tav>
                                        <p:tav tm="100000">
                                          <p:val>
                                            <p:strVal val="#ppt_x"/>
                                          </p:val>
                                        </p:tav>
                                      </p:tavLst>
                                    </p:anim>
                                    <p:anim calcmode="lin" valueType="num">
                                      <p:cBhvr additive="base">
                                        <p:cTn id="50" dur="3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0-#ppt_w/2"/>
                                          </p:val>
                                        </p:tav>
                                        <p:tav tm="100000">
                                          <p:val>
                                            <p:strVal val="#ppt_x"/>
                                          </p:val>
                                        </p:tav>
                                      </p:tavLst>
                                    </p:anim>
                                    <p:anim calcmode="lin" valueType="num">
                                      <p:cBhvr additive="base">
                                        <p:cTn id="54" dur="3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3000" fill="hold"/>
                                        <p:tgtEl>
                                          <p:spTgt spid="5"/>
                                        </p:tgtEl>
                                        <p:attrNameLst>
                                          <p:attrName>ppt_x</p:attrName>
                                        </p:attrNameLst>
                                      </p:cBhvr>
                                      <p:tavLst>
                                        <p:tav tm="0">
                                          <p:val>
                                            <p:strVal val="1+#ppt_w/2"/>
                                          </p:val>
                                        </p:tav>
                                        <p:tav tm="100000">
                                          <p:val>
                                            <p:strVal val="#ppt_x"/>
                                          </p:val>
                                        </p:tav>
                                      </p:tavLst>
                                    </p:anim>
                                    <p:anim calcmode="lin" valueType="num">
                                      <p:cBhvr additive="base">
                                        <p:cTn id="58" dur="30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3000" fill="hold"/>
                                        <p:tgtEl>
                                          <p:spTgt spid="9"/>
                                        </p:tgtEl>
                                        <p:attrNameLst>
                                          <p:attrName>ppt_x</p:attrName>
                                        </p:attrNameLst>
                                      </p:cBhvr>
                                      <p:tavLst>
                                        <p:tav tm="0">
                                          <p:val>
                                            <p:strVal val="1+#ppt_w/2"/>
                                          </p:val>
                                        </p:tav>
                                        <p:tav tm="100000">
                                          <p:val>
                                            <p:strVal val="#ppt_x"/>
                                          </p:val>
                                        </p:tav>
                                      </p:tavLst>
                                    </p:anim>
                                    <p:anim calcmode="lin" valueType="num">
                                      <p:cBhvr additive="base">
                                        <p:cTn id="62" dur="3000" fill="hold"/>
                                        <p:tgtEl>
                                          <p:spTgt spid="9"/>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3000" fill="hold"/>
                                        <p:tgtEl>
                                          <p:spTgt spid="10"/>
                                        </p:tgtEl>
                                        <p:attrNameLst>
                                          <p:attrName>ppt_x</p:attrName>
                                        </p:attrNameLst>
                                      </p:cBhvr>
                                      <p:tavLst>
                                        <p:tav tm="0">
                                          <p:val>
                                            <p:strVal val="1+#ppt_w/2"/>
                                          </p:val>
                                        </p:tav>
                                        <p:tav tm="100000">
                                          <p:val>
                                            <p:strVal val="#ppt_x"/>
                                          </p:val>
                                        </p:tav>
                                      </p:tavLst>
                                    </p:anim>
                                    <p:anim calcmode="lin" valueType="num">
                                      <p:cBhvr additive="base">
                                        <p:cTn id="66" dur="3000" fill="hold"/>
                                        <p:tgtEl>
                                          <p:spTgt spid="10"/>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3000" fill="hold"/>
                                        <p:tgtEl>
                                          <p:spTgt spid="11"/>
                                        </p:tgtEl>
                                        <p:attrNameLst>
                                          <p:attrName>ppt_x</p:attrName>
                                        </p:attrNameLst>
                                      </p:cBhvr>
                                      <p:tavLst>
                                        <p:tav tm="0">
                                          <p:val>
                                            <p:strVal val="1+#ppt_w/2"/>
                                          </p:val>
                                        </p:tav>
                                        <p:tav tm="100000">
                                          <p:val>
                                            <p:strVal val="#ppt_x"/>
                                          </p:val>
                                        </p:tav>
                                      </p:tavLst>
                                    </p:anim>
                                    <p:anim calcmode="lin" valueType="num">
                                      <p:cBhvr additive="base">
                                        <p:cTn id="70" dur="3000" fill="hold"/>
                                        <p:tgtEl>
                                          <p:spTgt spid="11"/>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3000" fill="hold"/>
                                        <p:tgtEl>
                                          <p:spTgt spid="4"/>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8"/>
                                        </p:tgtEl>
                                        <p:attrNameLst>
                                          <p:attrName>r</p:attrName>
                                        </p:attrNameLst>
                                      </p:cBhvr>
                                    </p:animRot>
                                  </p:childTnLst>
                                </p:cTn>
                              </p:par>
                              <p:par>
                                <p:cTn id="79" presetID="8" presetClass="emph" presetSubtype="0" autoRev="1" fill="hold" nodeType="withEffect">
                                  <p:stCondLst>
                                    <p:cond delay="0"/>
                                  </p:stCondLst>
                                  <p:childTnLst>
                                    <p:animRot by="-21600000">
                                      <p:cBhvr>
                                        <p:cTn id="80" dur="3000" fill="hold"/>
                                        <p:tgtEl>
                                          <p:spTgt spid="16"/>
                                        </p:tgtEl>
                                        <p:attrNameLst>
                                          <p:attrName>r</p:attrName>
                                        </p:attrNameLst>
                                      </p:cBhvr>
                                    </p:animRot>
                                  </p:childTnLst>
                                </p:cTn>
                              </p:par>
                              <p:par>
                                <p:cTn id="81" presetID="8" presetClass="emph" presetSubtype="0" autoRev="1" fill="hold" nodeType="withEffect">
                                  <p:stCondLst>
                                    <p:cond delay="0"/>
                                  </p:stCondLst>
                                  <p:childTnLst>
                                    <p:animRot by="-21600000">
                                      <p:cBhvr>
                                        <p:cTn id="82" dur="3000" fill="hold"/>
                                        <p:tgtEl>
                                          <p:spTgt spid="17"/>
                                        </p:tgtEl>
                                        <p:attrNameLst>
                                          <p:attrName>r</p:attrName>
                                        </p:attrNameLst>
                                      </p:cBhvr>
                                    </p:animRot>
                                  </p:childTnLst>
                                </p:cTn>
                              </p:par>
                              <p:par>
                                <p:cTn id="83" presetID="8" presetClass="emph" presetSubtype="0" autoRev="1" fill="hold" nodeType="withEffect">
                                  <p:stCondLst>
                                    <p:cond delay="0"/>
                                  </p:stCondLst>
                                  <p:childTnLst>
                                    <p:animRot by="-21600000">
                                      <p:cBhvr>
                                        <p:cTn id="84" dur="3000" fill="hold"/>
                                        <p:tgtEl>
                                          <p:spTgt spid="18"/>
                                        </p:tgtEl>
                                        <p:attrNameLst>
                                          <p:attrName>r</p:attrName>
                                        </p:attrNameLst>
                                      </p:cBhvr>
                                    </p:animRot>
                                  </p:childTnLst>
                                </p:cTn>
                              </p:par>
                              <p:par>
                                <p:cTn id="85" presetID="8" presetClass="emph" presetSubtype="0" autoRev="1" fill="hold" nodeType="withEffect">
                                  <p:stCondLst>
                                    <p:cond delay="0"/>
                                  </p:stCondLst>
                                  <p:childTnLst>
                                    <p:animRot by="-21600000">
                                      <p:cBhvr>
                                        <p:cTn id="86" dur="3000" fill="hold"/>
                                        <p:tgtEl>
                                          <p:spTgt spid="19"/>
                                        </p:tgtEl>
                                        <p:attrNameLst>
                                          <p:attrName>r</p:attrName>
                                        </p:attrNameLst>
                                      </p:cBhvr>
                                    </p:animRot>
                                  </p:childTnLst>
                                </p:cTn>
                              </p:par>
                              <p:par>
                                <p:cTn id="87" presetID="8" presetClass="emph" presetSubtype="0" autoRev="1" fill="hold" nodeType="withEffect">
                                  <p:stCondLst>
                                    <p:cond delay="0"/>
                                  </p:stCondLst>
                                  <p:childTnLst>
                                    <p:animRot by="-21600000">
                                      <p:cBhvr>
                                        <p:cTn id="88" dur="3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9"/>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10"/>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4"/>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5"/>
                                        </p:tgtEl>
                                        <p:attrNameLst>
                                          <p:attrName>r</p:attrName>
                                        </p:attrNameLst>
                                      </p:cBhvr>
                                    </p:animRot>
                                  </p:childTnLst>
                                </p:cTn>
                              </p:par>
                            </p:childTnLst>
                          </p:cTn>
                        </p:par>
                        <p:par>
                          <p:cTn id="103" fill="hold">
                            <p:stCondLst>
                              <p:cond delay="6000"/>
                            </p:stCondLst>
                            <p:childTnLst>
                              <p:par>
                                <p:cTn id="104" presetID="2" presetClass="exit" presetSubtype="6" fill="hold" nodeType="afterEffect">
                                  <p:stCondLst>
                                    <p:cond delay="0"/>
                                  </p:stCondLst>
                                  <p:childTnLst>
                                    <p:anim calcmode="lin" valueType="num">
                                      <p:cBhvr additive="base">
                                        <p:cTn id="105" dur="3000"/>
                                        <p:tgtEl>
                                          <p:spTgt spid="4"/>
                                        </p:tgtEl>
                                        <p:attrNameLst>
                                          <p:attrName>ppt_x</p:attrName>
                                        </p:attrNameLst>
                                      </p:cBhvr>
                                      <p:tavLst>
                                        <p:tav tm="0">
                                          <p:val>
                                            <p:strVal val="ppt_x"/>
                                          </p:val>
                                        </p:tav>
                                        <p:tav tm="100000">
                                          <p:val>
                                            <p:strVal val="1+ppt_w/2"/>
                                          </p:val>
                                        </p:tav>
                                      </p:tavLst>
                                    </p:anim>
                                    <p:anim calcmode="lin" valueType="num">
                                      <p:cBhvr additive="base">
                                        <p:cTn id="106" dur="3000"/>
                                        <p:tgtEl>
                                          <p:spTgt spid="4"/>
                                        </p:tgtEl>
                                        <p:attrNameLst>
                                          <p:attrName>ppt_y</p:attrName>
                                        </p:attrNameLst>
                                      </p:cBhvr>
                                      <p:tavLst>
                                        <p:tav tm="0">
                                          <p:val>
                                            <p:strVal val="ppt_y"/>
                                          </p:val>
                                        </p:tav>
                                        <p:tav tm="100000">
                                          <p:val>
                                            <p:strVal val="1+ppt_h/2"/>
                                          </p:val>
                                        </p:tav>
                                      </p:tavLst>
                                    </p:anim>
                                    <p:set>
                                      <p:cBhvr>
                                        <p:cTn id="107" dur="1" fill="hold">
                                          <p:stCondLst>
                                            <p:cond delay="2999"/>
                                          </p:stCondLst>
                                        </p:cTn>
                                        <p:tgtEl>
                                          <p:spTgt spid="4"/>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1+ppt_w/2"/>
                                          </p:val>
                                        </p:tav>
                                      </p:tavLst>
                                    </p:anim>
                                    <p:anim calcmode="lin" valueType="num">
                                      <p:cBhvr additive="base">
                                        <p:cTn id="110" dur="3000"/>
                                        <p:tgtEl>
                                          <p:spTgt spid="6"/>
                                        </p:tgtEl>
                                        <p:attrNameLst>
                                          <p:attrName>ppt_y</p:attrName>
                                        </p:attrNameLst>
                                      </p:cBhvr>
                                      <p:tavLst>
                                        <p:tav tm="0">
                                          <p:val>
                                            <p:strVal val="ppt_y"/>
                                          </p:val>
                                        </p:tav>
                                        <p:tav tm="100000">
                                          <p:val>
                                            <p:strVal val="1+ppt_h/2"/>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1+ppt_w/2"/>
                                          </p:val>
                                        </p:tav>
                                      </p:tavLst>
                                    </p:anim>
                                    <p:anim calcmode="lin" valueType="num">
                                      <p:cBhvr additive="base">
                                        <p:cTn id="114" dur="3000"/>
                                        <p:tgtEl>
                                          <p:spTgt spid="7"/>
                                        </p:tgtEl>
                                        <p:attrNameLst>
                                          <p:attrName>ppt_y</p:attrName>
                                        </p:attrNameLst>
                                      </p:cBhvr>
                                      <p:tavLst>
                                        <p:tav tm="0">
                                          <p:val>
                                            <p:strVal val="ppt_y"/>
                                          </p:val>
                                        </p:tav>
                                        <p:tav tm="100000">
                                          <p:val>
                                            <p:strVal val="1+ppt_h/2"/>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3000"/>
                                        <p:tgtEl>
                                          <p:spTgt spid="8"/>
                                        </p:tgtEl>
                                        <p:attrNameLst>
                                          <p:attrName>ppt_x</p:attrName>
                                        </p:attrNameLst>
                                      </p:cBhvr>
                                      <p:tavLst>
                                        <p:tav tm="0">
                                          <p:val>
                                            <p:strVal val="ppt_x"/>
                                          </p:val>
                                        </p:tav>
                                        <p:tav tm="100000">
                                          <p:val>
                                            <p:strVal val="1+ppt_w/2"/>
                                          </p:val>
                                        </p:tav>
                                      </p:tavLst>
                                    </p:anim>
                                    <p:anim calcmode="lin" valueType="num">
                                      <p:cBhvr additive="base">
                                        <p:cTn id="118" dur="3000"/>
                                        <p:tgtEl>
                                          <p:spTgt spid="8"/>
                                        </p:tgtEl>
                                        <p:attrNameLst>
                                          <p:attrName>ppt_y</p:attrName>
                                        </p:attrNameLst>
                                      </p:cBhvr>
                                      <p:tavLst>
                                        <p:tav tm="0">
                                          <p:val>
                                            <p:strVal val="ppt_y"/>
                                          </p:val>
                                        </p:tav>
                                        <p:tav tm="100000">
                                          <p:val>
                                            <p:strVal val="1+ppt_h/2"/>
                                          </p:val>
                                        </p:tav>
                                      </p:tavLst>
                                    </p:anim>
                                    <p:set>
                                      <p:cBhvr>
                                        <p:cTn id="119" dur="1" fill="hold">
                                          <p:stCondLst>
                                            <p:cond delay="2999"/>
                                          </p:stCondLst>
                                        </p:cTn>
                                        <p:tgtEl>
                                          <p:spTgt spid="8"/>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3000"/>
                                        <p:tgtEl>
                                          <p:spTgt spid="16"/>
                                        </p:tgtEl>
                                        <p:attrNameLst>
                                          <p:attrName>ppt_x</p:attrName>
                                        </p:attrNameLst>
                                      </p:cBhvr>
                                      <p:tavLst>
                                        <p:tav tm="0">
                                          <p:val>
                                            <p:strVal val="ppt_x"/>
                                          </p:val>
                                        </p:tav>
                                        <p:tav tm="100000">
                                          <p:val>
                                            <p:strVal val="0-ppt_w/2"/>
                                          </p:val>
                                        </p:tav>
                                      </p:tavLst>
                                    </p:anim>
                                    <p:anim calcmode="lin" valueType="num">
                                      <p:cBhvr additive="base">
                                        <p:cTn id="122" dur="3000"/>
                                        <p:tgtEl>
                                          <p:spTgt spid="16"/>
                                        </p:tgtEl>
                                        <p:attrNameLst>
                                          <p:attrName>ppt_y</p:attrName>
                                        </p:attrNameLst>
                                      </p:cBhvr>
                                      <p:tavLst>
                                        <p:tav tm="0">
                                          <p:val>
                                            <p:strVal val="ppt_y"/>
                                          </p:val>
                                        </p:tav>
                                        <p:tav tm="100000">
                                          <p:val>
                                            <p:strVal val="1+ppt_h/2"/>
                                          </p:val>
                                        </p:tav>
                                      </p:tavLst>
                                    </p:anim>
                                    <p:set>
                                      <p:cBhvr>
                                        <p:cTn id="123" dur="1" fill="hold">
                                          <p:stCondLst>
                                            <p:cond delay="2999"/>
                                          </p:stCondLst>
                                        </p:cTn>
                                        <p:tgtEl>
                                          <p:spTgt spid="16"/>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3000"/>
                                        <p:tgtEl>
                                          <p:spTgt spid="17"/>
                                        </p:tgtEl>
                                        <p:attrNameLst>
                                          <p:attrName>ppt_x</p:attrName>
                                        </p:attrNameLst>
                                      </p:cBhvr>
                                      <p:tavLst>
                                        <p:tav tm="0">
                                          <p:val>
                                            <p:strVal val="ppt_x"/>
                                          </p:val>
                                        </p:tav>
                                        <p:tav tm="100000">
                                          <p:val>
                                            <p:strVal val="0-ppt_w/2"/>
                                          </p:val>
                                        </p:tav>
                                      </p:tavLst>
                                    </p:anim>
                                    <p:anim calcmode="lin" valueType="num">
                                      <p:cBhvr additive="base">
                                        <p:cTn id="126" dur="3000"/>
                                        <p:tgtEl>
                                          <p:spTgt spid="17"/>
                                        </p:tgtEl>
                                        <p:attrNameLst>
                                          <p:attrName>ppt_y</p:attrName>
                                        </p:attrNameLst>
                                      </p:cBhvr>
                                      <p:tavLst>
                                        <p:tav tm="0">
                                          <p:val>
                                            <p:strVal val="ppt_y"/>
                                          </p:val>
                                        </p:tav>
                                        <p:tav tm="100000">
                                          <p:val>
                                            <p:strVal val="1+ppt_h/2"/>
                                          </p:val>
                                        </p:tav>
                                      </p:tavLst>
                                    </p:anim>
                                    <p:set>
                                      <p:cBhvr>
                                        <p:cTn id="127" dur="1" fill="hold">
                                          <p:stCondLst>
                                            <p:cond delay="2999"/>
                                          </p:stCondLst>
                                        </p:cTn>
                                        <p:tgtEl>
                                          <p:spTgt spid="17"/>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3000"/>
                                        <p:tgtEl>
                                          <p:spTgt spid="18"/>
                                        </p:tgtEl>
                                        <p:attrNameLst>
                                          <p:attrName>ppt_x</p:attrName>
                                        </p:attrNameLst>
                                      </p:cBhvr>
                                      <p:tavLst>
                                        <p:tav tm="0">
                                          <p:val>
                                            <p:strVal val="ppt_x"/>
                                          </p:val>
                                        </p:tav>
                                        <p:tav tm="100000">
                                          <p:val>
                                            <p:strVal val="0-ppt_w/2"/>
                                          </p:val>
                                        </p:tav>
                                      </p:tavLst>
                                    </p:anim>
                                    <p:anim calcmode="lin" valueType="num">
                                      <p:cBhvr additive="base">
                                        <p:cTn id="130" dur="3000"/>
                                        <p:tgtEl>
                                          <p:spTgt spid="18"/>
                                        </p:tgtEl>
                                        <p:attrNameLst>
                                          <p:attrName>ppt_y</p:attrName>
                                        </p:attrNameLst>
                                      </p:cBhvr>
                                      <p:tavLst>
                                        <p:tav tm="0">
                                          <p:val>
                                            <p:strVal val="ppt_y"/>
                                          </p:val>
                                        </p:tav>
                                        <p:tav tm="100000">
                                          <p:val>
                                            <p:strVal val="1+ppt_h/2"/>
                                          </p:val>
                                        </p:tav>
                                      </p:tavLst>
                                    </p:anim>
                                    <p:set>
                                      <p:cBhvr>
                                        <p:cTn id="131" dur="1" fill="hold">
                                          <p:stCondLst>
                                            <p:cond delay="2999"/>
                                          </p:stCondLst>
                                        </p:cTn>
                                        <p:tgtEl>
                                          <p:spTgt spid="18"/>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3000"/>
                                        <p:tgtEl>
                                          <p:spTgt spid="19"/>
                                        </p:tgtEl>
                                        <p:attrNameLst>
                                          <p:attrName>ppt_x</p:attrName>
                                        </p:attrNameLst>
                                      </p:cBhvr>
                                      <p:tavLst>
                                        <p:tav tm="0">
                                          <p:val>
                                            <p:strVal val="ppt_x"/>
                                          </p:val>
                                        </p:tav>
                                        <p:tav tm="100000">
                                          <p:val>
                                            <p:strVal val="0-ppt_w/2"/>
                                          </p:val>
                                        </p:tav>
                                      </p:tavLst>
                                    </p:anim>
                                    <p:anim calcmode="lin" valueType="num">
                                      <p:cBhvr additive="base">
                                        <p:cTn id="134" dur="3000"/>
                                        <p:tgtEl>
                                          <p:spTgt spid="19"/>
                                        </p:tgtEl>
                                        <p:attrNameLst>
                                          <p:attrName>ppt_y</p:attrName>
                                        </p:attrNameLst>
                                      </p:cBhvr>
                                      <p:tavLst>
                                        <p:tav tm="0">
                                          <p:val>
                                            <p:strVal val="ppt_y"/>
                                          </p:val>
                                        </p:tav>
                                        <p:tav tm="100000">
                                          <p:val>
                                            <p:strVal val="1+ppt_h/2"/>
                                          </p:val>
                                        </p:tav>
                                      </p:tavLst>
                                    </p:anim>
                                    <p:set>
                                      <p:cBhvr>
                                        <p:cTn id="135" dur="1" fill="hold">
                                          <p:stCondLst>
                                            <p:cond delay="2999"/>
                                          </p:stCondLst>
                                        </p:cTn>
                                        <p:tgtEl>
                                          <p:spTgt spid="19"/>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3000"/>
                                        <p:tgtEl>
                                          <p:spTgt spid="5"/>
                                        </p:tgtEl>
                                        <p:attrNameLst>
                                          <p:attrName>ppt_x</p:attrName>
                                        </p:attrNameLst>
                                      </p:cBhvr>
                                      <p:tavLst>
                                        <p:tav tm="0">
                                          <p:val>
                                            <p:strVal val="ppt_x"/>
                                          </p:val>
                                        </p:tav>
                                        <p:tav tm="100000">
                                          <p:val>
                                            <p:strVal val="1+ppt_w/2"/>
                                          </p:val>
                                        </p:tav>
                                      </p:tavLst>
                                    </p:anim>
                                    <p:anim calcmode="lin" valueType="num">
                                      <p:cBhvr additive="base">
                                        <p:cTn id="138" dur="3000"/>
                                        <p:tgtEl>
                                          <p:spTgt spid="5"/>
                                        </p:tgtEl>
                                        <p:attrNameLst>
                                          <p:attrName>ppt_y</p:attrName>
                                        </p:attrNameLst>
                                      </p:cBhvr>
                                      <p:tavLst>
                                        <p:tav tm="0">
                                          <p:val>
                                            <p:strVal val="ppt_y"/>
                                          </p:val>
                                        </p:tav>
                                        <p:tav tm="100000">
                                          <p:val>
                                            <p:strVal val="0-ppt_h/2"/>
                                          </p:val>
                                        </p:tav>
                                      </p:tavLst>
                                    </p:anim>
                                    <p:set>
                                      <p:cBhvr>
                                        <p:cTn id="139" dur="1" fill="hold">
                                          <p:stCondLst>
                                            <p:cond delay="2999"/>
                                          </p:stCondLst>
                                        </p:cTn>
                                        <p:tgtEl>
                                          <p:spTgt spid="5"/>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3000"/>
                                        <p:tgtEl>
                                          <p:spTgt spid="9"/>
                                        </p:tgtEl>
                                        <p:attrNameLst>
                                          <p:attrName>ppt_x</p:attrName>
                                        </p:attrNameLst>
                                      </p:cBhvr>
                                      <p:tavLst>
                                        <p:tav tm="0">
                                          <p:val>
                                            <p:strVal val="ppt_x"/>
                                          </p:val>
                                        </p:tav>
                                        <p:tav tm="100000">
                                          <p:val>
                                            <p:strVal val="1+ppt_w/2"/>
                                          </p:val>
                                        </p:tav>
                                      </p:tavLst>
                                    </p:anim>
                                    <p:anim calcmode="lin" valueType="num">
                                      <p:cBhvr additive="base">
                                        <p:cTn id="142" dur="3000"/>
                                        <p:tgtEl>
                                          <p:spTgt spid="9"/>
                                        </p:tgtEl>
                                        <p:attrNameLst>
                                          <p:attrName>ppt_y</p:attrName>
                                        </p:attrNameLst>
                                      </p:cBhvr>
                                      <p:tavLst>
                                        <p:tav tm="0">
                                          <p:val>
                                            <p:strVal val="ppt_y"/>
                                          </p:val>
                                        </p:tav>
                                        <p:tav tm="100000">
                                          <p:val>
                                            <p:strVal val="0-ppt_h/2"/>
                                          </p:val>
                                        </p:tav>
                                      </p:tavLst>
                                    </p:anim>
                                    <p:set>
                                      <p:cBhvr>
                                        <p:cTn id="143" dur="1" fill="hold">
                                          <p:stCondLst>
                                            <p:cond delay="2999"/>
                                          </p:stCondLst>
                                        </p:cTn>
                                        <p:tgtEl>
                                          <p:spTgt spid="9"/>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3000"/>
                                        <p:tgtEl>
                                          <p:spTgt spid="10"/>
                                        </p:tgtEl>
                                        <p:attrNameLst>
                                          <p:attrName>ppt_x</p:attrName>
                                        </p:attrNameLst>
                                      </p:cBhvr>
                                      <p:tavLst>
                                        <p:tav tm="0">
                                          <p:val>
                                            <p:strVal val="ppt_x"/>
                                          </p:val>
                                        </p:tav>
                                        <p:tav tm="100000">
                                          <p:val>
                                            <p:strVal val="1+ppt_w/2"/>
                                          </p:val>
                                        </p:tav>
                                      </p:tavLst>
                                    </p:anim>
                                    <p:anim calcmode="lin" valueType="num">
                                      <p:cBhvr additive="base">
                                        <p:cTn id="146" dur="3000"/>
                                        <p:tgtEl>
                                          <p:spTgt spid="10"/>
                                        </p:tgtEl>
                                        <p:attrNameLst>
                                          <p:attrName>ppt_y</p:attrName>
                                        </p:attrNameLst>
                                      </p:cBhvr>
                                      <p:tavLst>
                                        <p:tav tm="0">
                                          <p:val>
                                            <p:strVal val="ppt_y"/>
                                          </p:val>
                                        </p:tav>
                                        <p:tav tm="100000">
                                          <p:val>
                                            <p:strVal val="0-ppt_h/2"/>
                                          </p:val>
                                        </p:tav>
                                      </p:tavLst>
                                    </p:anim>
                                    <p:set>
                                      <p:cBhvr>
                                        <p:cTn id="147" dur="1" fill="hold">
                                          <p:stCondLst>
                                            <p:cond delay="2999"/>
                                          </p:stCondLst>
                                        </p:cTn>
                                        <p:tgtEl>
                                          <p:spTgt spid="10"/>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3000"/>
                                        <p:tgtEl>
                                          <p:spTgt spid="11"/>
                                        </p:tgtEl>
                                        <p:attrNameLst>
                                          <p:attrName>ppt_x</p:attrName>
                                        </p:attrNameLst>
                                      </p:cBhvr>
                                      <p:tavLst>
                                        <p:tav tm="0">
                                          <p:val>
                                            <p:strVal val="ppt_x"/>
                                          </p:val>
                                        </p:tav>
                                        <p:tav tm="100000">
                                          <p:val>
                                            <p:strVal val="1+ppt_w/2"/>
                                          </p:val>
                                        </p:tav>
                                      </p:tavLst>
                                    </p:anim>
                                    <p:anim calcmode="lin" valueType="num">
                                      <p:cBhvr additive="base">
                                        <p:cTn id="150" dur="3000"/>
                                        <p:tgtEl>
                                          <p:spTgt spid="11"/>
                                        </p:tgtEl>
                                        <p:attrNameLst>
                                          <p:attrName>ppt_y</p:attrName>
                                        </p:attrNameLst>
                                      </p:cBhvr>
                                      <p:tavLst>
                                        <p:tav tm="0">
                                          <p:val>
                                            <p:strVal val="ppt_y"/>
                                          </p:val>
                                        </p:tav>
                                        <p:tav tm="100000">
                                          <p:val>
                                            <p:strVal val="0-ppt_h/2"/>
                                          </p:val>
                                        </p:tav>
                                      </p:tavLst>
                                    </p:anim>
                                    <p:set>
                                      <p:cBhvr>
                                        <p:cTn id="151" dur="1" fill="hold">
                                          <p:stCondLst>
                                            <p:cond delay="2999"/>
                                          </p:stCondLst>
                                        </p:cTn>
                                        <p:tgtEl>
                                          <p:spTgt spid="11"/>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3000"/>
                                        <p:tgtEl>
                                          <p:spTgt spid="12"/>
                                        </p:tgtEl>
                                        <p:attrNameLst>
                                          <p:attrName>ppt_x</p:attrName>
                                        </p:attrNameLst>
                                      </p:cBhvr>
                                      <p:tavLst>
                                        <p:tav tm="0">
                                          <p:val>
                                            <p:strVal val="ppt_x"/>
                                          </p:val>
                                        </p:tav>
                                        <p:tav tm="100000">
                                          <p:val>
                                            <p:strVal val="0-ppt_w/2"/>
                                          </p:val>
                                        </p:tav>
                                      </p:tavLst>
                                    </p:anim>
                                    <p:anim calcmode="lin" valueType="num">
                                      <p:cBhvr additive="base">
                                        <p:cTn id="154" dur="3000"/>
                                        <p:tgtEl>
                                          <p:spTgt spid="12"/>
                                        </p:tgtEl>
                                        <p:attrNameLst>
                                          <p:attrName>ppt_y</p:attrName>
                                        </p:attrNameLst>
                                      </p:cBhvr>
                                      <p:tavLst>
                                        <p:tav tm="0">
                                          <p:val>
                                            <p:strVal val="ppt_y"/>
                                          </p:val>
                                        </p:tav>
                                        <p:tav tm="100000">
                                          <p:val>
                                            <p:strVal val="0-ppt_h/2"/>
                                          </p:val>
                                        </p:tav>
                                      </p:tavLst>
                                    </p:anim>
                                    <p:set>
                                      <p:cBhvr>
                                        <p:cTn id="155" dur="1" fill="hold">
                                          <p:stCondLst>
                                            <p:cond delay="2999"/>
                                          </p:stCondLst>
                                        </p:cTn>
                                        <p:tgtEl>
                                          <p:spTgt spid="12"/>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0-ppt_w/2"/>
                                          </p:val>
                                        </p:tav>
                                      </p:tavLst>
                                    </p:anim>
                                    <p:anim calcmode="lin" valueType="num">
                                      <p:cBhvr additive="base">
                                        <p:cTn id="158" dur="3000"/>
                                        <p:tgtEl>
                                          <p:spTgt spid="13"/>
                                        </p:tgtEl>
                                        <p:attrNameLst>
                                          <p:attrName>ppt_y</p:attrName>
                                        </p:attrNameLst>
                                      </p:cBhvr>
                                      <p:tavLst>
                                        <p:tav tm="0">
                                          <p:val>
                                            <p:strVal val="ppt_y"/>
                                          </p:val>
                                        </p:tav>
                                        <p:tav tm="100000">
                                          <p:val>
                                            <p:strVal val="0-ppt_h/2"/>
                                          </p:val>
                                        </p:tav>
                                      </p:tavLst>
                                    </p:anim>
                                    <p:set>
                                      <p:cBhvr>
                                        <p:cTn id="159" dur="1" fill="hold">
                                          <p:stCondLst>
                                            <p:cond delay="2999"/>
                                          </p:stCondLst>
                                        </p:cTn>
                                        <p:tgtEl>
                                          <p:spTgt spid="13"/>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3000"/>
                                        <p:tgtEl>
                                          <p:spTgt spid="14"/>
                                        </p:tgtEl>
                                        <p:attrNameLst>
                                          <p:attrName>ppt_x</p:attrName>
                                        </p:attrNameLst>
                                      </p:cBhvr>
                                      <p:tavLst>
                                        <p:tav tm="0">
                                          <p:val>
                                            <p:strVal val="ppt_x"/>
                                          </p:val>
                                        </p:tav>
                                        <p:tav tm="100000">
                                          <p:val>
                                            <p:strVal val="0-ppt_w/2"/>
                                          </p:val>
                                        </p:tav>
                                      </p:tavLst>
                                    </p:anim>
                                    <p:anim calcmode="lin" valueType="num">
                                      <p:cBhvr additive="base">
                                        <p:cTn id="162" dur="3000"/>
                                        <p:tgtEl>
                                          <p:spTgt spid="14"/>
                                        </p:tgtEl>
                                        <p:attrNameLst>
                                          <p:attrName>ppt_y</p:attrName>
                                        </p:attrNameLst>
                                      </p:cBhvr>
                                      <p:tavLst>
                                        <p:tav tm="0">
                                          <p:val>
                                            <p:strVal val="ppt_y"/>
                                          </p:val>
                                        </p:tav>
                                        <p:tav tm="100000">
                                          <p:val>
                                            <p:strVal val="0-ppt_h/2"/>
                                          </p:val>
                                        </p:tav>
                                      </p:tavLst>
                                    </p:anim>
                                    <p:set>
                                      <p:cBhvr>
                                        <p:cTn id="163" dur="1" fill="hold">
                                          <p:stCondLst>
                                            <p:cond delay="2999"/>
                                          </p:stCondLst>
                                        </p:cTn>
                                        <p:tgtEl>
                                          <p:spTgt spid="14"/>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3000"/>
                                        <p:tgtEl>
                                          <p:spTgt spid="15"/>
                                        </p:tgtEl>
                                        <p:attrNameLst>
                                          <p:attrName>ppt_x</p:attrName>
                                        </p:attrNameLst>
                                      </p:cBhvr>
                                      <p:tavLst>
                                        <p:tav tm="0">
                                          <p:val>
                                            <p:strVal val="ppt_x"/>
                                          </p:val>
                                        </p:tav>
                                        <p:tav tm="100000">
                                          <p:val>
                                            <p:strVal val="0-ppt_w/2"/>
                                          </p:val>
                                        </p:tav>
                                      </p:tavLst>
                                    </p:anim>
                                    <p:anim calcmode="lin" valueType="num">
                                      <p:cBhvr additive="base">
                                        <p:cTn id="166" dur="3000"/>
                                        <p:tgtEl>
                                          <p:spTgt spid="15"/>
                                        </p:tgtEl>
                                        <p:attrNameLst>
                                          <p:attrName>ppt_y</p:attrName>
                                        </p:attrNameLst>
                                      </p:cBhvr>
                                      <p:tavLst>
                                        <p:tav tm="0">
                                          <p:val>
                                            <p:strVal val="ppt_y"/>
                                          </p:val>
                                        </p:tav>
                                        <p:tav tm="100000">
                                          <p:val>
                                            <p:strVal val="0-ppt_h/2"/>
                                          </p:val>
                                        </p:tav>
                                      </p:tavLst>
                                    </p:anim>
                                    <p:set>
                                      <p:cBhvr>
                                        <p:cTn id="167" dur="1" fill="hold">
                                          <p:stCondLst>
                                            <p:cond delay="2999"/>
                                          </p:stCondLst>
                                        </p:cTn>
                                        <p:tgtEl>
                                          <p:spTgt spid="15"/>
                                        </p:tgtEl>
                                        <p:attrNameLst>
                                          <p:attrName>style.visibility</p:attrName>
                                        </p:attrNameLst>
                                      </p:cBhvr>
                                      <p:to>
                                        <p:strVal val="hidden"/>
                                      </p:to>
                                    </p:set>
                                  </p:childTnLst>
                                </p:cTn>
                              </p:par>
                              <p:par>
                                <p:cTn id="168" presetID="23" presetClass="entr" presetSubtype="272"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3000" fill="hold"/>
                                        <p:tgtEl>
                                          <p:spTgt spid="2"/>
                                        </p:tgtEl>
                                        <p:attrNameLst>
                                          <p:attrName>ppt_w</p:attrName>
                                        </p:attrNameLst>
                                      </p:cBhvr>
                                      <p:tavLst>
                                        <p:tav tm="0">
                                          <p:val>
                                            <p:strVal val="2/3*#ppt_w"/>
                                          </p:val>
                                        </p:tav>
                                        <p:tav tm="100000">
                                          <p:val>
                                            <p:strVal val="#ppt_w"/>
                                          </p:val>
                                        </p:tav>
                                      </p:tavLst>
                                    </p:anim>
                                    <p:anim calcmode="lin" valueType="num">
                                      <p:cBhvr>
                                        <p:cTn id="171" dur="3000" fill="hold"/>
                                        <p:tgtEl>
                                          <p:spTgt spid="2"/>
                                        </p:tgtEl>
                                        <p:attrNameLst>
                                          <p:attrName>ppt_h</p:attrName>
                                        </p:attrNameLst>
                                      </p:cBhvr>
                                      <p:tavLst>
                                        <p:tav tm="0">
                                          <p:val>
                                            <p:strVal val="2/3*#ppt_h"/>
                                          </p:val>
                                        </p:tav>
                                        <p:tav tm="100000">
                                          <p:val>
                                            <p:strVal val="#ppt_h"/>
                                          </p:val>
                                        </p:tav>
                                      </p:tavLst>
                                    </p:anim>
                                  </p:childTnLst>
                                </p:cTn>
                              </p:par>
                              <p:par>
                                <p:cTn id="172" presetID="4" presetClass="entr" presetSubtype="32" fill="hold" nodeType="withEffect">
                                  <p:stCondLst>
                                    <p:cond delay="0"/>
                                  </p:stCondLst>
                                  <p:childTnLst>
                                    <p:set>
                                      <p:cBhvr>
                                        <p:cTn id="173" dur="1" fill="hold">
                                          <p:stCondLst>
                                            <p:cond delay="0"/>
                                          </p:stCondLst>
                                        </p:cTn>
                                        <p:tgtEl>
                                          <p:spTgt spid="2"/>
                                        </p:tgtEl>
                                        <p:attrNameLst>
                                          <p:attrName>style.visibility</p:attrName>
                                        </p:attrNameLst>
                                      </p:cBhvr>
                                      <p:to>
                                        <p:strVal val="visible"/>
                                      </p:to>
                                    </p:set>
                                    <p:animEffect transition="in" filter="box(out)">
                                      <p:cBhvr>
                                        <p:cTn id="17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C000">
                <a:shade val="67500"/>
                <a:satMod val="115000"/>
              </a:srgbClr>
            </a:gs>
            <a:gs pos="100000">
              <a:srgbClr val="FFC000">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wallpaperuse.com-nature-wallpaper-hd-download-2177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oncentricos color.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3929059" y="1919310"/>
            <a:ext cx="1428760" cy="1428760"/>
          </a:xfrm>
          <a:prstGeom prst="rect">
            <a:avLst/>
          </a:prstGeom>
        </p:spPr>
      </p:pic>
      <p:pic>
        <p:nvPicPr>
          <p:cNvPr id="5" name="4 Imagen" descr="Concentricos color.png"/>
          <p:cNvPicPr>
            <a:picLocks noChangeAspect="1"/>
          </p:cNvPicPr>
          <p:nvPr/>
        </p:nvPicPr>
        <p:blipFill>
          <a:blip r:embed="rId3">
            <a:duotone>
              <a:prstClr val="black"/>
              <a:srgbClr val="FFC000">
                <a:tint val="45000"/>
                <a:satMod val="400000"/>
              </a:srgbClr>
            </a:duotone>
            <a:lum bright="-10000" contrast="40000"/>
          </a:blip>
          <a:stretch>
            <a:fillRect/>
          </a:stretch>
        </p:blipFill>
        <p:spPr>
          <a:xfrm rot="19259404">
            <a:off x="3929059" y="490550"/>
            <a:ext cx="1428760" cy="1428760"/>
          </a:xfrm>
          <a:prstGeom prst="rect">
            <a:avLst/>
          </a:prstGeom>
        </p:spPr>
      </p:pic>
      <p:pic>
        <p:nvPicPr>
          <p:cNvPr id="6" name="5 Imagen" descr="Concentricos color.png"/>
          <p:cNvPicPr>
            <a:picLocks noChangeAspect="1"/>
          </p:cNvPicPr>
          <p:nvPr/>
        </p:nvPicPr>
        <p:blipFill>
          <a:blip r:embed="rId3">
            <a:lum bright="40000" contrast="40000"/>
          </a:blip>
          <a:stretch>
            <a:fillRect/>
          </a:stretch>
        </p:blipFill>
        <p:spPr>
          <a:xfrm rot="1052995">
            <a:off x="5357819" y="2062186"/>
            <a:ext cx="1428760" cy="1428760"/>
          </a:xfrm>
          <a:prstGeom prst="rect">
            <a:avLst/>
          </a:prstGeom>
        </p:spPr>
      </p:pic>
      <p:pic>
        <p:nvPicPr>
          <p:cNvPr id="7" name="6 Imagen" descr="Concentricos color.png"/>
          <p:cNvPicPr>
            <a:picLocks noChangeAspect="1"/>
          </p:cNvPicPr>
          <p:nvPr/>
        </p:nvPicPr>
        <p:blipFill>
          <a:blip r:embed="rId3">
            <a:lum contrast="40000"/>
          </a:blip>
          <a:stretch>
            <a:fillRect/>
          </a:stretch>
        </p:blipFill>
        <p:spPr>
          <a:xfrm>
            <a:off x="5072067" y="990616"/>
            <a:ext cx="1428760" cy="1428760"/>
          </a:xfrm>
          <a:prstGeom prst="rect">
            <a:avLst/>
          </a:prstGeom>
        </p:spPr>
      </p:pic>
      <p:pic>
        <p:nvPicPr>
          <p:cNvPr id="8" name="7 Imagen" descr="Concentricos color.png"/>
          <p:cNvPicPr>
            <a:picLocks noChangeAspect="1"/>
          </p:cNvPicPr>
          <p:nvPr/>
        </p:nvPicPr>
        <p:blipFill>
          <a:blip r:embed="rId3">
            <a:duotone>
              <a:prstClr val="black"/>
              <a:srgbClr val="FFC000">
                <a:tint val="45000"/>
                <a:satMod val="400000"/>
              </a:srgbClr>
            </a:duotone>
            <a:lum bright="-10000" contrast="40000"/>
          </a:blip>
          <a:stretch>
            <a:fillRect/>
          </a:stretch>
        </p:blipFill>
        <p:spPr>
          <a:xfrm rot="7974395">
            <a:off x="3857621" y="3419508"/>
            <a:ext cx="1428760" cy="1428760"/>
          </a:xfrm>
          <a:prstGeom prst="rect">
            <a:avLst/>
          </a:prstGeom>
        </p:spPr>
      </p:pic>
      <p:pic>
        <p:nvPicPr>
          <p:cNvPr id="9" name="8 Imagen" descr="Concentricos color.png"/>
          <p:cNvPicPr>
            <a:picLocks noChangeAspect="1"/>
          </p:cNvPicPr>
          <p:nvPr/>
        </p:nvPicPr>
        <p:blipFill>
          <a:blip r:embed="rId3">
            <a:lum contrast="40000"/>
          </a:blip>
          <a:stretch>
            <a:fillRect/>
          </a:stretch>
        </p:blipFill>
        <p:spPr>
          <a:xfrm rot="6074771">
            <a:off x="4911920" y="3116484"/>
            <a:ext cx="1428760" cy="1428760"/>
          </a:xfrm>
          <a:prstGeom prst="rect">
            <a:avLst/>
          </a:prstGeom>
        </p:spPr>
      </p:pic>
      <p:pic>
        <p:nvPicPr>
          <p:cNvPr id="10" name="9 Imagen" descr="Concentricos color.png"/>
          <p:cNvPicPr>
            <a:picLocks noChangeAspect="1"/>
          </p:cNvPicPr>
          <p:nvPr/>
        </p:nvPicPr>
        <p:blipFill>
          <a:blip r:embed="rId3">
            <a:lum bright="40000" contrast="40000"/>
          </a:blip>
          <a:stretch>
            <a:fillRect/>
          </a:stretch>
        </p:blipFill>
        <p:spPr>
          <a:xfrm rot="13753484">
            <a:off x="2507707" y="1998156"/>
            <a:ext cx="1428760" cy="1428760"/>
          </a:xfrm>
          <a:prstGeom prst="rect">
            <a:avLst/>
          </a:prstGeom>
        </p:spPr>
      </p:pic>
      <p:pic>
        <p:nvPicPr>
          <p:cNvPr id="11" name="10 Imagen" descr="Concentricos color.png"/>
          <p:cNvPicPr>
            <a:picLocks noChangeAspect="1"/>
          </p:cNvPicPr>
          <p:nvPr/>
        </p:nvPicPr>
        <p:blipFill>
          <a:blip r:embed="rId3">
            <a:lum contrast="40000"/>
          </a:blip>
          <a:stretch>
            <a:fillRect/>
          </a:stretch>
        </p:blipFill>
        <p:spPr>
          <a:xfrm rot="12418821">
            <a:off x="2889527" y="2951479"/>
            <a:ext cx="1428760" cy="1428760"/>
          </a:xfrm>
          <a:prstGeom prst="rect">
            <a:avLst/>
          </a:prstGeom>
        </p:spPr>
      </p:pic>
      <p:pic>
        <p:nvPicPr>
          <p:cNvPr id="12" name="11 Imagen" descr="Concentricos color.png"/>
          <p:cNvPicPr>
            <a:picLocks noChangeAspect="1"/>
          </p:cNvPicPr>
          <p:nvPr/>
        </p:nvPicPr>
        <p:blipFill>
          <a:blip r:embed="rId3">
            <a:lum contrast="40000"/>
          </a:blip>
          <a:stretch>
            <a:fillRect/>
          </a:stretch>
        </p:blipFill>
        <p:spPr>
          <a:xfrm rot="16543353">
            <a:off x="2864898" y="1069462"/>
            <a:ext cx="1428760" cy="1428760"/>
          </a:xfrm>
          <a:prstGeom prst="rect">
            <a:avLst/>
          </a:prstGeom>
        </p:spPr>
      </p:pic>
      <p:pic>
        <p:nvPicPr>
          <p:cNvPr id="13" name="12 Imagen" descr="wallpaperuse.com-nature-wallpaper-hd-download-2177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anim calcmode="lin" valueType="num">
                                      <p:cBhvr>
                                        <p:cTn id="11" dur="3000" fill="hold"/>
                                        <p:tgtEl>
                                          <p:spTgt spid="4"/>
                                        </p:tgtEl>
                                        <p:attrNameLst>
                                          <p:attrName>ppt_x</p:attrName>
                                        </p:attrNameLst>
                                      </p:cBhvr>
                                      <p:tavLst>
                                        <p:tav tm="0">
                                          <p:val>
                                            <p:fltVal val="0.5"/>
                                          </p:val>
                                        </p:tav>
                                        <p:tav tm="100000">
                                          <p:val>
                                            <p:strVal val="#ppt_x"/>
                                          </p:val>
                                        </p:tav>
                                      </p:tavLst>
                                    </p:anim>
                                    <p:anim calcmode="lin" valueType="num">
                                      <p:cBhvr>
                                        <p:cTn id="12" dur="3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ppt_x</p:attrName>
                                        </p:attrNameLst>
                                      </p:cBhvr>
                                      <p:tavLst>
                                        <p:tav tm="0">
                                          <p:val>
                                            <p:fltVal val="0.5"/>
                                          </p:val>
                                        </p:tav>
                                        <p:tav tm="100000">
                                          <p:val>
                                            <p:strVal val="#ppt_x"/>
                                          </p:val>
                                        </p:tav>
                                      </p:tavLst>
                                    </p:anim>
                                    <p:anim calcmode="lin" valueType="num">
                                      <p:cBhvr>
                                        <p:cTn id="18" dur="3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ppt_x</p:attrName>
                                        </p:attrNameLst>
                                      </p:cBhvr>
                                      <p:tavLst>
                                        <p:tav tm="0">
                                          <p:val>
                                            <p:fltVal val="0.5"/>
                                          </p:val>
                                        </p:tav>
                                        <p:tav tm="100000">
                                          <p:val>
                                            <p:strVal val="#ppt_x"/>
                                          </p:val>
                                        </p:tav>
                                      </p:tavLst>
                                    </p:anim>
                                    <p:anim calcmode="lin" valueType="num">
                                      <p:cBhvr>
                                        <p:cTn id="24" dur="3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anim calcmode="lin" valueType="num">
                                      <p:cBhvr>
                                        <p:cTn id="29" dur="3000" fill="hold"/>
                                        <p:tgtEl>
                                          <p:spTgt spid="7"/>
                                        </p:tgtEl>
                                        <p:attrNameLst>
                                          <p:attrName>ppt_x</p:attrName>
                                        </p:attrNameLst>
                                      </p:cBhvr>
                                      <p:tavLst>
                                        <p:tav tm="0">
                                          <p:val>
                                            <p:fltVal val="0.5"/>
                                          </p:val>
                                        </p:tav>
                                        <p:tav tm="100000">
                                          <p:val>
                                            <p:strVal val="#ppt_x"/>
                                          </p:val>
                                        </p:tav>
                                      </p:tavLst>
                                    </p:anim>
                                    <p:anim calcmode="lin" valueType="num">
                                      <p:cBhvr>
                                        <p:cTn id="30" dur="3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fltVal val="0"/>
                                          </p:val>
                                        </p:tav>
                                        <p:tav tm="100000">
                                          <p:val>
                                            <p:strVal val="#ppt_w"/>
                                          </p:val>
                                        </p:tav>
                                      </p:tavLst>
                                    </p:anim>
                                    <p:anim calcmode="lin" valueType="num">
                                      <p:cBhvr>
                                        <p:cTn id="34" dur="3000" fill="hold"/>
                                        <p:tgtEl>
                                          <p:spTgt spid="8"/>
                                        </p:tgtEl>
                                        <p:attrNameLst>
                                          <p:attrName>ppt_h</p:attrName>
                                        </p:attrNameLst>
                                      </p:cBhvr>
                                      <p:tavLst>
                                        <p:tav tm="0">
                                          <p:val>
                                            <p:fltVal val="0"/>
                                          </p:val>
                                        </p:tav>
                                        <p:tav tm="100000">
                                          <p:val>
                                            <p:strVal val="#ppt_h"/>
                                          </p:val>
                                        </p:tav>
                                      </p:tavLst>
                                    </p:anim>
                                    <p:anim calcmode="lin" valueType="num">
                                      <p:cBhvr>
                                        <p:cTn id="35" dur="3000" fill="hold"/>
                                        <p:tgtEl>
                                          <p:spTgt spid="8"/>
                                        </p:tgtEl>
                                        <p:attrNameLst>
                                          <p:attrName>ppt_x</p:attrName>
                                        </p:attrNameLst>
                                      </p:cBhvr>
                                      <p:tavLst>
                                        <p:tav tm="0">
                                          <p:val>
                                            <p:fltVal val="0.5"/>
                                          </p:val>
                                        </p:tav>
                                        <p:tav tm="100000">
                                          <p:val>
                                            <p:strVal val="#ppt_x"/>
                                          </p:val>
                                        </p:tav>
                                      </p:tavLst>
                                    </p:anim>
                                    <p:anim calcmode="lin" valueType="num">
                                      <p:cBhvr>
                                        <p:cTn id="36" dur="3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p:val>
                                            <p:fltVal val="0"/>
                                          </p:val>
                                        </p:tav>
                                        <p:tav tm="100000">
                                          <p:val>
                                            <p:strVal val="#ppt_w"/>
                                          </p:val>
                                        </p:tav>
                                      </p:tavLst>
                                    </p:anim>
                                    <p:anim calcmode="lin" valueType="num">
                                      <p:cBhvr>
                                        <p:cTn id="40" dur="3000" fill="hold"/>
                                        <p:tgtEl>
                                          <p:spTgt spid="9"/>
                                        </p:tgtEl>
                                        <p:attrNameLst>
                                          <p:attrName>ppt_h</p:attrName>
                                        </p:attrNameLst>
                                      </p:cBhvr>
                                      <p:tavLst>
                                        <p:tav tm="0">
                                          <p:val>
                                            <p:fltVal val="0"/>
                                          </p:val>
                                        </p:tav>
                                        <p:tav tm="100000">
                                          <p:val>
                                            <p:strVal val="#ppt_h"/>
                                          </p:val>
                                        </p:tav>
                                      </p:tavLst>
                                    </p:anim>
                                    <p:anim calcmode="lin" valueType="num">
                                      <p:cBhvr>
                                        <p:cTn id="41" dur="3000" fill="hold"/>
                                        <p:tgtEl>
                                          <p:spTgt spid="9"/>
                                        </p:tgtEl>
                                        <p:attrNameLst>
                                          <p:attrName>ppt_x</p:attrName>
                                        </p:attrNameLst>
                                      </p:cBhvr>
                                      <p:tavLst>
                                        <p:tav tm="0">
                                          <p:val>
                                            <p:fltVal val="0.5"/>
                                          </p:val>
                                        </p:tav>
                                        <p:tav tm="100000">
                                          <p:val>
                                            <p:strVal val="#ppt_x"/>
                                          </p:val>
                                        </p:tav>
                                      </p:tavLst>
                                    </p:anim>
                                    <p:anim calcmode="lin" valueType="num">
                                      <p:cBhvr>
                                        <p:cTn id="42" dur="3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anim calcmode="lin" valueType="num">
                                      <p:cBhvr>
                                        <p:cTn id="47" dur="3000" fill="hold"/>
                                        <p:tgtEl>
                                          <p:spTgt spid="10"/>
                                        </p:tgtEl>
                                        <p:attrNameLst>
                                          <p:attrName>ppt_x</p:attrName>
                                        </p:attrNameLst>
                                      </p:cBhvr>
                                      <p:tavLst>
                                        <p:tav tm="0">
                                          <p:val>
                                            <p:fltVal val="0.5"/>
                                          </p:val>
                                        </p:tav>
                                        <p:tav tm="100000">
                                          <p:val>
                                            <p:strVal val="#ppt_x"/>
                                          </p:val>
                                        </p:tav>
                                      </p:tavLst>
                                    </p:anim>
                                    <p:anim calcmode="lin" valueType="num">
                                      <p:cBhvr>
                                        <p:cTn id="48" dur="3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3000" fill="hold"/>
                                        <p:tgtEl>
                                          <p:spTgt spid="11"/>
                                        </p:tgtEl>
                                        <p:attrNameLst>
                                          <p:attrName>ppt_w</p:attrName>
                                        </p:attrNameLst>
                                      </p:cBhvr>
                                      <p:tavLst>
                                        <p:tav tm="0">
                                          <p:val>
                                            <p:fltVal val="0"/>
                                          </p:val>
                                        </p:tav>
                                        <p:tav tm="100000">
                                          <p:val>
                                            <p:strVal val="#ppt_w"/>
                                          </p:val>
                                        </p:tav>
                                      </p:tavLst>
                                    </p:anim>
                                    <p:anim calcmode="lin" valueType="num">
                                      <p:cBhvr>
                                        <p:cTn id="52" dur="3000" fill="hold"/>
                                        <p:tgtEl>
                                          <p:spTgt spid="11"/>
                                        </p:tgtEl>
                                        <p:attrNameLst>
                                          <p:attrName>ppt_h</p:attrName>
                                        </p:attrNameLst>
                                      </p:cBhvr>
                                      <p:tavLst>
                                        <p:tav tm="0">
                                          <p:val>
                                            <p:fltVal val="0"/>
                                          </p:val>
                                        </p:tav>
                                        <p:tav tm="100000">
                                          <p:val>
                                            <p:strVal val="#ppt_h"/>
                                          </p:val>
                                        </p:tav>
                                      </p:tavLst>
                                    </p:anim>
                                    <p:anim calcmode="lin" valueType="num">
                                      <p:cBhvr>
                                        <p:cTn id="53" dur="3000" fill="hold"/>
                                        <p:tgtEl>
                                          <p:spTgt spid="11"/>
                                        </p:tgtEl>
                                        <p:attrNameLst>
                                          <p:attrName>ppt_x</p:attrName>
                                        </p:attrNameLst>
                                      </p:cBhvr>
                                      <p:tavLst>
                                        <p:tav tm="0">
                                          <p:val>
                                            <p:fltVal val="0.5"/>
                                          </p:val>
                                        </p:tav>
                                        <p:tav tm="100000">
                                          <p:val>
                                            <p:strVal val="#ppt_x"/>
                                          </p:val>
                                        </p:tav>
                                      </p:tavLst>
                                    </p:anim>
                                    <p:anim calcmode="lin" valueType="num">
                                      <p:cBhvr>
                                        <p:cTn id="54" dur="3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3000" fill="hold"/>
                                        <p:tgtEl>
                                          <p:spTgt spid="12"/>
                                        </p:tgtEl>
                                        <p:attrNameLst>
                                          <p:attrName>ppt_w</p:attrName>
                                        </p:attrNameLst>
                                      </p:cBhvr>
                                      <p:tavLst>
                                        <p:tav tm="0">
                                          <p:val>
                                            <p:fltVal val="0"/>
                                          </p:val>
                                        </p:tav>
                                        <p:tav tm="100000">
                                          <p:val>
                                            <p:strVal val="#ppt_w"/>
                                          </p:val>
                                        </p:tav>
                                      </p:tavLst>
                                    </p:anim>
                                    <p:anim calcmode="lin" valueType="num">
                                      <p:cBhvr>
                                        <p:cTn id="58" dur="3000" fill="hold"/>
                                        <p:tgtEl>
                                          <p:spTgt spid="12"/>
                                        </p:tgtEl>
                                        <p:attrNameLst>
                                          <p:attrName>ppt_h</p:attrName>
                                        </p:attrNameLst>
                                      </p:cBhvr>
                                      <p:tavLst>
                                        <p:tav tm="0">
                                          <p:val>
                                            <p:fltVal val="0"/>
                                          </p:val>
                                        </p:tav>
                                        <p:tav tm="100000">
                                          <p:val>
                                            <p:strVal val="#ppt_h"/>
                                          </p:val>
                                        </p:tav>
                                      </p:tavLst>
                                    </p:anim>
                                    <p:anim calcmode="lin" valueType="num">
                                      <p:cBhvr>
                                        <p:cTn id="59" dur="3000" fill="hold"/>
                                        <p:tgtEl>
                                          <p:spTgt spid="12"/>
                                        </p:tgtEl>
                                        <p:attrNameLst>
                                          <p:attrName>ppt_x</p:attrName>
                                        </p:attrNameLst>
                                      </p:cBhvr>
                                      <p:tavLst>
                                        <p:tav tm="0">
                                          <p:val>
                                            <p:fltVal val="0.5"/>
                                          </p:val>
                                        </p:tav>
                                        <p:tav tm="100000">
                                          <p:val>
                                            <p:strVal val="#ppt_x"/>
                                          </p:val>
                                        </p:tav>
                                      </p:tavLst>
                                    </p:anim>
                                    <p:anim calcmode="lin" valueType="num">
                                      <p:cBhvr>
                                        <p:cTn id="60" dur="3000" fill="hold"/>
                                        <p:tgtEl>
                                          <p:spTgt spid="12"/>
                                        </p:tgtEl>
                                        <p:attrNameLst>
                                          <p:attrName>ppt_y</p:attrName>
                                        </p:attrNameLst>
                                      </p:cBhvr>
                                      <p:tavLst>
                                        <p:tav tm="0">
                                          <p:val>
                                            <p:fltVal val="0.5"/>
                                          </p:val>
                                        </p:tav>
                                        <p:tav tm="100000">
                                          <p:val>
                                            <p:strVal val="#ppt_y"/>
                                          </p:val>
                                        </p:tav>
                                      </p:tavLst>
                                    </p:anim>
                                  </p:childTnLst>
                                </p:cTn>
                              </p:par>
                              <p:par>
                                <p:cTn id="61" presetID="8" presetClass="emph" presetSubtype="0" autoRev="1" fill="hold" nodeType="withEffect">
                                  <p:stCondLst>
                                    <p:cond delay="0"/>
                                  </p:stCondLst>
                                  <p:childTnLst>
                                    <p:animRot by="21600000">
                                      <p:cBhvr>
                                        <p:cTn id="62" dur="3000" fill="hold"/>
                                        <p:tgtEl>
                                          <p:spTgt spid="4"/>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3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3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12"/>
                                        </p:tgtEl>
                                        <p:attrNameLst>
                                          <p:attrName>r</p:attrName>
                                        </p:attrNameLst>
                                      </p:cBhvr>
                                    </p:animRot>
                                  </p:childTnLst>
                                </p:cTn>
                              </p:par>
                            </p:childTnLst>
                          </p:cTn>
                        </p:par>
                        <p:par>
                          <p:cTn id="79" fill="hold">
                            <p:stCondLst>
                              <p:cond delay="6000"/>
                            </p:stCondLst>
                            <p:childTnLst>
                              <p:par>
                                <p:cTn id="80" presetID="23" presetClass="exit" presetSubtype="544" fill="hold" nodeType="afterEffect">
                                  <p:stCondLst>
                                    <p:cond delay="0"/>
                                  </p:stCondLst>
                                  <p:childTnLst>
                                    <p:anim calcmode="lin" valueType="num">
                                      <p:cBhvr>
                                        <p:cTn id="81" dur="3000"/>
                                        <p:tgtEl>
                                          <p:spTgt spid="4"/>
                                        </p:tgtEl>
                                        <p:attrNameLst>
                                          <p:attrName>ppt_w</p:attrName>
                                        </p:attrNameLst>
                                      </p:cBhvr>
                                      <p:tavLst>
                                        <p:tav tm="0">
                                          <p:val>
                                            <p:strVal val="ppt_w"/>
                                          </p:val>
                                        </p:tav>
                                        <p:tav tm="100000">
                                          <p:val>
                                            <p:fltVal val="0"/>
                                          </p:val>
                                        </p:tav>
                                      </p:tavLst>
                                    </p:anim>
                                    <p:anim calcmode="lin" valueType="num">
                                      <p:cBhvr>
                                        <p:cTn id="82" dur="3000"/>
                                        <p:tgtEl>
                                          <p:spTgt spid="4"/>
                                        </p:tgtEl>
                                        <p:attrNameLst>
                                          <p:attrName>ppt_h</p:attrName>
                                        </p:attrNameLst>
                                      </p:cBhvr>
                                      <p:tavLst>
                                        <p:tav tm="0">
                                          <p:val>
                                            <p:strVal val="ppt_h"/>
                                          </p:val>
                                        </p:tav>
                                        <p:tav tm="100000">
                                          <p:val>
                                            <p:fltVal val="0"/>
                                          </p:val>
                                        </p:tav>
                                      </p:tavLst>
                                    </p:anim>
                                    <p:anim calcmode="lin" valueType="num">
                                      <p:cBhvr>
                                        <p:cTn id="83" dur="3000"/>
                                        <p:tgtEl>
                                          <p:spTgt spid="4"/>
                                        </p:tgtEl>
                                        <p:attrNameLst>
                                          <p:attrName>ppt_x</p:attrName>
                                        </p:attrNameLst>
                                      </p:cBhvr>
                                      <p:tavLst>
                                        <p:tav tm="0">
                                          <p:val>
                                            <p:strVal val="ppt_x"/>
                                          </p:val>
                                        </p:tav>
                                        <p:tav tm="100000">
                                          <p:val>
                                            <p:fltVal val="0.5"/>
                                          </p:val>
                                        </p:tav>
                                      </p:tavLst>
                                    </p:anim>
                                    <p:anim calcmode="lin" valueType="num">
                                      <p:cBhvr>
                                        <p:cTn id="84" dur="3000"/>
                                        <p:tgtEl>
                                          <p:spTgt spid="4"/>
                                        </p:tgtEl>
                                        <p:attrNameLst>
                                          <p:attrName>ppt_y</p:attrName>
                                        </p:attrNameLst>
                                      </p:cBhvr>
                                      <p:tavLst>
                                        <p:tav tm="0">
                                          <p:val>
                                            <p:strVal val="ppt_y"/>
                                          </p:val>
                                        </p:tav>
                                        <p:tav tm="100000">
                                          <p:val>
                                            <p:fltVal val="0.5"/>
                                          </p:val>
                                        </p:tav>
                                      </p:tavLst>
                                    </p:anim>
                                    <p:set>
                                      <p:cBhvr>
                                        <p:cTn id="85" dur="1" fill="hold">
                                          <p:stCondLst>
                                            <p:cond delay="2999"/>
                                          </p:stCondLst>
                                        </p:cTn>
                                        <p:tgtEl>
                                          <p:spTgt spid="4"/>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3000"/>
                                        <p:tgtEl>
                                          <p:spTgt spid="5"/>
                                        </p:tgtEl>
                                        <p:attrNameLst>
                                          <p:attrName>ppt_w</p:attrName>
                                        </p:attrNameLst>
                                      </p:cBhvr>
                                      <p:tavLst>
                                        <p:tav tm="0">
                                          <p:val>
                                            <p:strVal val="ppt_w"/>
                                          </p:val>
                                        </p:tav>
                                        <p:tav tm="100000">
                                          <p:val>
                                            <p:fltVal val="0"/>
                                          </p:val>
                                        </p:tav>
                                      </p:tavLst>
                                    </p:anim>
                                    <p:anim calcmode="lin" valueType="num">
                                      <p:cBhvr>
                                        <p:cTn id="88" dur="3000"/>
                                        <p:tgtEl>
                                          <p:spTgt spid="5"/>
                                        </p:tgtEl>
                                        <p:attrNameLst>
                                          <p:attrName>ppt_h</p:attrName>
                                        </p:attrNameLst>
                                      </p:cBhvr>
                                      <p:tavLst>
                                        <p:tav tm="0">
                                          <p:val>
                                            <p:strVal val="ppt_h"/>
                                          </p:val>
                                        </p:tav>
                                        <p:tav tm="100000">
                                          <p:val>
                                            <p:fltVal val="0"/>
                                          </p:val>
                                        </p:tav>
                                      </p:tavLst>
                                    </p:anim>
                                    <p:anim calcmode="lin" valueType="num">
                                      <p:cBhvr>
                                        <p:cTn id="89" dur="3000"/>
                                        <p:tgtEl>
                                          <p:spTgt spid="5"/>
                                        </p:tgtEl>
                                        <p:attrNameLst>
                                          <p:attrName>ppt_x</p:attrName>
                                        </p:attrNameLst>
                                      </p:cBhvr>
                                      <p:tavLst>
                                        <p:tav tm="0">
                                          <p:val>
                                            <p:strVal val="ppt_x"/>
                                          </p:val>
                                        </p:tav>
                                        <p:tav tm="100000">
                                          <p:val>
                                            <p:fltVal val="0.5"/>
                                          </p:val>
                                        </p:tav>
                                      </p:tavLst>
                                    </p:anim>
                                    <p:anim calcmode="lin" valueType="num">
                                      <p:cBhvr>
                                        <p:cTn id="90" dur="3000"/>
                                        <p:tgtEl>
                                          <p:spTgt spid="5"/>
                                        </p:tgtEl>
                                        <p:attrNameLst>
                                          <p:attrName>ppt_y</p:attrName>
                                        </p:attrNameLst>
                                      </p:cBhvr>
                                      <p:tavLst>
                                        <p:tav tm="0">
                                          <p:val>
                                            <p:strVal val="ppt_y"/>
                                          </p:val>
                                        </p:tav>
                                        <p:tav tm="100000">
                                          <p:val>
                                            <p:fltVal val="0.5"/>
                                          </p:val>
                                        </p:tav>
                                      </p:tavLst>
                                    </p:anim>
                                    <p:set>
                                      <p:cBhvr>
                                        <p:cTn id="91" dur="1" fill="hold">
                                          <p:stCondLst>
                                            <p:cond delay="2999"/>
                                          </p:stCondLst>
                                        </p:cTn>
                                        <p:tgtEl>
                                          <p:spTgt spid="5"/>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3000"/>
                                        <p:tgtEl>
                                          <p:spTgt spid="6"/>
                                        </p:tgtEl>
                                        <p:attrNameLst>
                                          <p:attrName>ppt_w</p:attrName>
                                        </p:attrNameLst>
                                      </p:cBhvr>
                                      <p:tavLst>
                                        <p:tav tm="0">
                                          <p:val>
                                            <p:strVal val="ppt_w"/>
                                          </p:val>
                                        </p:tav>
                                        <p:tav tm="100000">
                                          <p:val>
                                            <p:fltVal val="0"/>
                                          </p:val>
                                        </p:tav>
                                      </p:tavLst>
                                    </p:anim>
                                    <p:anim calcmode="lin" valueType="num">
                                      <p:cBhvr>
                                        <p:cTn id="94" dur="3000"/>
                                        <p:tgtEl>
                                          <p:spTgt spid="6"/>
                                        </p:tgtEl>
                                        <p:attrNameLst>
                                          <p:attrName>ppt_h</p:attrName>
                                        </p:attrNameLst>
                                      </p:cBhvr>
                                      <p:tavLst>
                                        <p:tav tm="0">
                                          <p:val>
                                            <p:strVal val="ppt_h"/>
                                          </p:val>
                                        </p:tav>
                                        <p:tav tm="100000">
                                          <p:val>
                                            <p:fltVal val="0"/>
                                          </p:val>
                                        </p:tav>
                                      </p:tavLst>
                                    </p:anim>
                                    <p:anim calcmode="lin" valueType="num">
                                      <p:cBhvr>
                                        <p:cTn id="95" dur="3000"/>
                                        <p:tgtEl>
                                          <p:spTgt spid="6"/>
                                        </p:tgtEl>
                                        <p:attrNameLst>
                                          <p:attrName>ppt_x</p:attrName>
                                        </p:attrNameLst>
                                      </p:cBhvr>
                                      <p:tavLst>
                                        <p:tav tm="0">
                                          <p:val>
                                            <p:strVal val="ppt_x"/>
                                          </p:val>
                                        </p:tav>
                                        <p:tav tm="100000">
                                          <p:val>
                                            <p:fltVal val="0.5"/>
                                          </p:val>
                                        </p:tav>
                                      </p:tavLst>
                                    </p:anim>
                                    <p:anim calcmode="lin" valueType="num">
                                      <p:cBhvr>
                                        <p:cTn id="96" dur="3000"/>
                                        <p:tgtEl>
                                          <p:spTgt spid="6"/>
                                        </p:tgtEl>
                                        <p:attrNameLst>
                                          <p:attrName>ppt_y</p:attrName>
                                        </p:attrNameLst>
                                      </p:cBhvr>
                                      <p:tavLst>
                                        <p:tav tm="0">
                                          <p:val>
                                            <p:strVal val="ppt_y"/>
                                          </p:val>
                                        </p:tav>
                                        <p:tav tm="100000">
                                          <p:val>
                                            <p:fltVal val="0.5"/>
                                          </p:val>
                                        </p:tav>
                                      </p:tavLst>
                                    </p:anim>
                                    <p:set>
                                      <p:cBhvr>
                                        <p:cTn id="97" dur="1" fill="hold">
                                          <p:stCondLst>
                                            <p:cond delay="2999"/>
                                          </p:stCondLst>
                                        </p:cTn>
                                        <p:tgtEl>
                                          <p:spTgt spid="6"/>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3000"/>
                                        <p:tgtEl>
                                          <p:spTgt spid="7"/>
                                        </p:tgtEl>
                                        <p:attrNameLst>
                                          <p:attrName>ppt_w</p:attrName>
                                        </p:attrNameLst>
                                      </p:cBhvr>
                                      <p:tavLst>
                                        <p:tav tm="0">
                                          <p:val>
                                            <p:strVal val="ppt_w"/>
                                          </p:val>
                                        </p:tav>
                                        <p:tav tm="100000">
                                          <p:val>
                                            <p:fltVal val="0"/>
                                          </p:val>
                                        </p:tav>
                                      </p:tavLst>
                                    </p:anim>
                                    <p:anim calcmode="lin" valueType="num">
                                      <p:cBhvr>
                                        <p:cTn id="100" dur="3000"/>
                                        <p:tgtEl>
                                          <p:spTgt spid="7"/>
                                        </p:tgtEl>
                                        <p:attrNameLst>
                                          <p:attrName>ppt_h</p:attrName>
                                        </p:attrNameLst>
                                      </p:cBhvr>
                                      <p:tavLst>
                                        <p:tav tm="0">
                                          <p:val>
                                            <p:strVal val="ppt_h"/>
                                          </p:val>
                                        </p:tav>
                                        <p:tav tm="100000">
                                          <p:val>
                                            <p:fltVal val="0"/>
                                          </p:val>
                                        </p:tav>
                                      </p:tavLst>
                                    </p:anim>
                                    <p:anim calcmode="lin" valueType="num">
                                      <p:cBhvr>
                                        <p:cTn id="101" dur="3000"/>
                                        <p:tgtEl>
                                          <p:spTgt spid="7"/>
                                        </p:tgtEl>
                                        <p:attrNameLst>
                                          <p:attrName>ppt_x</p:attrName>
                                        </p:attrNameLst>
                                      </p:cBhvr>
                                      <p:tavLst>
                                        <p:tav tm="0">
                                          <p:val>
                                            <p:strVal val="ppt_x"/>
                                          </p:val>
                                        </p:tav>
                                        <p:tav tm="100000">
                                          <p:val>
                                            <p:fltVal val="0.5"/>
                                          </p:val>
                                        </p:tav>
                                      </p:tavLst>
                                    </p:anim>
                                    <p:anim calcmode="lin" valueType="num">
                                      <p:cBhvr>
                                        <p:cTn id="102" dur="3000"/>
                                        <p:tgtEl>
                                          <p:spTgt spid="7"/>
                                        </p:tgtEl>
                                        <p:attrNameLst>
                                          <p:attrName>ppt_y</p:attrName>
                                        </p:attrNameLst>
                                      </p:cBhvr>
                                      <p:tavLst>
                                        <p:tav tm="0">
                                          <p:val>
                                            <p:strVal val="ppt_y"/>
                                          </p:val>
                                        </p:tav>
                                        <p:tav tm="100000">
                                          <p:val>
                                            <p:fltVal val="0.5"/>
                                          </p:val>
                                        </p:tav>
                                      </p:tavLst>
                                    </p:anim>
                                    <p:set>
                                      <p:cBhvr>
                                        <p:cTn id="103" dur="1" fill="hold">
                                          <p:stCondLst>
                                            <p:cond delay="2999"/>
                                          </p:stCondLst>
                                        </p:cTn>
                                        <p:tgtEl>
                                          <p:spTgt spid="7"/>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3000"/>
                                        <p:tgtEl>
                                          <p:spTgt spid="8"/>
                                        </p:tgtEl>
                                        <p:attrNameLst>
                                          <p:attrName>ppt_w</p:attrName>
                                        </p:attrNameLst>
                                      </p:cBhvr>
                                      <p:tavLst>
                                        <p:tav tm="0">
                                          <p:val>
                                            <p:strVal val="ppt_w"/>
                                          </p:val>
                                        </p:tav>
                                        <p:tav tm="100000">
                                          <p:val>
                                            <p:fltVal val="0"/>
                                          </p:val>
                                        </p:tav>
                                      </p:tavLst>
                                    </p:anim>
                                    <p:anim calcmode="lin" valueType="num">
                                      <p:cBhvr>
                                        <p:cTn id="106" dur="3000"/>
                                        <p:tgtEl>
                                          <p:spTgt spid="8"/>
                                        </p:tgtEl>
                                        <p:attrNameLst>
                                          <p:attrName>ppt_h</p:attrName>
                                        </p:attrNameLst>
                                      </p:cBhvr>
                                      <p:tavLst>
                                        <p:tav tm="0">
                                          <p:val>
                                            <p:strVal val="ppt_h"/>
                                          </p:val>
                                        </p:tav>
                                        <p:tav tm="100000">
                                          <p:val>
                                            <p:fltVal val="0"/>
                                          </p:val>
                                        </p:tav>
                                      </p:tavLst>
                                    </p:anim>
                                    <p:anim calcmode="lin" valueType="num">
                                      <p:cBhvr>
                                        <p:cTn id="107" dur="3000"/>
                                        <p:tgtEl>
                                          <p:spTgt spid="8"/>
                                        </p:tgtEl>
                                        <p:attrNameLst>
                                          <p:attrName>ppt_x</p:attrName>
                                        </p:attrNameLst>
                                      </p:cBhvr>
                                      <p:tavLst>
                                        <p:tav tm="0">
                                          <p:val>
                                            <p:strVal val="ppt_x"/>
                                          </p:val>
                                        </p:tav>
                                        <p:tav tm="100000">
                                          <p:val>
                                            <p:fltVal val="0.5"/>
                                          </p:val>
                                        </p:tav>
                                      </p:tavLst>
                                    </p:anim>
                                    <p:anim calcmode="lin" valueType="num">
                                      <p:cBhvr>
                                        <p:cTn id="108" dur="3000"/>
                                        <p:tgtEl>
                                          <p:spTgt spid="8"/>
                                        </p:tgtEl>
                                        <p:attrNameLst>
                                          <p:attrName>ppt_y</p:attrName>
                                        </p:attrNameLst>
                                      </p:cBhvr>
                                      <p:tavLst>
                                        <p:tav tm="0">
                                          <p:val>
                                            <p:strVal val="ppt_y"/>
                                          </p:val>
                                        </p:tav>
                                        <p:tav tm="100000">
                                          <p:val>
                                            <p:fltVal val="0.5"/>
                                          </p:val>
                                        </p:tav>
                                      </p:tavLst>
                                    </p:anim>
                                    <p:set>
                                      <p:cBhvr>
                                        <p:cTn id="109" dur="1" fill="hold">
                                          <p:stCondLst>
                                            <p:cond delay="2999"/>
                                          </p:stCondLst>
                                        </p:cTn>
                                        <p:tgtEl>
                                          <p:spTgt spid="8"/>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3000"/>
                                        <p:tgtEl>
                                          <p:spTgt spid="9"/>
                                        </p:tgtEl>
                                        <p:attrNameLst>
                                          <p:attrName>ppt_w</p:attrName>
                                        </p:attrNameLst>
                                      </p:cBhvr>
                                      <p:tavLst>
                                        <p:tav tm="0">
                                          <p:val>
                                            <p:strVal val="ppt_w"/>
                                          </p:val>
                                        </p:tav>
                                        <p:tav tm="100000">
                                          <p:val>
                                            <p:fltVal val="0"/>
                                          </p:val>
                                        </p:tav>
                                      </p:tavLst>
                                    </p:anim>
                                    <p:anim calcmode="lin" valueType="num">
                                      <p:cBhvr>
                                        <p:cTn id="112" dur="3000"/>
                                        <p:tgtEl>
                                          <p:spTgt spid="9"/>
                                        </p:tgtEl>
                                        <p:attrNameLst>
                                          <p:attrName>ppt_h</p:attrName>
                                        </p:attrNameLst>
                                      </p:cBhvr>
                                      <p:tavLst>
                                        <p:tav tm="0">
                                          <p:val>
                                            <p:strVal val="ppt_h"/>
                                          </p:val>
                                        </p:tav>
                                        <p:tav tm="100000">
                                          <p:val>
                                            <p:fltVal val="0"/>
                                          </p:val>
                                        </p:tav>
                                      </p:tavLst>
                                    </p:anim>
                                    <p:anim calcmode="lin" valueType="num">
                                      <p:cBhvr>
                                        <p:cTn id="113" dur="3000"/>
                                        <p:tgtEl>
                                          <p:spTgt spid="9"/>
                                        </p:tgtEl>
                                        <p:attrNameLst>
                                          <p:attrName>ppt_x</p:attrName>
                                        </p:attrNameLst>
                                      </p:cBhvr>
                                      <p:tavLst>
                                        <p:tav tm="0">
                                          <p:val>
                                            <p:strVal val="ppt_x"/>
                                          </p:val>
                                        </p:tav>
                                        <p:tav tm="100000">
                                          <p:val>
                                            <p:fltVal val="0.5"/>
                                          </p:val>
                                        </p:tav>
                                      </p:tavLst>
                                    </p:anim>
                                    <p:anim calcmode="lin" valueType="num">
                                      <p:cBhvr>
                                        <p:cTn id="114" dur="3000"/>
                                        <p:tgtEl>
                                          <p:spTgt spid="9"/>
                                        </p:tgtEl>
                                        <p:attrNameLst>
                                          <p:attrName>ppt_y</p:attrName>
                                        </p:attrNameLst>
                                      </p:cBhvr>
                                      <p:tavLst>
                                        <p:tav tm="0">
                                          <p:val>
                                            <p:strVal val="ppt_y"/>
                                          </p:val>
                                        </p:tav>
                                        <p:tav tm="100000">
                                          <p:val>
                                            <p:fltVal val="0.5"/>
                                          </p:val>
                                        </p:tav>
                                      </p:tavLst>
                                    </p:anim>
                                    <p:set>
                                      <p:cBhvr>
                                        <p:cTn id="115" dur="1" fill="hold">
                                          <p:stCondLst>
                                            <p:cond delay="2999"/>
                                          </p:stCondLst>
                                        </p:cTn>
                                        <p:tgtEl>
                                          <p:spTgt spid="9"/>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3000"/>
                                        <p:tgtEl>
                                          <p:spTgt spid="10"/>
                                        </p:tgtEl>
                                        <p:attrNameLst>
                                          <p:attrName>ppt_w</p:attrName>
                                        </p:attrNameLst>
                                      </p:cBhvr>
                                      <p:tavLst>
                                        <p:tav tm="0">
                                          <p:val>
                                            <p:strVal val="ppt_w"/>
                                          </p:val>
                                        </p:tav>
                                        <p:tav tm="100000">
                                          <p:val>
                                            <p:fltVal val="0"/>
                                          </p:val>
                                        </p:tav>
                                      </p:tavLst>
                                    </p:anim>
                                    <p:anim calcmode="lin" valueType="num">
                                      <p:cBhvr>
                                        <p:cTn id="118" dur="3000"/>
                                        <p:tgtEl>
                                          <p:spTgt spid="10"/>
                                        </p:tgtEl>
                                        <p:attrNameLst>
                                          <p:attrName>ppt_h</p:attrName>
                                        </p:attrNameLst>
                                      </p:cBhvr>
                                      <p:tavLst>
                                        <p:tav tm="0">
                                          <p:val>
                                            <p:strVal val="ppt_h"/>
                                          </p:val>
                                        </p:tav>
                                        <p:tav tm="100000">
                                          <p:val>
                                            <p:fltVal val="0"/>
                                          </p:val>
                                        </p:tav>
                                      </p:tavLst>
                                    </p:anim>
                                    <p:anim calcmode="lin" valueType="num">
                                      <p:cBhvr>
                                        <p:cTn id="119" dur="3000"/>
                                        <p:tgtEl>
                                          <p:spTgt spid="10"/>
                                        </p:tgtEl>
                                        <p:attrNameLst>
                                          <p:attrName>ppt_x</p:attrName>
                                        </p:attrNameLst>
                                      </p:cBhvr>
                                      <p:tavLst>
                                        <p:tav tm="0">
                                          <p:val>
                                            <p:strVal val="ppt_x"/>
                                          </p:val>
                                        </p:tav>
                                        <p:tav tm="100000">
                                          <p:val>
                                            <p:fltVal val="0.5"/>
                                          </p:val>
                                        </p:tav>
                                      </p:tavLst>
                                    </p:anim>
                                    <p:anim calcmode="lin" valueType="num">
                                      <p:cBhvr>
                                        <p:cTn id="120" dur="3000"/>
                                        <p:tgtEl>
                                          <p:spTgt spid="10"/>
                                        </p:tgtEl>
                                        <p:attrNameLst>
                                          <p:attrName>ppt_y</p:attrName>
                                        </p:attrNameLst>
                                      </p:cBhvr>
                                      <p:tavLst>
                                        <p:tav tm="0">
                                          <p:val>
                                            <p:strVal val="ppt_y"/>
                                          </p:val>
                                        </p:tav>
                                        <p:tav tm="100000">
                                          <p:val>
                                            <p:fltVal val="0.5"/>
                                          </p:val>
                                        </p:tav>
                                      </p:tavLst>
                                    </p:anim>
                                    <p:set>
                                      <p:cBhvr>
                                        <p:cTn id="121" dur="1" fill="hold">
                                          <p:stCondLst>
                                            <p:cond delay="2999"/>
                                          </p:stCondLst>
                                        </p:cTn>
                                        <p:tgtEl>
                                          <p:spTgt spid="10"/>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3000"/>
                                        <p:tgtEl>
                                          <p:spTgt spid="11"/>
                                        </p:tgtEl>
                                        <p:attrNameLst>
                                          <p:attrName>ppt_w</p:attrName>
                                        </p:attrNameLst>
                                      </p:cBhvr>
                                      <p:tavLst>
                                        <p:tav tm="0">
                                          <p:val>
                                            <p:strVal val="ppt_w"/>
                                          </p:val>
                                        </p:tav>
                                        <p:tav tm="100000">
                                          <p:val>
                                            <p:fltVal val="0"/>
                                          </p:val>
                                        </p:tav>
                                      </p:tavLst>
                                    </p:anim>
                                    <p:anim calcmode="lin" valueType="num">
                                      <p:cBhvr>
                                        <p:cTn id="124" dur="3000"/>
                                        <p:tgtEl>
                                          <p:spTgt spid="11"/>
                                        </p:tgtEl>
                                        <p:attrNameLst>
                                          <p:attrName>ppt_h</p:attrName>
                                        </p:attrNameLst>
                                      </p:cBhvr>
                                      <p:tavLst>
                                        <p:tav tm="0">
                                          <p:val>
                                            <p:strVal val="ppt_h"/>
                                          </p:val>
                                        </p:tav>
                                        <p:tav tm="100000">
                                          <p:val>
                                            <p:fltVal val="0"/>
                                          </p:val>
                                        </p:tav>
                                      </p:tavLst>
                                    </p:anim>
                                    <p:anim calcmode="lin" valueType="num">
                                      <p:cBhvr>
                                        <p:cTn id="125" dur="3000"/>
                                        <p:tgtEl>
                                          <p:spTgt spid="11"/>
                                        </p:tgtEl>
                                        <p:attrNameLst>
                                          <p:attrName>ppt_x</p:attrName>
                                        </p:attrNameLst>
                                      </p:cBhvr>
                                      <p:tavLst>
                                        <p:tav tm="0">
                                          <p:val>
                                            <p:strVal val="ppt_x"/>
                                          </p:val>
                                        </p:tav>
                                        <p:tav tm="100000">
                                          <p:val>
                                            <p:fltVal val="0.5"/>
                                          </p:val>
                                        </p:tav>
                                      </p:tavLst>
                                    </p:anim>
                                    <p:anim calcmode="lin" valueType="num">
                                      <p:cBhvr>
                                        <p:cTn id="126" dur="3000"/>
                                        <p:tgtEl>
                                          <p:spTgt spid="11"/>
                                        </p:tgtEl>
                                        <p:attrNameLst>
                                          <p:attrName>ppt_y</p:attrName>
                                        </p:attrNameLst>
                                      </p:cBhvr>
                                      <p:tavLst>
                                        <p:tav tm="0">
                                          <p:val>
                                            <p:strVal val="ppt_y"/>
                                          </p:val>
                                        </p:tav>
                                        <p:tav tm="100000">
                                          <p:val>
                                            <p:fltVal val="0.5"/>
                                          </p:val>
                                        </p:tav>
                                      </p:tavLst>
                                    </p:anim>
                                    <p:set>
                                      <p:cBhvr>
                                        <p:cTn id="127" dur="1" fill="hold">
                                          <p:stCondLst>
                                            <p:cond delay="2999"/>
                                          </p:stCondLst>
                                        </p:cTn>
                                        <p:tgtEl>
                                          <p:spTgt spid="11"/>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3000"/>
                                        <p:tgtEl>
                                          <p:spTgt spid="12"/>
                                        </p:tgtEl>
                                        <p:attrNameLst>
                                          <p:attrName>ppt_w</p:attrName>
                                        </p:attrNameLst>
                                      </p:cBhvr>
                                      <p:tavLst>
                                        <p:tav tm="0">
                                          <p:val>
                                            <p:strVal val="ppt_w"/>
                                          </p:val>
                                        </p:tav>
                                        <p:tav tm="100000">
                                          <p:val>
                                            <p:fltVal val="0"/>
                                          </p:val>
                                        </p:tav>
                                      </p:tavLst>
                                    </p:anim>
                                    <p:anim calcmode="lin" valueType="num">
                                      <p:cBhvr>
                                        <p:cTn id="130" dur="3000"/>
                                        <p:tgtEl>
                                          <p:spTgt spid="12"/>
                                        </p:tgtEl>
                                        <p:attrNameLst>
                                          <p:attrName>ppt_h</p:attrName>
                                        </p:attrNameLst>
                                      </p:cBhvr>
                                      <p:tavLst>
                                        <p:tav tm="0">
                                          <p:val>
                                            <p:strVal val="ppt_h"/>
                                          </p:val>
                                        </p:tav>
                                        <p:tav tm="100000">
                                          <p:val>
                                            <p:fltVal val="0"/>
                                          </p:val>
                                        </p:tav>
                                      </p:tavLst>
                                    </p:anim>
                                    <p:anim calcmode="lin" valueType="num">
                                      <p:cBhvr>
                                        <p:cTn id="131" dur="3000"/>
                                        <p:tgtEl>
                                          <p:spTgt spid="12"/>
                                        </p:tgtEl>
                                        <p:attrNameLst>
                                          <p:attrName>ppt_x</p:attrName>
                                        </p:attrNameLst>
                                      </p:cBhvr>
                                      <p:tavLst>
                                        <p:tav tm="0">
                                          <p:val>
                                            <p:strVal val="ppt_x"/>
                                          </p:val>
                                        </p:tav>
                                        <p:tav tm="100000">
                                          <p:val>
                                            <p:fltVal val="0.5"/>
                                          </p:val>
                                        </p:tav>
                                      </p:tavLst>
                                    </p:anim>
                                    <p:anim calcmode="lin" valueType="num">
                                      <p:cBhvr>
                                        <p:cTn id="132" dur="3000"/>
                                        <p:tgtEl>
                                          <p:spTgt spid="12"/>
                                        </p:tgtEl>
                                        <p:attrNameLst>
                                          <p:attrName>ppt_y</p:attrName>
                                        </p:attrNameLst>
                                      </p:cBhvr>
                                      <p:tavLst>
                                        <p:tav tm="0">
                                          <p:val>
                                            <p:strVal val="ppt_y"/>
                                          </p:val>
                                        </p:tav>
                                        <p:tav tm="100000">
                                          <p:val>
                                            <p:fltVal val="0.5"/>
                                          </p:val>
                                        </p:tav>
                                      </p:tavLst>
                                    </p:anim>
                                    <p:set>
                                      <p:cBhvr>
                                        <p:cTn id="133" dur="1" fill="hold">
                                          <p:stCondLst>
                                            <p:cond delay="2999"/>
                                          </p:stCondLst>
                                        </p:cTn>
                                        <p:tgtEl>
                                          <p:spTgt spid="12"/>
                                        </p:tgtEl>
                                        <p:attrNameLst>
                                          <p:attrName>style.visibility</p:attrName>
                                        </p:attrNameLst>
                                      </p:cBhvr>
                                      <p:to>
                                        <p:strVal val="hidden"/>
                                      </p:to>
                                    </p:set>
                                  </p:childTnLst>
                                </p:cTn>
                              </p:par>
                              <p:par>
                                <p:cTn id="134" presetID="8" presetClass="emph" presetSubtype="0" autoRev="1" fill="hold" nodeType="withEffect">
                                  <p:stCondLst>
                                    <p:cond delay="0"/>
                                  </p:stCondLst>
                                  <p:childTnLst>
                                    <p:animRot by="21600000">
                                      <p:cBhvr>
                                        <p:cTn id="135" dur="3000" fill="hold"/>
                                        <p:tgtEl>
                                          <p:spTgt spid="4"/>
                                        </p:tgtEl>
                                        <p:attrNameLst>
                                          <p:attrName>r</p:attrName>
                                        </p:attrNameLst>
                                      </p:cBhvr>
                                    </p:animRot>
                                  </p:childTnLst>
                                </p:cTn>
                              </p:par>
                              <p:par>
                                <p:cTn id="136" presetID="8" presetClass="emph" presetSubtype="0" autoRev="1" fill="hold"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6"/>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8"/>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10"/>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1"/>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2"/>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ppt_w</p:attrName>
                                        </p:attrNameLst>
                                      </p:cBhvr>
                                      <p:tavLst>
                                        <p:tav tm="0">
                                          <p:val>
                                            <p:strVal val="4/3*#ppt_w"/>
                                          </p:val>
                                        </p:tav>
                                        <p:tav tm="100000">
                                          <p:val>
                                            <p:strVal val="#ppt_w"/>
                                          </p:val>
                                        </p:tav>
                                      </p:tavLst>
                                    </p:anim>
                                    <p:anim calcmode="lin" valueType="num">
                                      <p:cBhvr>
                                        <p:cTn id="155" dur="3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2)">
                                      <p:cBhvr>
                                        <p:cTn id="15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6544cf5e5b89aa02afdd7c559a3b977.jpg"/>
          <p:cNvPicPr>
            <a:picLocks noChangeAspect="1"/>
          </p:cNvPicPr>
          <p:nvPr/>
        </p:nvPicPr>
        <p:blipFill>
          <a:blip r:embed="rId2"/>
          <a:stretch>
            <a:fillRect/>
          </a:stretch>
        </p:blipFill>
        <p:spPr>
          <a:xfrm>
            <a:off x="0" y="2721"/>
            <a:ext cx="9144000" cy="5138057"/>
          </a:xfrm>
          <a:prstGeom prst="rect">
            <a:avLst/>
          </a:prstGeom>
        </p:spPr>
      </p:pic>
      <p:pic>
        <p:nvPicPr>
          <p:cNvPr id="3" name="2 Imagen" descr="MKXLYZ7at_t5vr_iD44RESr_4Dc.png"/>
          <p:cNvPicPr>
            <a:picLocks noChangeAspect="1"/>
          </p:cNvPicPr>
          <p:nvPr/>
        </p:nvPicPr>
        <p:blipFill>
          <a:blip r:embed="rId3"/>
          <a:stretch>
            <a:fillRect/>
          </a:stretch>
        </p:blipFill>
        <p:spPr>
          <a:xfrm flipH="1">
            <a:off x="0" y="0"/>
            <a:ext cx="4500561" cy="5143500"/>
          </a:xfrm>
          <a:prstGeom prst="rect">
            <a:avLst/>
          </a:prstGeom>
        </p:spPr>
      </p:pic>
      <p:sp>
        <p:nvSpPr>
          <p:cNvPr id="4" name="3 CuadroTexto"/>
          <p:cNvSpPr txBox="1"/>
          <p:nvPr/>
        </p:nvSpPr>
        <p:spPr>
          <a:xfrm>
            <a:off x="5143504" y="1285866"/>
            <a:ext cx="3786214" cy="2246769"/>
          </a:xfrm>
          <a:prstGeom prst="rect">
            <a:avLst/>
          </a:prstGeom>
          <a:noFill/>
        </p:spPr>
        <p:txBody>
          <a:bodyPr wrap="square" rtlCol="0">
            <a:spAutoFit/>
          </a:bodyPr>
          <a:lstStyle/>
          <a:p>
            <a:r>
              <a:rPr lang="es-PE" sz="2000" dirty="0" smtClean="0"/>
              <a:t>Las montañas se yerguen imponentes, testigos del tiempo que pasa, El sol se oculta tras su cima, dejando una estela de gracia, El aire fresco acaricia mi piel, susurra secretos de la eternidad, Y en esta comunión con la naturaleza, encuentro mi serenidad.</a:t>
            </a:r>
          </a:p>
          <a:p>
            <a:endParaRPr lang="es-PE" sz="2000" dirty="0"/>
          </a:p>
        </p:txBody>
      </p:sp>
    </p:spTree>
  </p:cSld>
  <p:clrMapOvr>
    <a:masterClrMapping/>
  </p:clrMapOvr>
  <p:transition advClick="0" advTm="2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00"/>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wallpaperuse.com-nature-wallpaper-full-hd-21903.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
        <p:nvSpPr>
          <p:cNvPr id="4" name="3 Elipse"/>
          <p:cNvSpPr/>
          <p:nvPr/>
        </p:nvSpPr>
        <p:spPr>
          <a:xfrm>
            <a:off x="6500858" y="0"/>
            <a:ext cx="857224" cy="857238"/>
          </a:xfrm>
          <a:prstGeom prst="ellipse">
            <a:avLst/>
          </a:prstGeom>
          <a:blipFill>
            <a:blip r:embed="rId3">
              <a:duotone>
                <a:prstClr val="black"/>
                <a:schemeClr val="accent3">
                  <a:tint val="45000"/>
                  <a:satMod val="400000"/>
                </a:schemeClr>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lipse"/>
          <p:cNvSpPr/>
          <p:nvPr/>
        </p:nvSpPr>
        <p:spPr>
          <a:xfrm>
            <a:off x="7358082" y="1142990"/>
            <a:ext cx="857224" cy="857238"/>
          </a:xfrm>
          <a:prstGeom prst="ellipse">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lipse"/>
          <p:cNvSpPr/>
          <p:nvPr/>
        </p:nvSpPr>
        <p:spPr>
          <a:xfrm>
            <a:off x="8286776" y="2143122"/>
            <a:ext cx="857224" cy="857238"/>
          </a:xfrm>
          <a:prstGeom prst="ellipse">
            <a:avLst/>
          </a:prstGeom>
          <a:blipFill>
            <a:blip r:embed="rId3">
              <a:duotone>
                <a:prstClr val="black"/>
                <a:srgbClr val="92D050">
                  <a:tint val="45000"/>
                  <a:satMod val="400000"/>
                </a:srgbClr>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lipse"/>
          <p:cNvSpPr/>
          <p:nvPr/>
        </p:nvSpPr>
        <p:spPr>
          <a:xfrm>
            <a:off x="0" y="4286262"/>
            <a:ext cx="857224" cy="857238"/>
          </a:xfrm>
          <a:prstGeom prst="ellipse">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lipse"/>
          <p:cNvSpPr/>
          <p:nvPr/>
        </p:nvSpPr>
        <p:spPr>
          <a:xfrm>
            <a:off x="857224" y="3214692"/>
            <a:ext cx="857224" cy="857238"/>
          </a:xfrm>
          <a:prstGeom prst="ellipse">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Elipse"/>
          <p:cNvSpPr/>
          <p:nvPr/>
        </p:nvSpPr>
        <p:spPr>
          <a:xfrm>
            <a:off x="6429388" y="2214560"/>
            <a:ext cx="857224" cy="857238"/>
          </a:xfrm>
          <a:prstGeom prst="ellipse">
            <a:avLst/>
          </a:prstGeom>
          <a:blipFill>
            <a:blip r:embed="rId3">
              <a:duotone>
                <a:prstClr val="black"/>
                <a:srgbClr val="92D050">
                  <a:tint val="45000"/>
                  <a:satMod val="400000"/>
                </a:srgbClr>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Elipse"/>
          <p:cNvSpPr/>
          <p:nvPr/>
        </p:nvSpPr>
        <p:spPr>
          <a:xfrm>
            <a:off x="7358082" y="3143254"/>
            <a:ext cx="857224" cy="857238"/>
          </a:xfrm>
          <a:prstGeom prst="ellipse">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Elipse"/>
          <p:cNvSpPr/>
          <p:nvPr/>
        </p:nvSpPr>
        <p:spPr>
          <a:xfrm>
            <a:off x="8286776" y="4286262"/>
            <a:ext cx="857224" cy="857238"/>
          </a:xfrm>
          <a:prstGeom prst="ellipse">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Elipse"/>
          <p:cNvSpPr/>
          <p:nvPr/>
        </p:nvSpPr>
        <p:spPr>
          <a:xfrm>
            <a:off x="4429124" y="2143122"/>
            <a:ext cx="857224" cy="857238"/>
          </a:xfrm>
          <a:prstGeom prst="ellipse">
            <a:avLst/>
          </a:prstGeom>
          <a:blipFill>
            <a:blip r:embed="rId3">
              <a:duotone>
                <a:prstClr val="black"/>
                <a:srgbClr val="92D050">
                  <a:tint val="45000"/>
                  <a:satMod val="400000"/>
                </a:srgbClr>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Elipse"/>
          <p:cNvSpPr/>
          <p:nvPr/>
        </p:nvSpPr>
        <p:spPr>
          <a:xfrm>
            <a:off x="5500694" y="3071816"/>
            <a:ext cx="857224" cy="857238"/>
          </a:xfrm>
          <a:prstGeom prst="ellipse">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Elipse"/>
          <p:cNvSpPr/>
          <p:nvPr/>
        </p:nvSpPr>
        <p:spPr>
          <a:xfrm>
            <a:off x="6500826" y="4286262"/>
            <a:ext cx="857224" cy="857238"/>
          </a:xfrm>
          <a:prstGeom prst="ellipse">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Elipse"/>
          <p:cNvSpPr/>
          <p:nvPr/>
        </p:nvSpPr>
        <p:spPr>
          <a:xfrm>
            <a:off x="3500430" y="2214560"/>
            <a:ext cx="857224" cy="857238"/>
          </a:xfrm>
          <a:prstGeom prst="ellipse">
            <a:avLst/>
          </a:prstGeom>
          <a:blipFill>
            <a:blip r:embed="rId3">
              <a:duotone>
                <a:prstClr val="black"/>
                <a:srgbClr val="92D050">
                  <a:tint val="45000"/>
                  <a:satMod val="400000"/>
                </a:srgbClr>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Elipse"/>
          <p:cNvSpPr/>
          <p:nvPr/>
        </p:nvSpPr>
        <p:spPr>
          <a:xfrm>
            <a:off x="1928794" y="4286262"/>
            <a:ext cx="857224" cy="857238"/>
          </a:xfrm>
          <a:prstGeom prst="ellipse">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Elipse"/>
          <p:cNvSpPr/>
          <p:nvPr/>
        </p:nvSpPr>
        <p:spPr>
          <a:xfrm>
            <a:off x="2571736" y="3286130"/>
            <a:ext cx="857224" cy="857238"/>
          </a:xfrm>
          <a:prstGeom prst="ellipse">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Elipse"/>
          <p:cNvSpPr/>
          <p:nvPr/>
        </p:nvSpPr>
        <p:spPr>
          <a:xfrm>
            <a:off x="1857356" y="2071684"/>
            <a:ext cx="857224" cy="857238"/>
          </a:xfrm>
          <a:prstGeom prst="ellipse">
            <a:avLst/>
          </a:prstGeom>
          <a:blipFill>
            <a:blip r:embed="rId3">
              <a:duotone>
                <a:prstClr val="black"/>
                <a:srgbClr val="92D050">
                  <a:tint val="45000"/>
                  <a:satMod val="400000"/>
                </a:srgbClr>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Elipse"/>
          <p:cNvSpPr/>
          <p:nvPr/>
        </p:nvSpPr>
        <p:spPr>
          <a:xfrm>
            <a:off x="0" y="2143122"/>
            <a:ext cx="857224" cy="857238"/>
          </a:xfrm>
          <a:prstGeom prst="ellipse">
            <a:avLst/>
          </a:prstGeom>
          <a:blipFill>
            <a:blip r:embed="rId3">
              <a:duotone>
                <a:prstClr val="black"/>
                <a:srgbClr val="92D050">
                  <a:tint val="45000"/>
                  <a:satMod val="400000"/>
                </a:srgbClr>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Elipse"/>
          <p:cNvSpPr/>
          <p:nvPr/>
        </p:nvSpPr>
        <p:spPr>
          <a:xfrm>
            <a:off x="857224" y="1143008"/>
            <a:ext cx="857224" cy="857238"/>
          </a:xfrm>
          <a:prstGeom prst="ellipse">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Elipse"/>
          <p:cNvSpPr/>
          <p:nvPr/>
        </p:nvSpPr>
        <p:spPr>
          <a:xfrm>
            <a:off x="1857356" y="0"/>
            <a:ext cx="857224" cy="857238"/>
          </a:xfrm>
          <a:prstGeom prst="ellipse">
            <a:avLst/>
          </a:prstGeom>
          <a:blipFill>
            <a:blip r:embed="rId3">
              <a:duotone>
                <a:prstClr val="black"/>
                <a:schemeClr val="accent3">
                  <a:tint val="45000"/>
                  <a:satMod val="400000"/>
                </a:schemeClr>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Elipse"/>
          <p:cNvSpPr/>
          <p:nvPr/>
        </p:nvSpPr>
        <p:spPr>
          <a:xfrm>
            <a:off x="3071834" y="1071552"/>
            <a:ext cx="857224" cy="857238"/>
          </a:xfrm>
          <a:prstGeom prst="ellipse">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Elipse"/>
          <p:cNvSpPr/>
          <p:nvPr/>
        </p:nvSpPr>
        <p:spPr>
          <a:xfrm>
            <a:off x="3714744" y="0"/>
            <a:ext cx="857224" cy="857238"/>
          </a:xfrm>
          <a:prstGeom prst="ellipse">
            <a:avLst/>
          </a:prstGeom>
          <a:blipFill>
            <a:blip r:embed="rId3">
              <a:duotone>
                <a:prstClr val="black"/>
                <a:schemeClr val="accent3">
                  <a:tint val="45000"/>
                  <a:satMod val="400000"/>
                </a:schemeClr>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Elipse"/>
          <p:cNvSpPr/>
          <p:nvPr/>
        </p:nvSpPr>
        <p:spPr>
          <a:xfrm>
            <a:off x="4572000" y="0"/>
            <a:ext cx="857224" cy="857238"/>
          </a:xfrm>
          <a:prstGeom prst="ellipse">
            <a:avLst/>
          </a:prstGeom>
          <a:blipFill>
            <a:blip r:embed="rId3">
              <a:duotone>
                <a:prstClr val="black"/>
                <a:schemeClr val="accent3">
                  <a:tint val="45000"/>
                  <a:satMod val="400000"/>
                </a:schemeClr>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Elipse"/>
          <p:cNvSpPr/>
          <p:nvPr/>
        </p:nvSpPr>
        <p:spPr>
          <a:xfrm>
            <a:off x="5429256" y="1142990"/>
            <a:ext cx="857224" cy="857238"/>
          </a:xfrm>
          <a:prstGeom prst="ellipse">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6" name="25 Imagen" descr="wallpaperuse.com-nature-wallpaper-full-hd-21903.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0-#ppt_w/2"/>
                                          </p:val>
                                        </p:tav>
                                        <p:tav tm="100000">
                                          <p:val>
                                            <p:strVal val="#ppt_x"/>
                                          </p:val>
                                        </p:tav>
                                      </p:tavLst>
                                    </p:anim>
                                    <p:anim calcmode="lin" valueType="num">
                                      <p:cBhvr additive="base">
                                        <p:cTn id="34" dur="2000" fill="hold"/>
                                        <p:tgtEl>
                                          <p:spTgt spid="12"/>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0-#ppt_w/2"/>
                                          </p:val>
                                        </p:tav>
                                        <p:tav tm="100000">
                                          <p:val>
                                            <p:strVal val="#ppt_x"/>
                                          </p:val>
                                        </p:tav>
                                      </p:tavLst>
                                    </p:anim>
                                    <p:anim calcmode="lin" valueType="num">
                                      <p:cBhvr additive="base">
                                        <p:cTn id="38" dur="2000" fill="hold"/>
                                        <p:tgtEl>
                                          <p:spTgt spid="13"/>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0-#ppt_w/2"/>
                                          </p:val>
                                        </p:tav>
                                        <p:tav tm="100000">
                                          <p:val>
                                            <p:strVal val="#ppt_x"/>
                                          </p:val>
                                        </p:tav>
                                      </p:tavLst>
                                    </p:anim>
                                    <p:anim calcmode="lin" valueType="num">
                                      <p:cBhvr additive="base">
                                        <p:cTn id="42" dur="2000" fill="hold"/>
                                        <p:tgtEl>
                                          <p:spTgt spid="14"/>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2000" fill="hold"/>
                                        <p:tgtEl>
                                          <p:spTgt spid="24"/>
                                        </p:tgtEl>
                                        <p:attrNameLst>
                                          <p:attrName>ppt_x</p:attrName>
                                        </p:attrNameLst>
                                      </p:cBhvr>
                                      <p:tavLst>
                                        <p:tav tm="0">
                                          <p:val>
                                            <p:strVal val="0-#ppt_w/2"/>
                                          </p:val>
                                        </p:tav>
                                        <p:tav tm="100000">
                                          <p:val>
                                            <p:strVal val="#ppt_x"/>
                                          </p:val>
                                        </p:tav>
                                      </p:tavLst>
                                    </p:anim>
                                    <p:anim calcmode="lin" valueType="num">
                                      <p:cBhvr additive="base">
                                        <p:cTn id="46" dur="2000" fill="hold"/>
                                        <p:tgtEl>
                                          <p:spTgt spid="24"/>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0-#ppt_w/2"/>
                                          </p:val>
                                        </p:tav>
                                        <p:tav tm="100000">
                                          <p:val>
                                            <p:strVal val="#ppt_x"/>
                                          </p:val>
                                        </p:tav>
                                      </p:tavLst>
                                    </p:anim>
                                    <p:anim calcmode="lin" valueType="num">
                                      <p:cBhvr additive="base">
                                        <p:cTn id="50" dur="2000" fill="hold"/>
                                        <p:tgtEl>
                                          <p:spTgt spid="25"/>
                                        </p:tgtEl>
                                        <p:attrNameLst>
                                          <p:attrName>ppt_y</p:attrName>
                                        </p:attrNameLst>
                                      </p:cBhvr>
                                      <p:tavLst>
                                        <p:tav tm="0">
                                          <p:val>
                                            <p:strVal val="0-#ppt_h/2"/>
                                          </p:val>
                                        </p:tav>
                                        <p:tav tm="100000">
                                          <p:val>
                                            <p:strVal val="#ppt_y"/>
                                          </p:val>
                                        </p:tav>
                                      </p:tavLst>
                                    </p:anim>
                                  </p:childTnLst>
                                </p:cTn>
                              </p:par>
                              <p:par>
                                <p:cTn id="51" presetID="8" presetClass="emph" presetSubtype="0" fill="hold" grpId="1" nodeType="withEffect">
                                  <p:stCondLst>
                                    <p:cond delay="0"/>
                                  </p:stCondLst>
                                  <p:childTnLst>
                                    <p:animRot by="-21600000">
                                      <p:cBhvr>
                                        <p:cTn id="52" dur="2000" fill="hold"/>
                                        <p:tgtEl>
                                          <p:spTgt spid="4"/>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5"/>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6"/>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9"/>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0"/>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1"/>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3"/>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4"/>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24"/>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25"/>
                                        </p:tgtEl>
                                        <p:attrNameLst>
                                          <p:attrName>r</p:attrName>
                                        </p:attrNameLst>
                                      </p:cBhvr>
                                    </p:animRot>
                                  </p:childTnLst>
                                </p:cTn>
                              </p:par>
                              <p:par>
                                <p:cTn id="73" presetID="2" presetClass="entr" presetSubtype="3" fill="hold" grpId="0" nodeType="withEffect">
                                  <p:stCondLst>
                                    <p:cond delay="0"/>
                                  </p:stCondLst>
                                  <p:childTnLst>
                                    <p:set>
                                      <p:cBhvr>
                                        <p:cTn id="74" dur="1" fill="hold">
                                          <p:stCondLst>
                                            <p:cond delay="0"/>
                                          </p:stCondLst>
                                        </p:cTn>
                                        <p:tgtEl>
                                          <p:spTgt spid="7"/>
                                        </p:tgtEl>
                                        <p:attrNameLst>
                                          <p:attrName>style.visibility</p:attrName>
                                        </p:attrNameLst>
                                      </p:cBhvr>
                                      <p:to>
                                        <p:strVal val="visible"/>
                                      </p:to>
                                    </p:set>
                                    <p:anim calcmode="lin" valueType="num">
                                      <p:cBhvr additive="base">
                                        <p:cTn id="75" dur="2000" fill="hold"/>
                                        <p:tgtEl>
                                          <p:spTgt spid="7"/>
                                        </p:tgtEl>
                                        <p:attrNameLst>
                                          <p:attrName>ppt_x</p:attrName>
                                        </p:attrNameLst>
                                      </p:cBhvr>
                                      <p:tavLst>
                                        <p:tav tm="0">
                                          <p:val>
                                            <p:strVal val="1+#ppt_w/2"/>
                                          </p:val>
                                        </p:tav>
                                        <p:tav tm="100000">
                                          <p:val>
                                            <p:strVal val="#ppt_x"/>
                                          </p:val>
                                        </p:tav>
                                      </p:tavLst>
                                    </p:anim>
                                    <p:anim calcmode="lin" valueType="num">
                                      <p:cBhvr additive="base">
                                        <p:cTn id="76" dur="2000" fill="hold"/>
                                        <p:tgtEl>
                                          <p:spTgt spid="7"/>
                                        </p:tgtEl>
                                        <p:attrNameLst>
                                          <p:attrName>ppt_y</p:attrName>
                                        </p:attrNameLst>
                                      </p:cBhvr>
                                      <p:tavLst>
                                        <p:tav tm="0">
                                          <p:val>
                                            <p:strVal val="0-#ppt_h/2"/>
                                          </p:val>
                                        </p:tav>
                                        <p:tav tm="100000">
                                          <p:val>
                                            <p:strVal val="#ppt_y"/>
                                          </p:val>
                                        </p:tav>
                                      </p:tavLst>
                                    </p:anim>
                                  </p:childTnLst>
                                </p:cTn>
                              </p:par>
                              <p:par>
                                <p:cTn id="77" presetID="2" presetClass="entr" presetSubtype="3" fill="hold" grpId="0" nodeType="with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additive="base">
                                        <p:cTn id="79" dur="2000" fill="hold"/>
                                        <p:tgtEl>
                                          <p:spTgt spid="8"/>
                                        </p:tgtEl>
                                        <p:attrNameLst>
                                          <p:attrName>ppt_x</p:attrName>
                                        </p:attrNameLst>
                                      </p:cBhvr>
                                      <p:tavLst>
                                        <p:tav tm="0">
                                          <p:val>
                                            <p:strVal val="1+#ppt_w/2"/>
                                          </p:val>
                                        </p:tav>
                                        <p:tav tm="100000">
                                          <p:val>
                                            <p:strVal val="#ppt_x"/>
                                          </p:val>
                                        </p:tav>
                                      </p:tavLst>
                                    </p:anim>
                                    <p:anim calcmode="lin" valueType="num">
                                      <p:cBhvr additive="base">
                                        <p:cTn id="80" dur="2000" fill="hold"/>
                                        <p:tgtEl>
                                          <p:spTgt spid="8"/>
                                        </p:tgtEl>
                                        <p:attrNameLst>
                                          <p:attrName>ppt_y</p:attrName>
                                        </p:attrNameLst>
                                      </p:cBhvr>
                                      <p:tavLst>
                                        <p:tav tm="0">
                                          <p:val>
                                            <p:strVal val="0-#ppt_h/2"/>
                                          </p:val>
                                        </p:tav>
                                        <p:tav tm="100000">
                                          <p:val>
                                            <p:strVal val="#ppt_y"/>
                                          </p:val>
                                        </p:tav>
                                      </p:tavLst>
                                    </p:anim>
                                  </p:childTnLst>
                                </p:cTn>
                              </p:par>
                              <p:par>
                                <p:cTn id="81" presetID="2" presetClass="entr" presetSubtype="3" fill="hold" grpId="0"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2000" fill="hold"/>
                                        <p:tgtEl>
                                          <p:spTgt spid="15"/>
                                        </p:tgtEl>
                                        <p:attrNameLst>
                                          <p:attrName>ppt_x</p:attrName>
                                        </p:attrNameLst>
                                      </p:cBhvr>
                                      <p:tavLst>
                                        <p:tav tm="0">
                                          <p:val>
                                            <p:strVal val="1+#ppt_w/2"/>
                                          </p:val>
                                        </p:tav>
                                        <p:tav tm="100000">
                                          <p:val>
                                            <p:strVal val="#ppt_x"/>
                                          </p:val>
                                        </p:tav>
                                      </p:tavLst>
                                    </p:anim>
                                    <p:anim calcmode="lin" valueType="num">
                                      <p:cBhvr additive="base">
                                        <p:cTn id="84" dur="2000" fill="hold"/>
                                        <p:tgtEl>
                                          <p:spTgt spid="15"/>
                                        </p:tgtEl>
                                        <p:attrNameLst>
                                          <p:attrName>ppt_y</p:attrName>
                                        </p:attrNameLst>
                                      </p:cBhvr>
                                      <p:tavLst>
                                        <p:tav tm="0">
                                          <p:val>
                                            <p:strVal val="0-#ppt_h/2"/>
                                          </p:val>
                                        </p:tav>
                                        <p:tav tm="100000">
                                          <p:val>
                                            <p:strVal val="#ppt_y"/>
                                          </p:val>
                                        </p:tav>
                                      </p:tavLst>
                                    </p:anim>
                                  </p:childTnLst>
                                </p:cTn>
                              </p:par>
                              <p:par>
                                <p:cTn id="85" presetID="2" presetClass="entr" presetSubtype="3"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additive="base">
                                        <p:cTn id="87" dur="2000" fill="hold"/>
                                        <p:tgtEl>
                                          <p:spTgt spid="16"/>
                                        </p:tgtEl>
                                        <p:attrNameLst>
                                          <p:attrName>ppt_x</p:attrName>
                                        </p:attrNameLst>
                                      </p:cBhvr>
                                      <p:tavLst>
                                        <p:tav tm="0">
                                          <p:val>
                                            <p:strVal val="1+#ppt_w/2"/>
                                          </p:val>
                                        </p:tav>
                                        <p:tav tm="100000">
                                          <p:val>
                                            <p:strVal val="#ppt_x"/>
                                          </p:val>
                                        </p:tav>
                                      </p:tavLst>
                                    </p:anim>
                                    <p:anim calcmode="lin" valueType="num">
                                      <p:cBhvr additive="base">
                                        <p:cTn id="88" dur="2000" fill="hold"/>
                                        <p:tgtEl>
                                          <p:spTgt spid="16"/>
                                        </p:tgtEl>
                                        <p:attrNameLst>
                                          <p:attrName>ppt_y</p:attrName>
                                        </p:attrNameLst>
                                      </p:cBhvr>
                                      <p:tavLst>
                                        <p:tav tm="0">
                                          <p:val>
                                            <p:strVal val="0-#ppt_h/2"/>
                                          </p:val>
                                        </p:tav>
                                        <p:tav tm="100000">
                                          <p:val>
                                            <p:strVal val="#ppt_y"/>
                                          </p:val>
                                        </p:tav>
                                      </p:tavLst>
                                    </p:anim>
                                  </p:childTnLst>
                                </p:cTn>
                              </p:par>
                              <p:par>
                                <p:cTn id="89" presetID="2" presetClass="entr" presetSubtype="3"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 calcmode="lin" valueType="num">
                                      <p:cBhvr additive="base">
                                        <p:cTn id="91" dur="2000" fill="hold"/>
                                        <p:tgtEl>
                                          <p:spTgt spid="17"/>
                                        </p:tgtEl>
                                        <p:attrNameLst>
                                          <p:attrName>ppt_x</p:attrName>
                                        </p:attrNameLst>
                                      </p:cBhvr>
                                      <p:tavLst>
                                        <p:tav tm="0">
                                          <p:val>
                                            <p:strVal val="1+#ppt_w/2"/>
                                          </p:val>
                                        </p:tav>
                                        <p:tav tm="100000">
                                          <p:val>
                                            <p:strVal val="#ppt_x"/>
                                          </p:val>
                                        </p:tav>
                                      </p:tavLst>
                                    </p:anim>
                                    <p:anim calcmode="lin" valueType="num">
                                      <p:cBhvr additive="base">
                                        <p:cTn id="92" dur="2000" fill="hold"/>
                                        <p:tgtEl>
                                          <p:spTgt spid="17"/>
                                        </p:tgtEl>
                                        <p:attrNameLst>
                                          <p:attrName>ppt_y</p:attrName>
                                        </p:attrNameLst>
                                      </p:cBhvr>
                                      <p:tavLst>
                                        <p:tav tm="0">
                                          <p:val>
                                            <p:strVal val="0-#ppt_h/2"/>
                                          </p:val>
                                        </p:tav>
                                        <p:tav tm="100000">
                                          <p:val>
                                            <p:strVal val="#ppt_y"/>
                                          </p:val>
                                        </p:tav>
                                      </p:tavLst>
                                    </p:anim>
                                  </p:childTnLst>
                                </p:cTn>
                              </p:par>
                              <p:par>
                                <p:cTn id="93" presetID="2" presetClass="entr" presetSubtype="3" fill="hold" grpId="0" nodeType="withEffect">
                                  <p:stCondLst>
                                    <p:cond delay="0"/>
                                  </p:stCondLst>
                                  <p:childTnLst>
                                    <p:set>
                                      <p:cBhvr>
                                        <p:cTn id="94" dur="1" fill="hold">
                                          <p:stCondLst>
                                            <p:cond delay="0"/>
                                          </p:stCondLst>
                                        </p:cTn>
                                        <p:tgtEl>
                                          <p:spTgt spid="18"/>
                                        </p:tgtEl>
                                        <p:attrNameLst>
                                          <p:attrName>style.visibility</p:attrName>
                                        </p:attrNameLst>
                                      </p:cBhvr>
                                      <p:to>
                                        <p:strVal val="visible"/>
                                      </p:to>
                                    </p:set>
                                    <p:anim calcmode="lin" valueType="num">
                                      <p:cBhvr additive="base">
                                        <p:cTn id="95" dur="2000" fill="hold"/>
                                        <p:tgtEl>
                                          <p:spTgt spid="18"/>
                                        </p:tgtEl>
                                        <p:attrNameLst>
                                          <p:attrName>ppt_x</p:attrName>
                                        </p:attrNameLst>
                                      </p:cBhvr>
                                      <p:tavLst>
                                        <p:tav tm="0">
                                          <p:val>
                                            <p:strVal val="1+#ppt_w/2"/>
                                          </p:val>
                                        </p:tav>
                                        <p:tav tm="100000">
                                          <p:val>
                                            <p:strVal val="#ppt_x"/>
                                          </p:val>
                                        </p:tav>
                                      </p:tavLst>
                                    </p:anim>
                                    <p:anim calcmode="lin" valueType="num">
                                      <p:cBhvr additive="base">
                                        <p:cTn id="96" dur="2000" fill="hold"/>
                                        <p:tgtEl>
                                          <p:spTgt spid="18"/>
                                        </p:tgtEl>
                                        <p:attrNameLst>
                                          <p:attrName>ppt_y</p:attrName>
                                        </p:attrNameLst>
                                      </p:cBhvr>
                                      <p:tavLst>
                                        <p:tav tm="0">
                                          <p:val>
                                            <p:strVal val="0-#ppt_h/2"/>
                                          </p:val>
                                        </p:tav>
                                        <p:tav tm="100000">
                                          <p:val>
                                            <p:strVal val="#ppt_y"/>
                                          </p:val>
                                        </p:tav>
                                      </p:tavLst>
                                    </p:anim>
                                  </p:childTnLst>
                                </p:cTn>
                              </p:par>
                              <p:par>
                                <p:cTn id="97" presetID="2" presetClass="entr" presetSubtype="3" fill="hold" grpId="0" nodeType="with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additive="base">
                                        <p:cTn id="99" dur="2000" fill="hold"/>
                                        <p:tgtEl>
                                          <p:spTgt spid="19"/>
                                        </p:tgtEl>
                                        <p:attrNameLst>
                                          <p:attrName>ppt_x</p:attrName>
                                        </p:attrNameLst>
                                      </p:cBhvr>
                                      <p:tavLst>
                                        <p:tav tm="0">
                                          <p:val>
                                            <p:strVal val="1+#ppt_w/2"/>
                                          </p:val>
                                        </p:tav>
                                        <p:tav tm="100000">
                                          <p:val>
                                            <p:strVal val="#ppt_x"/>
                                          </p:val>
                                        </p:tav>
                                      </p:tavLst>
                                    </p:anim>
                                    <p:anim calcmode="lin" valueType="num">
                                      <p:cBhvr additive="base">
                                        <p:cTn id="100" dur="2000" fill="hold"/>
                                        <p:tgtEl>
                                          <p:spTgt spid="19"/>
                                        </p:tgtEl>
                                        <p:attrNameLst>
                                          <p:attrName>ppt_y</p:attrName>
                                        </p:attrNameLst>
                                      </p:cBhvr>
                                      <p:tavLst>
                                        <p:tav tm="0">
                                          <p:val>
                                            <p:strVal val="0-#ppt_h/2"/>
                                          </p:val>
                                        </p:tav>
                                        <p:tav tm="100000">
                                          <p:val>
                                            <p:strVal val="#ppt_y"/>
                                          </p:val>
                                        </p:tav>
                                      </p:tavLst>
                                    </p:anim>
                                  </p:childTnLst>
                                </p:cTn>
                              </p:par>
                              <p:par>
                                <p:cTn id="101" presetID="2" presetClass="entr" presetSubtype="3" fill="hold" grpId="0" nodeType="withEffect">
                                  <p:stCondLst>
                                    <p:cond delay="0"/>
                                  </p:stCondLst>
                                  <p:childTnLst>
                                    <p:set>
                                      <p:cBhvr>
                                        <p:cTn id="102" dur="1" fill="hold">
                                          <p:stCondLst>
                                            <p:cond delay="0"/>
                                          </p:stCondLst>
                                        </p:cTn>
                                        <p:tgtEl>
                                          <p:spTgt spid="20"/>
                                        </p:tgtEl>
                                        <p:attrNameLst>
                                          <p:attrName>style.visibility</p:attrName>
                                        </p:attrNameLst>
                                      </p:cBhvr>
                                      <p:to>
                                        <p:strVal val="visible"/>
                                      </p:to>
                                    </p:set>
                                    <p:anim calcmode="lin" valueType="num">
                                      <p:cBhvr additive="base">
                                        <p:cTn id="103" dur="2000" fill="hold"/>
                                        <p:tgtEl>
                                          <p:spTgt spid="20"/>
                                        </p:tgtEl>
                                        <p:attrNameLst>
                                          <p:attrName>ppt_x</p:attrName>
                                        </p:attrNameLst>
                                      </p:cBhvr>
                                      <p:tavLst>
                                        <p:tav tm="0">
                                          <p:val>
                                            <p:strVal val="1+#ppt_w/2"/>
                                          </p:val>
                                        </p:tav>
                                        <p:tav tm="100000">
                                          <p:val>
                                            <p:strVal val="#ppt_x"/>
                                          </p:val>
                                        </p:tav>
                                      </p:tavLst>
                                    </p:anim>
                                    <p:anim calcmode="lin" valueType="num">
                                      <p:cBhvr additive="base">
                                        <p:cTn id="104" dur="2000" fill="hold"/>
                                        <p:tgtEl>
                                          <p:spTgt spid="20"/>
                                        </p:tgtEl>
                                        <p:attrNameLst>
                                          <p:attrName>ppt_y</p:attrName>
                                        </p:attrNameLst>
                                      </p:cBhvr>
                                      <p:tavLst>
                                        <p:tav tm="0">
                                          <p:val>
                                            <p:strVal val="0-#ppt_h/2"/>
                                          </p:val>
                                        </p:tav>
                                        <p:tav tm="100000">
                                          <p:val>
                                            <p:strVal val="#ppt_y"/>
                                          </p:val>
                                        </p:tav>
                                      </p:tavLst>
                                    </p:anim>
                                  </p:childTnLst>
                                </p:cTn>
                              </p:par>
                              <p:par>
                                <p:cTn id="105" presetID="2" presetClass="entr" presetSubtype="3" fill="hold" grpId="0" nodeType="withEffect">
                                  <p:stCondLst>
                                    <p:cond delay="0"/>
                                  </p:stCondLst>
                                  <p:childTnLst>
                                    <p:set>
                                      <p:cBhvr>
                                        <p:cTn id="106" dur="1" fill="hold">
                                          <p:stCondLst>
                                            <p:cond delay="0"/>
                                          </p:stCondLst>
                                        </p:cTn>
                                        <p:tgtEl>
                                          <p:spTgt spid="21"/>
                                        </p:tgtEl>
                                        <p:attrNameLst>
                                          <p:attrName>style.visibility</p:attrName>
                                        </p:attrNameLst>
                                      </p:cBhvr>
                                      <p:to>
                                        <p:strVal val="visible"/>
                                      </p:to>
                                    </p:set>
                                    <p:anim calcmode="lin" valueType="num">
                                      <p:cBhvr additive="base">
                                        <p:cTn id="107" dur="2000" fill="hold"/>
                                        <p:tgtEl>
                                          <p:spTgt spid="21"/>
                                        </p:tgtEl>
                                        <p:attrNameLst>
                                          <p:attrName>ppt_x</p:attrName>
                                        </p:attrNameLst>
                                      </p:cBhvr>
                                      <p:tavLst>
                                        <p:tav tm="0">
                                          <p:val>
                                            <p:strVal val="1+#ppt_w/2"/>
                                          </p:val>
                                        </p:tav>
                                        <p:tav tm="100000">
                                          <p:val>
                                            <p:strVal val="#ppt_x"/>
                                          </p:val>
                                        </p:tav>
                                      </p:tavLst>
                                    </p:anim>
                                    <p:anim calcmode="lin" valueType="num">
                                      <p:cBhvr additive="base">
                                        <p:cTn id="108" dur="2000" fill="hold"/>
                                        <p:tgtEl>
                                          <p:spTgt spid="21"/>
                                        </p:tgtEl>
                                        <p:attrNameLst>
                                          <p:attrName>ppt_y</p:attrName>
                                        </p:attrNameLst>
                                      </p:cBhvr>
                                      <p:tavLst>
                                        <p:tav tm="0">
                                          <p:val>
                                            <p:strVal val="0-#ppt_h/2"/>
                                          </p:val>
                                        </p:tav>
                                        <p:tav tm="100000">
                                          <p:val>
                                            <p:strVal val="#ppt_y"/>
                                          </p:val>
                                        </p:tav>
                                      </p:tavLst>
                                    </p:anim>
                                  </p:childTnLst>
                                </p:cTn>
                              </p:par>
                              <p:par>
                                <p:cTn id="109" presetID="2" presetClass="entr" presetSubtype="3" fill="hold" grpId="0" nodeType="withEffect">
                                  <p:stCondLst>
                                    <p:cond delay="0"/>
                                  </p:stCondLst>
                                  <p:childTnLst>
                                    <p:set>
                                      <p:cBhvr>
                                        <p:cTn id="110" dur="1" fill="hold">
                                          <p:stCondLst>
                                            <p:cond delay="0"/>
                                          </p:stCondLst>
                                        </p:cTn>
                                        <p:tgtEl>
                                          <p:spTgt spid="22"/>
                                        </p:tgtEl>
                                        <p:attrNameLst>
                                          <p:attrName>style.visibility</p:attrName>
                                        </p:attrNameLst>
                                      </p:cBhvr>
                                      <p:to>
                                        <p:strVal val="visible"/>
                                      </p:to>
                                    </p:set>
                                    <p:anim calcmode="lin" valueType="num">
                                      <p:cBhvr additive="base">
                                        <p:cTn id="111" dur="2000" fill="hold"/>
                                        <p:tgtEl>
                                          <p:spTgt spid="22"/>
                                        </p:tgtEl>
                                        <p:attrNameLst>
                                          <p:attrName>ppt_x</p:attrName>
                                        </p:attrNameLst>
                                      </p:cBhvr>
                                      <p:tavLst>
                                        <p:tav tm="0">
                                          <p:val>
                                            <p:strVal val="1+#ppt_w/2"/>
                                          </p:val>
                                        </p:tav>
                                        <p:tav tm="100000">
                                          <p:val>
                                            <p:strVal val="#ppt_x"/>
                                          </p:val>
                                        </p:tav>
                                      </p:tavLst>
                                    </p:anim>
                                    <p:anim calcmode="lin" valueType="num">
                                      <p:cBhvr additive="base">
                                        <p:cTn id="112" dur="2000" fill="hold"/>
                                        <p:tgtEl>
                                          <p:spTgt spid="22"/>
                                        </p:tgtEl>
                                        <p:attrNameLst>
                                          <p:attrName>ppt_y</p:attrName>
                                        </p:attrNameLst>
                                      </p:cBhvr>
                                      <p:tavLst>
                                        <p:tav tm="0">
                                          <p:val>
                                            <p:strVal val="0-#ppt_h/2"/>
                                          </p:val>
                                        </p:tav>
                                        <p:tav tm="100000">
                                          <p:val>
                                            <p:strVal val="#ppt_y"/>
                                          </p:val>
                                        </p:tav>
                                      </p:tavLst>
                                    </p:anim>
                                  </p:childTnLst>
                                </p:cTn>
                              </p:par>
                              <p:par>
                                <p:cTn id="113" presetID="2" presetClass="entr" presetSubtype="3"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additive="base">
                                        <p:cTn id="115" dur="2000" fill="hold"/>
                                        <p:tgtEl>
                                          <p:spTgt spid="23"/>
                                        </p:tgtEl>
                                        <p:attrNameLst>
                                          <p:attrName>ppt_x</p:attrName>
                                        </p:attrNameLst>
                                      </p:cBhvr>
                                      <p:tavLst>
                                        <p:tav tm="0">
                                          <p:val>
                                            <p:strVal val="1+#ppt_w/2"/>
                                          </p:val>
                                        </p:tav>
                                        <p:tav tm="100000">
                                          <p:val>
                                            <p:strVal val="#ppt_x"/>
                                          </p:val>
                                        </p:tav>
                                      </p:tavLst>
                                    </p:anim>
                                    <p:anim calcmode="lin" valueType="num">
                                      <p:cBhvr additive="base">
                                        <p:cTn id="116" dur="2000" fill="hold"/>
                                        <p:tgtEl>
                                          <p:spTgt spid="23"/>
                                        </p:tgtEl>
                                        <p:attrNameLst>
                                          <p:attrName>ppt_y</p:attrName>
                                        </p:attrNameLst>
                                      </p:cBhvr>
                                      <p:tavLst>
                                        <p:tav tm="0">
                                          <p:val>
                                            <p:strVal val="0-#ppt_h/2"/>
                                          </p:val>
                                        </p:tav>
                                        <p:tav tm="100000">
                                          <p:val>
                                            <p:strVal val="#ppt_y"/>
                                          </p:val>
                                        </p:tav>
                                      </p:tavLst>
                                    </p:anim>
                                  </p:childTnLst>
                                </p:cTn>
                              </p:par>
                              <p:par>
                                <p:cTn id="117" presetID="8" presetClass="emph" presetSubtype="0" fill="hold" grpId="1" nodeType="withEffect">
                                  <p:stCondLst>
                                    <p:cond delay="0"/>
                                  </p:stCondLst>
                                  <p:childTnLst>
                                    <p:animRot by="21600000">
                                      <p:cBhvr>
                                        <p:cTn id="118" dur="2000" fill="hold"/>
                                        <p:tgtEl>
                                          <p:spTgt spid="7"/>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8"/>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15"/>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16"/>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17"/>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18"/>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19"/>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20"/>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21"/>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22"/>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23"/>
                                        </p:tgtEl>
                                        <p:attrNameLst>
                                          <p:attrName>r</p:attrName>
                                        </p:attrNameLst>
                                      </p:cBhvr>
                                    </p:animRot>
                                  </p:childTnLst>
                                </p:cTn>
                              </p:par>
                            </p:childTnLst>
                          </p:cTn>
                        </p:par>
                        <p:par>
                          <p:cTn id="139" fill="hold">
                            <p:stCondLst>
                              <p:cond delay="2000"/>
                            </p:stCondLst>
                            <p:childTnLst>
                              <p:par>
                                <p:cTn id="140" presetID="2" presetClass="exit" presetSubtype="12" fill="hold" grpId="2" nodeType="after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0-ppt_w/2"/>
                                          </p:val>
                                        </p:tav>
                                      </p:tavLst>
                                    </p:anim>
                                    <p:anim calcmode="lin" valueType="num">
                                      <p:cBhvr additive="base">
                                        <p:cTn id="142" dur="2000"/>
                                        <p:tgtEl>
                                          <p:spTgt spid="7"/>
                                        </p:tgtEl>
                                        <p:attrNameLst>
                                          <p:attrName>ppt_y</p:attrName>
                                        </p:attrNameLst>
                                      </p:cBhvr>
                                      <p:tavLst>
                                        <p:tav tm="0">
                                          <p:val>
                                            <p:strVal val="ppt_y"/>
                                          </p:val>
                                        </p:tav>
                                        <p:tav tm="100000">
                                          <p:val>
                                            <p:strVal val="1+ppt_h/2"/>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12" fill="hold" grpId="2"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0-ppt_w/2"/>
                                          </p:val>
                                        </p:tav>
                                      </p:tavLst>
                                    </p:anim>
                                    <p:anim calcmode="lin" valueType="num">
                                      <p:cBhvr additive="base">
                                        <p:cTn id="146" dur="2000"/>
                                        <p:tgtEl>
                                          <p:spTgt spid="8"/>
                                        </p:tgtEl>
                                        <p:attrNameLst>
                                          <p:attrName>ppt_y</p:attrName>
                                        </p:attrNameLst>
                                      </p:cBhvr>
                                      <p:tavLst>
                                        <p:tav tm="0">
                                          <p:val>
                                            <p:strVal val="ppt_y"/>
                                          </p:val>
                                        </p:tav>
                                        <p:tav tm="100000">
                                          <p:val>
                                            <p:strVal val="1+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12" fill="hold" grpId="2"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1+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12" fill="hold" grpId="2"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0-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12" fill="hold" grpId="2"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12" fill="hold" grpId="2"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1+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12" fill="hold" grpId="2"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1+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2" presetClass="exit" presetSubtype="12" fill="hold" grpId="2" nodeType="withEffect">
                                  <p:stCondLst>
                                    <p:cond delay="0"/>
                                  </p:stCondLst>
                                  <p:childTnLst>
                                    <p:anim calcmode="lin" valueType="num">
                                      <p:cBhvr additive="base">
                                        <p:cTn id="169" dur="2000"/>
                                        <p:tgtEl>
                                          <p:spTgt spid="20"/>
                                        </p:tgtEl>
                                        <p:attrNameLst>
                                          <p:attrName>ppt_x</p:attrName>
                                        </p:attrNameLst>
                                      </p:cBhvr>
                                      <p:tavLst>
                                        <p:tav tm="0">
                                          <p:val>
                                            <p:strVal val="ppt_x"/>
                                          </p:val>
                                        </p:tav>
                                        <p:tav tm="100000">
                                          <p:val>
                                            <p:strVal val="0-ppt_w/2"/>
                                          </p:val>
                                        </p:tav>
                                      </p:tavLst>
                                    </p:anim>
                                    <p:anim calcmode="lin" valueType="num">
                                      <p:cBhvr additive="base">
                                        <p:cTn id="170" dur="2000"/>
                                        <p:tgtEl>
                                          <p:spTgt spid="20"/>
                                        </p:tgtEl>
                                        <p:attrNameLst>
                                          <p:attrName>ppt_y</p:attrName>
                                        </p:attrNameLst>
                                      </p:cBhvr>
                                      <p:tavLst>
                                        <p:tav tm="0">
                                          <p:val>
                                            <p:strVal val="ppt_y"/>
                                          </p:val>
                                        </p:tav>
                                        <p:tav tm="100000">
                                          <p:val>
                                            <p:strVal val="1+ppt_h/2"/>
                                          </p:val>
                                        </p:tav>
                                      </p:tavLst>
                                    </p:anim>
                                    <p:set>
                                      <p:cBhvr>
                                        <p:cTn id="171" dur="1" fill="hold">
                                          <p:stCondLst>
                                            <p:cond delay="1999"/>
                                          </p:stCondLst>
                                        </p:cTn>
                                        <p:tgtEl>
                                          <p:spTgt spid="20"/>
                                        </p:tgtEl>
                                        <p:attrNameLst>
                                          <p:attrName>style.visibility</p:attrName>
                                        </p:attrNameLst>
                                      </p:cBhvr>
                                      <p:to>
                                        <p:strVal val="hidden"/>
                                      </p:to>
                                    </p:set>
                                  </p:childTnLst>
                                </p:cTn>
                              </p:par>
                              <p:par>
                                <p:cTn id="172" presetID="2" presetClass="exit" presetSubtype="12" fill="hold" grpId="2" nodeType="withEffect">
                                  <p:stCondLst>
                                    <p:cond delay="0"/>
                                  </p:stCondLst>
                                  <p:childTnLst>
                                    <p:anim calcmode="lin" valueType="num">
                                      <p:cBhvr additive="base">
                                        <p:cTn id="173" dur="2000"/>
                                        <p:tgtEl>
                                          <p:spTgt spid="21"/>
                                        </p:tgtEl>
                                        <p:attrNameLst>
                                          <p:attrName>ppt_x</p:attrName>
                                        </p:attrNameLst>
                                      </p:cBhvr>
                                      <p:tavLst>
                                        <p:tav tm="0">
                                          <p:val>
                                            <p:strVal val="ppt_x"/>
                                          </p:val>
                                        </p:tav>
                                        <p:tav tm="100000">
                                          <p:val>
                                            <p:strVal val="0-ppt_w/2"/>
                                          </p:val>
                                        </p:tav>
                                      </p:tavLst>
                                    </p:anim>
                                    <p:anim calcmode="lin" valueType="num">
                                      <p:cBhvr additive="base">
                                        <p:cTn id="174" dur="2000"/>
                                        <p:tgtEl>
                                          <p:spTgt spid="21"/>
                                        </p:tgtEl>
                                        <p:attrNameLst>
                                          <p:attrName>ppt_y</p:attrName>
                                        </p:attrNameLst>
                                      </p:cBhvr>
                                      <p:tavLst>
                                        <p:tav tm="0">
                                          <p:val>
                                            <p:strVal val="ppt_y"/>
                                          </p:val>
                                        </p:tav>
                                        <p:tav tm="100000">
                                          <p:val>
                                            <p:strVal val="1+ppt_h/2"/>
                                          </p:val>
                                        </p:tav>
                                      </p:tavLst>
                                    </p:anim>
                                    <p:set>
                                      <p:cBhvr>
                                        <p:cTn id="175" dur="1" fill="hold">
                                          <p:stCondLst>
                                            <p:cond delay="1999"/>
                                          </p:stCondLst>
                                        </p:cTn>
                                        <p:tgtEl>
                                          <p:spTgt spid="21"/>
                                        </p:tgtEl>
                                        <p:attrNameLst>
                                          <p:attrName>style.visibility</p:attrName>
                                        </p:attrNameLst>
                                      </p:cBhvr>
                                      <p:to>
                                        <p:strVal val="hidden"/>
                                      </p:to>
                                    </p:set>
                                  </p:childTnLst>
                                </p:cTn>
                              </p:par>
                              <p:par>
                                <p:cTn id="176" presetID="2" presetClass="exit" presetSubtype="12" fill="hold" grpId="2" nodeType="withEffect">
                                  <p:stCondLst>
                                    <p:cond delay="0"/>
                                  </p:stCondLst>
                                  <p:childTnLst>
                                    <p:anim calcmode="lin" valueType="num">
                                      <p:cBhvr additive="base">
                                        <p:cTn id="177" dur="2000"/>
                                        <p:tgtEl>
                                          <p:spTgt spid="22"/>
                                        </p:tgtEl>
                                        <p:attrNameLst>
                                          <p:attrName>ppt_x</p:attrName>
                                        </p:attrNameLst>
                                      </p:cBhvr>
                                      <p:tavLst>
                                        <p:tav tm="0">
                                          <p:val>
                                            <p:strVal val="ppt_x"/>
                                          </p:val>
                                        </p:tav>
                                        <p:tav tm="100000">
                                          <p:val>
                                            <p:strVal val="0-ppt_w/2"/>
                                          </p:val>
                                        </p:tav>
                                      </p:tavLst>
                                    </p:anim>
                                    <p:anim calcmode="lin" valueType="num">
                                      <p:cBhvr additive="base">
                                        <p:cTn id="178" dur="2000"/>
                                        <p:tgtEl>
                                          <p:spTgt spid="22"/>
                                        </p:tgtEl>
                                        <p:attrNameLst>
                                          <p:attrName>ppt_y</p:attrName>
                                        </p:attrNameLst>
                                      </p:cBhvr>
                                      <p:tavLst>
                                        <p:tav tm="0">
                                          <p:val>
                                            <p:strVal val="ppt_y"/>
                                          </p:val>
                                        </p:tav>
                                        <p:tav tm="100000">
                                          <p:val>
                                            <p:strVal val="1+ppt_h/2"/>
                                          </p:val>
                                        </p:tav>
                                      </p:tavLst>
                                    </p:anim>
                                    <p:set>
                                      <p:cBhvr>
                                        <p:cTn id="179" dur="1" fill="hold">
                                          <p:stCondLst>
                                            <p:cond delay="1999"/>
                                          </p:stCondLst>
                                        </p:cTn>
                                        <p:tgtEl>
                                          <p:spTgt spid="22"/>
                                        </p:tgtEl>
                                        <p:attrNameLst>
                                          <p:attrName>style.visibility</p:attrName>
                                        </p:attrNameLst>
                                      </p:cBhvr>
                                      <p:to>
                                        <p:strVal val="hidden"/>
                                      </p:to>
                                    </p:set>
                                  </p:childTnLst>
                                </p:cTn>
                              </p:par>
                              <p:par>
                                <p:cTn id="180" presetID="2" presetClass="exit" presetSubtype="12" fill="hold" grpId="2" nodeType="withEffect">
                                  <p:stCondLst>
                                    <p:cond delay="0"/>
                                  </p:stCondLst>
                                  <p:childTnLst>
                                    <p:anim calcmode="lin" valueType="num">
                                      <p:cBhvr additive="base">
                                        <p:cTn id="181" dur="2000"/>
                                        <p:tgtEl>
                                          <p:spTgt spid="23"/>
                                        </p:tgtEl>
                                        <p:attrNameLst>
                                          <p:attrName>ppt_x</p:attrName>
                                        </p:attrNameLst>
                                      </p:cBhvr>
                                      <p:tavLst>
                                        <p:tav tm="0">
                                          <p:val>
                                            <p:strVal val="ppt_x"/>
                                          </p:val>
                                        </p:tav>
                                        <p:tav tm="100000">
                                          <p:val>
                                            <p:strVal val="0-ppt_w/2"/>
                                          </p:val>
                                        </p:tav>
                                      </p:tavLst>
                                    </p:anim>
                                    <p:anim calcmode="lin" valueType="num">
                                      <p:cBhvr additive="base">
                                        <p:cTn id="182" dur="2000"/>
                                        <p:tgtEl>
                                          <p:spTgt spid="23"/>
                                        </p:tgtEl>
                                        <p:attrNameLst>
                                          <p:attrName>ppt_y</p:attrName>
                                        </p:attrNameLst>
                                      </p:cBhvr>
                                      <p:tavLst>
                                        <p:tav tm="0">
                                          <p:val>
                                            <p:strVal val="ppt_y"/>
                                          </p:val>
                                        </p:tav>
                                        <p:tav tm="100000">
                                          <p:val>
                                            <p:strVal val="1+ppt_h/2"/>
                                          </p:val>
                                        </p:tav>
                                      </p:tavLst>
                                    </p:anim>
                                    <p:set>
                                      <p:cBhvr>
                                        <p:cTn id="183" dur="1" fill="hold">
                                          <p:stCondLst>
                                            <p:cond delay="1999"/>
                                          </p:stCondLst>
                                        </p:cTn>
                                        <p:tgtEl>
                                          <p:spTgt spid="23"/>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4"/>
                                        </p:tgtEl>
                                        <p:attrNameLst>
                                          <p:attrName>ppt_x</p:attrName>
                                        </p:attrNameLst>
                                      </p:cBhvr>
                                      <p:tavLst>
                                        <p:tav tm="0">
                                          <p:val>
                                            <p:strVal val="ppt_x"/>
                                          </p:val>
                                        </p:tav>
                                        <p:tav tm="100000">
                                          <p:val>
                                            <p:strVal val="1+ppt_w/2"/>
                                          </p:val>
                                        </p:tav>
                                      </p:tavLst>
                                    </p:anim>
                                    <p:anim calcmode="lin" valueType="num">
                                      <p:cBhvr additive="base">
                                        <p:cTn id="186" dur="2000"/>
                                        <p:tgtEl>
                                          <p:spTgt spid="4"/>
                                        </p:tgtEl>
                                        <p:attrNameLst>
                                          <p:attrName>ppt_y</p:attrName>
                                        </p:attrNameLst>
                                      </p:cBhvr>
                                      <p:tavLst>
                                        <p:tav tm="0">
                                          <p:val>
                                            <p:strVal val="ppt_y"/>
                                          </p:val>
                                        </p:tav>
                                        <p:tav tm="100000">
                                          <p:val>
                                            <p:strVal val="1+ppt_h/2"/>
                                          </p:val>
                                        </p:tav>
                                      </p:tavLst>
                                    </p:anim>
                                    <p:set>
                                      <p:cBhvr>
                                        <p:cTn id="187" dur="1" fill="hold">
                                          <p:stCondLst>
                                            <p:cond delay="1999"/>
                                          </p:stCondLst>
                                        </p:cTn>
                                        <p:tgtEl>
                                          <p:spTgt spid="4"/>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5"/>
                                        </p:tgtEl>
                                        <p:attrNameLst>
                                          <p:attrName>ppt_x</p:attrName>
                                        </p:attrNameLst>
                                      </p:cBhvr>
                                      <p:tavLst>
                                        <p:tav tm="0">
                                          <p:val>
                                            <p:strVal val="ppt_x"/>
                                          </p:val>
                                        </p:tav>
                                        <p:tav tm="100000">
                                          <p:val>
                                            <p:strVal val="1+ppt_w/2"/>
                                          </p:val>
                                        </p:tav>
                                      </p:tavLst>
                                    </p:anim>
                                    <p:anim calcmode="lin" valueType="num">
                                      <p:cBhvr additive="base">
                                        <p:cTn id="190" dur="2000"/>
                                        <p:tgtEl>
                                          <p:spTgt spid="5"/>
                                        </p:tgtEl>
                                        <p:attrNameLst>
                                          <p:attrName>ppt_y</p:attrName>
                                        </p:attrNameLst>
                                      </p:cBhvr>
                                      <p:tavLst>
                                        <p:tav tm="0">
                                          <p:val>
                                            <p:strVal val="ppt_y"/>
                                          </p:val>
                                        </p:tav>
                                        <p:tav tm="100000">
                                          <p:val>
                                            <p:strVal val="1+ppt_h/2"/>
                                          </p:val>
                                        </p:tav>
                                      </p:tavLst>
                                    </p:anim>
                                    <p:set>
                                      <p:cBhvr>
                                        <p:cTn id="191" dur="1" fill="hold">
                                          <p:stCondLst>
                                            <p:cond delay="1999"/>
                                          </p:stCondLst>
                                        </p:cTn>
                                        <p:tgtEl>
                                          <p:spTgt spid="5"/>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6"/>
                                        </p:tgtEl>
                                        <p:attrNameLst>
                                          <p:attrName>ppt_x</p:attrName>
                                        </p:attrNameLst>
                                      </p:cBhvr>
                                      <p:tavLst>
                                        <p:tav tm="0">
                                          <p:val>
                                            <p:strVal val="ppt_x"/>
                                          </p:val>
                                        </p:tav>
                                        <p:tav tm="100000">
                                          <p:val>
                                            <p:strVal val="1+ppt_w/2"/>
                                          </p:val>
                                        </p:tav>
                                      </p:tavLst>
                                    </p:anim>
                                    <p:anim calcmode="lin" valueType="num">
                                      <p:cBhvr additive="base">
                                        <p:cTn id="194" dur="2000"/>
                                        <p:tgtEl>
                                          <p:spTgt spid="6"/>
                                        </p:tgtEl>
                                        <p:attrNameLst>
                                          <p:attrName>ppt_y</p:attrName>
                                        </p:attrNameLst>
                                      </p:cBhvr>
                                      <p:tavLst>
                                        <p:tav tm="0">
                                          <p:val>
                                            <p:strVal val="ppt_y"/>
                                          </p:val>
                                        </p:tav>
                                        <p:tav tm="100000">
                                          <p:val>
                                            <p:strVal val="1+ppt_h/2"/>
                                          </p:val>
                                        </p:tav>
                                      </p:tavLst>
                                    </p:anim>
                                    <p:set>
                                      <p:cBhvr>
                                        <p:cTn id="195" dur="1" fill="hold">
                                          <p:stCondLst>
                                            <p:cond delay="1999"/>
                                          </p:stCondLst>
                                        </p:cTn>
                                        <p:tgtEl>
                                          <p:spTgt spid="6"/>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9"/>
                                        </p:tgtEl>
                                        <p:attrNameLst>
                                          <p:attrName>ppt_x</p:attrName>
                                        </p:attrNameLst>
                                      </p:cBhvr>
                                      <p:tavLst>
                                        <p:tav tm="0">
                                          <p:val>
                                            <p:strVal val="ppt_x"/>
                                          </p:val>
                                        </p:tav>
                                        <p:tav tm="100000">
                                          <p:val>
                                            <p:strVal val="1+ppt_w/2"/>
                                          </p:val>
                                        </p:tav>
                                      </p:tavLst>
                                    </p:anim>
                                    <p:anim calcmode="lin" valueType="num">
                                      <p:cBhvr additive="base">
                                        <p:cTn id="198" dur="2000"/>
                                        <p:tgtEl>
                                          <p:spTgt spid="9"/>
                                        </p:tgtEl>
                                        <p:attrNameLst>
                                          <p:attrName>ppt_y</p:attrName>
                                        </p:attrNameLst>
                                      </p:cBhvr>
                                      <p:tavLst>
                                        <p:tav tm="0">
                                          <p:val>
                                            <p:strVal val="ppt_y"/>
                                          </p:val>
                                        </p:tav>
                                        <p:tav tm="100000">
                                          <p:val>
                                            <p:strVal val="1+ppt_h/2"/>
                                          </p:val>
                                        </p:tav>
                                      </p:tavLst>
                                    </p:anim>
                                    <p:set>
                                      <p:cBhvr>
                                        <p:cTn id="199" dur="1" fill="hold">
                                          <p:stCondLst>
                                            <p:cond delay="1999"/>
                                          </p:stCondLst>
                                        </p:cTn>
                                        <p:tgtEl>
                                          <p:spTgt spid="9"/>
                                        </p:tgtEl>
                                        <p:attrNameLst>
                                          <p:attrName>style.visibility</p:attrName>
                                        </p:attrNameLst>
                                      </p:cBhvr>
                                      <p:to>
                                        <p:strVal val="hidden"/>
                                      </p:to>
                                    </p:set>
                                  </p:childTnLst>
                                </p:cTn>
                              </p:par>
                              <p:par>
                                <p:cTn id="200" presetID="2" presetClass="exit" presetSubtype="6" fill="hold" grpId="2" nodeType="withEffect">
                                  <p:stCondLst>
                                    <p:cond delay="0"/>
                                  </p:stCondLst>
                                  <p:childTnLst>
                                    <p:anim calcmode="lin" valueType="num">
                                      <p:cBhvr additive="base">
                                        <p:cTn id="201" dur="2000"/>
                                        <p:tgtEl>
                                          <p:spTgt spid="10"/>
                                        </p:tgtEl>
                                        <p:attrNameLst>
                                          <p:attrName>ppt_x</p:attrName>
                                        </p:attrNameLst>
                                      </p:cBhvr>
                                      <p:tavLst>
                                        <p:tav tm="0">
                                          <p:val>
                                            <p:strVal val="ppt_x"/>
                                          </p:val>
                                        </p:tav>
                                        <p:tav tm="100000">
                                          <p:val>
                                            <p:strVal val="1+ppt_w/2"/>
                                          </p:val>
                                        </p:tav>
                                      </p:tavLst>
                                    </p:anim>
                                    <p:anim calcmode="lin" valueType="num">
                                      <p:cBhvr additive="base">
                                        <p:cTn id="202" dur="2000"/>
                                        <p:tgtEl>
                                          <p:spTgt spid="10"/>
                                        </p:tgtEl>
                                        <p:attrNameLst>
                                          <p:attrName>ppt_y</p:attrName>
                                        </p:attrNameLst>
                                      </p:cBhvr>
                                      <p:tavLst>
                                        <p:tav tm="0">
                                          <p:val>
                                            <p:strVal val="ppt_y"/>
                                          </p:val>
                                        </p:tav>
                                        <p:tav tm="100000">
                                          <p:val>
                                            <p:strVal val="1+ppt_h/2"/>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6" fill="hold" grpId="2" nodeType="withEffect">
                                  <p:stCondLst>
                                    <p:cond delay="0"/>
                                  </p:stCondLst>
                                  <p:childTnLst>
                                    <p:anim calcmode="lin" valueType="num">
                                      <p:cBhvr additive="base">
                                        <p:cTn id="205" dur="2000"/>
                                        <p:tgtEl>
                                          <p:spTgt spid="11"/>
                                        </p:tgtEl>
                                        <p:attrNameLst>
                                          <p:attrName>ppt_x</p:attrName>
                                        </p:attrNameLst>
                                      </p:cBhvr>
                                      <p:tavLst>
                                        <p:tav tm="0">
                                          <p:val>
                                            <p:strVal val="ppt_x"/>
                                          </p:val>
                                        </p:tav>
                                        <p:tav tm="100000">
                                          <p:val>
                                            <p:strVal val="1+ppt_w/2"/>
                                          </p:val>
                                        </p:tav>
                                      </p:tavLst>
                                    </p:anim>
                                    <p:anim calcmode="lin" valueType="num">
                                      <p:cBhvr additive="base">
                                        <p:cTn id="206" dur="2000"/>
                                        <p:tgtEl>
                                          <p:spTgt spid="11"/>
                                        </p:tgtEl>
                                        <p:attrNameLst>
                                          <p:attrName>ppt_y</p:attrName>
                                        </p:attrNameLst>
                                      </p:cBhvr>
                                      <p:tavLst>
                                        <p:tav tm="0">
                                          <p:val>
                                            <p:strVal val="ppt_y"/>
                                          </p:val>
                                        </p:tav>
                                        <p:tav tm="100000">
                                          <p:val>
                                            <p:strVal val="1+ppt_h/2"/>
                                          </p:val>
                                        </p:tav>
                                      </p:tavLst>
                                    </p:anim>
                                    <p:set>
                                      <p:cBhvr>
                                        <p:cTn id="207" dur="1" fill="hold">
                                          <p:stCondLst>
                                            <p:cond delay="1999"/>
                                          </p:stCondLst>
                                        </p:cTn>
                                        <p:tgtEl>
                                          <p:spTgt spid="11"/>
                                        </p:tgtEl>
                                        <p:attrNameLst>
                                          <p:attrName>style.visibility</p:attrName>
                                        </p:attrNameLst>
                                      </p:cBhvr>
                                      <p:to>
                                        <p:strVal val="hidden"/>
                                      </p:to>
                                    </p:set>
                                  </p:childTnLst>
                                </p:cTn>
                              </p:par>
                              <p:par>
                                <p:cTn id="208" presetID="2" presetClass="exit" presetSubtype="6" fill="hold" grpId="2" nodeType="withEffect">
                                  <p:stCondLst>
                                    <p:cond delay="0"/>
                                  </p:stCondLst>
                                  <p:childTnLst>
                                    <p:anim calcmode="lin" valueType="num">
                                      <p:cBhvr additive="base">
                                        <p:cTn id="209" dur="2000"/>
                                        <p:tgtEl>
                                          <p:spTgt spid="12"/>
                                        </p:tgtEl>
                                        <p:attrNameLst>
                                          <p:attrName>ppt_x</p:attrName>
                                        </p:attrNameLst>
                                      </p:cBhvr>
                                      <p:tavLst>
                                        <p:tav tm="0">
                                          <p:val>
                                            <p:strVal val="ppt_x"/>
                                          </p:val>
                                        </p:tav>
                                        <p:tav tm="100000">
                                          <p:val>
                                            <p:strVal val="1+ppt_w/2"/>
                                          </p:val>
                                        </p:tav>
                                      </p:tavLst>
                                    </p:anim>
                                    <p:anim calcmode="lin" valueType="num">
                                      <p:cBhvr additive="base">
                                        <p:cTn id="210" dur="2000"/>
                                        <p:tgtEl>
                                          <p:spTgt spid="12"/>
                                        </p:tgtEl>
                                        <p:attrNameLst>
                                          <p:attrName>ppt_y</p:attrName>
                                        </p:attrNameLst>
                                      </p:cBhvr>
                                      <p:tavLst>
                                        <p:tav tm="0">
                                          <p:val>
                                            <p:strVal val="ppt_y"/>
                                          </p:val>
                                        </p:tav>
                                        <p:tav tm="100000">
                                          <p:val>
                                            <p:strVal val="1+ppt_h/2"/>
                                          </p:val>
                                        </p:tav>
                                      </p:tavLst>
                                    </p:anim>
                                    <p:set>
                                      <p:cBhvr>
                                        <p:cTn id="211" dur="1" fill="hold">
                                          <p:stCondLst>
                                            <p:cond delay="1999"/>
                                          </p:stCondLst>
                                        </p:cTn>
                                        <p:tgtEl>
                                          <p:spTgt spid="12"/>
                                        </p:tgtEl>
                                        <p:attrNameLst>
                                          <p:attrName>style.visibility</p:attrName>
                                        </p:attrNameLst>
                                      </p:cBhvr>
                                      <p:to>
                                        <p:strVal val="hidden"/>
                                      </p:to>
                                    </p:set>
                                  </p:childTnLst>
                                </p:cTn>
                              </p:par>
                              <p:par>
                                <p:cTn id="212" presetID="2" presetClass="exit" presetSubtype="6" fill="hold" grpId="2" nodeType="withEffect">
                                  <p:stCondLst>
                                    <p:cond delay="0"/>
                                  </p:stCondLst>
                                  <p:childTnLst>
                                    <p:anim calcmode="lin" valueType="num">
                                      <p:cBhvr additive="base">
                                        <p:cTn id="213" dur="2000"/>
                                        <p:tgtEl>
                                          <p:spTgt spid="13"/>
                                        </p:tgtEl>
                                        <p:attrNameLst>
                                          <p:attrName>ppt_x</p:attrName>
                                        </p:attrNameLst>
                                      </p:cBhvr>
                                      <p:tavLst>
                                        <p:tav tm="0">
                                          <p:val>
                                            <p:strVal val="ppt_x"/>
                                          </p:val>
                                        </p:tav>
                                        <p:tav tm="100000">
                                          <p:val>
                                            <p:strVal val="1+ppt_w/2"/>
                                          </p:val>
                                        </p:tav>
                                      </p:tavLst>
                                    </p:anim>
                                    <p:anim calcmode="lin" valueType="num">
                                      <p:cBhvr additive="base">
                                        <p:cTn id="214" dur="2000"/>
                                        <p:tgtEl>
                                          <p:spTgt spid="13"/>
                                        </p:tgtEl>
                                        <p:attrNameLst>
                                          <p:attrName>ppt_y</p:attrName>
                                        </p:attrNameLst>
                                      </p:cBhvr>
                                      <p:tavLst>
                                        <p:tav tm="0">
                                          <p:val>
                                            <p:strVal val="ppt_y"/>
                                          </p:val>
                                        </p:tav>
                                        <p:tav tm="100000">
                                          <p:val>
                                            <p:strVal val="1+ppt_h/2"/>
                                          </p:val>
                                        </p:tav>
                                      </p:tavLst>
                                    </p:anim>
                                    <p:set>
                                      <p:cBhvr>
                                        <p:cTn id="215" dur="1" fill="hold">
                                          <p:stCondLst>
                                            <p:cond delay="1999"/>
                                          </p:stCondLst>
                                        </p:cTn>
                                        <p:tgtEl>
                                          <p:spTgt spid="13"/>
                                        </p:tgtEl>
                                        <p:attrNameLst>
                                          <p:attrName>style.visibility</p:attrName>
                                        </p:attrNameLst>
                                      </p:cBhvr>
                                      <p:to>
                                        <p:strVal val="hidden"/>
                                      </p:to>
                                    </p:set>
                                  </p:childTnLst>
                                </p:cTn>
                              </p:par>
                              <p:par>
                                <p:cTn id="216" presetID="2" presetClass="exit" presetSubtype="6" fill="hold" grpId="2" nodeType="withEffect">
                                  <p:stCondLst>
                                    <p:cond delay="0"/>
                                  </p:stCondLst>
                                  <p:childTnLst>
                                    <p:anim calcmode="lin" valueType="num">
                                      <p:cBhvr additive="base">
                                        <p:cTn id="217" dur="2000"/>
                                        <p:tgtEl>
                                          <p:spTgt spid="14"/>
                                        </p:tgtEl>
                                        <p:attrNameLst>
                                          <p:attrName>ppt_x</p:attrName>
                                        </p:attrNameLst>
                                      </p:cBhvr>
                                      <p:tavLst>
                                        <p:tav tm="0">
                                          <p:val>
                                            <p:strVal val="ppt_x"/>
                                          </p:val>
                                        </p:tav>
                                        <p:tav tm="100000">
                                          <p:val>
                                            <p:strVal val="1+ppt_w/2"/>
                                          </p:val>
                                        </p:tav>
                                      </p:tavLst>
                                    </p:anim>
                                    <p:anim calcmode="lin" valueType="num">
                                      <p:cBhvr additive="base">
                                        <p:cTn id="218" dur="2000"/>
                                        <p:tgtEl>
                                          <p:spTgt spid="14"/>
                                        </p:tgtEl>
                                        <p:attrNameLst>
                                          <p:attrName>ppt_y</p:attrName>
                                        </p:attrNameLst>
                                      </p:cBhvr>
                                      <p:tavLst>
                                        <p:tav tm="0">
                                          <p:val>
                                            <p:strVal val="ppt_y"/>
                                          </p:val>
                                        </p:tav>
                                        <p:tav tm="100000">
                                          <p:val>
                                            <p:strVal val="1+ppt_h/2"/>
                                          </p:val>
                                        </p:tav>
                                      </p:tavLst>
                                    </p:anim>
                                    <p:set>
                                      <p:cBhvr>
                                        <p:cTn id="219" dur="1" fill="hold">
                                          <p:stCondLst>
                                            <p:cond delay="1999"/>
                                          </p:stCondLst>
                                        </p:cTn>
                                        <p:tgtEl>
                                          <p:spTgt spid="14"/>
                                        </p:tgtEl>
                                        <p:attrNameLst>
                                          <p:attrName>style.visibility</p:attrName>
                                        </p:attrNameLst>
                                      </p:cBhvr>
                                      <p:to>
                                        <p:strVal val="hidden"/>
                                      </p:to>
                                    </p:set>
                                  </p:childTnLst>
                                </p:cTn>
                              </p:par>
                              <p:par>
                                <p:cTn id="220" presetID="2" presetClass="exit" presetSubtype="6" fill="hold" grpId="2" nodeType="withEffect">
                                  <p:stCondLst>
                                    <p:cond delay="0"/>
                                  </p:stCondLst>
                                  <p:childTnLst>
                                    <p:anim calcmode="lin" valueType="num">
                                      <p:cBhvr additive="base">
                                        <p:cTn id="221" dur="2000"/>
                                        <p:tgtEl>
                                          <p:spTgt spid="24"/>
                                        </p:tgtEl>
                                        <p:attrNameLst>
                                          <p:attrName>ppt_x</p:attrName>
                                        </p:attrNameLst>
                                      </p:cBhvr>
                                      <p:tavLst>
                                        <p:tav tm="0">
                                          <p:val>
                                            <p:strVal val="ppt_x"/>
                                          </p:val>
                                        </p:tav>
                                        <p:tav tm="100000">
                                          <p:val>
                                            <p:strVal val="1+ppt_w/2"/>
                                          </p:val>
                                        </p:tav>
                                      </p:tavLst>
                                    </p:anim>
                                    <p:anim calcmode="lin" valueType="num">
                                      <p:cBhvr additive="base">
                                        <p:cTn id="222" dur="2000"/>
                                        <p:tgtEl>
                                          <p:spTgt spid="24"/>
                                        </p:tgtEl>
                                        <p:attrNameLst>
                                          <p:attrName>ppt_y</p:attrName>
                                        </p:attrNameLst>
                                      </p:cBhvr>
                                      <p:tavLst>
                                        <p:tav tm="0">
                                          <p:val>
                                            <p:strVal val="ppt_y"/>
                                          </p:val>
                                        </p:tav>
                                        <p:tav tm="100000">
                                          <p:val>
                                            <p:strVal val="1+ppt_h/2"/>
                                          </p:val>
                                        </p:tav>
                                      </p:tavLst>
                                    </p:anim>
                                    <p:set>
                                      <p:cBhvr>
                                        <p:cTn id="223" dur="1" fill="hold">
                                          <p:stCondLst>
                                            <p:cond delay="1999"/>
                                          </p:stCondLst>
                                        </p:cTn>
                                        <p:tgtEl>
                                          <p:spTgt spid="24"/>
                                        </p:tgtEl>
                                        <p:attrNameLst>
                                          <p:attrName>style.visibility</p:attrName>
                                        </p:attrNameLst>
                                      </p:cBhvr>
                                      <p:to>
                                        <p:strVal val="hidden"/>
                                      </p:to>
                                    </p:set>
                                  </p:childTnLst>
                                </p:cTn>
                              </p:par>
                              <p:par>
                                <p:cTn id="224" presetID="2" presetClass="exit" presetSubtype="6" fill="hold" grpId="2" nodeType="withEffect">
                                  <p:stCondLst>
                                    <p:cond delay="0"/>
                                  </p:stCondLst>
                                  <p:childTnLst>
                                    <p:anim calcmode="lin" valueType="num">
                                      <p:cBhvr additive="base">
                                        <p:cTn id="225" dur="2000"/>
                                        <p:tgtEl>
                                          <p:spTgt spid="25"/>
                                        </p:tgtEl>
                                        <p:attrNameLst>
                                          <p:attrName>ppt_x</p:attrName>
                                        </p:attrNameLst>
                                      </p:cBhvr>
                                      <p:tavLst>
                                        <p:tav tm="0">
                                          <p:val>
                                            <p:strVal val="ppt_x"/>
                                          </p:val>
                                        </p:tav>
                                        <p:tav tm="100000">
                                          <p:val>
                                            <p:strVal val="1+ppt_w/2"/>
                                          </p:val>
                                        </p:tav>
                                      </p:tavLst>
                                    </p:anim>
                                    <p:anim calcmode="lin" valueType="num">
                                      <p:cBhvr additive="base">
                                        <p:cTn id="226" dur="2000"/>
                                        <p:tgtEl>
                                          <p:spTgt spid="25"/>
                                        </p:tgtEl>
                                        <p:attrNameLst>
                                          <p:attrName>ppt_y</p:attrName>
                                        </p:attrNameLst>
                                      </p:cBhvr>
                                      <p:tavLst>
                                        <p:tav tm="0">
                                          <p:val>
                                            <p:strVal val="ppt_y"/>
                                          </p:val>
                                        </p:tav>
                                        <p:tav tm="100000">
                                          <p:val>
                                            <p:strVal val="1+ppt_h/2"/>
                                          </p:val>
                                        </p:tav>
                                      </p:tavLst>
                                    </p:anim>
                                    <p:set>
                                      <p:cBhvr>
                                        <p:cTn id="227" dur="1" fill="hold">
                                          <p:stCondLst>
                                            <p:cond delay="1999"/>
                                          </p:stCondLst>
                                        </p:cTn>
                                        <p:tgtEl>
                                          <p:spTgt spid="25"/>
                                        </p:tgtEl>
                                        <p:attrNameLst>
                                          <p:attrName>style.visibility</p:attrName>
                                        </p:attrNameLst>
                                      </p:cBhvr>
                                      <p:to>
                                        <p:strVal val="hidden"/>
                                      </p:to>
                                    </p:set>
                                  </p:childTnLst>
                                </p:cTn>
                              </p:par>
                              <p:par>
                                <p:cTn id="228" presetID="17" presetClass="entr" presetSubtype="1" fill="hold" nodeType="withEffect">
                                  <p:stCondLst>
                                    <p:cond delay="0"/>
                                  </p:stCondLst>
                                  <p:childTnLst>
                                    <p:set>
                                      <p:cBhvr>
                                        <p:cTn id="229" dur="1" fill="hold">
                                          <p:stCondLst>
                                            <p:cond delay="0"/>
                                          </p:stCondLst>
                                        </p:cTn>
                                        <p:tgtEl>
                                          <p:spTgt spid="2"/>
                                        </p:tgtEl>
                                        <p:attrNameLst>
                                          <p:attrName>style.visibility</p:attrName>
                                        </p:attrNameLst>
                                      </p:cBhvr>
                                      <p:to>
                                        <p:strVal val="visible"/>
                                      </p:to>
                                    </p:set>
                                    <p:anim calcmode="lin" valueType="num">
                                      <p:cBhvr>
                                        <p:cTn id="230" dur="2000" fill="hold"/>
                                        <p:tgtEl>
                                          <p:spTgt spid="2"/>
                                        </p:tgtEl>
                                        <p:attrNameLst>
                                          <p:attrName>ppt_x</p:attrName>
                                        </p:attrNameLst>
                                      </p:cBhvr>
                                      <p:tavLst>
                                        <p:tav tm="0">
                                          <p:val>
                                            <p:strVal val="#ppt_x"/>
                                          </p:val>
                                        </p:tav>
                                        <p:tav tm="100000">
                                          <p:val>
                                            <p:strVal val="#ppt_x"/>
                                          </p:val>
                                        </p:tav>
                                      </p:tavLst>
                                    </p:anim>
                                    <p:anim calcmode="lin" valueType="num">
                                      <p:cBhvr>
                                        <p:cTn id="231" dur="2000" fill="hold"/>
                                        <p:tgtEl>
                                          <p:spTgt spid="2"/>
                                        </p:tgtEl>
                                        <p:attrNameLst>
                                          <p:attrName>ppt_y</p:attrName>
                                        </p:attrNameLst>
                                      </p:cBhvr>
                                      <p:tavLst>
                                        <p:tav tm="0">
                                          <p:val>
                                            <p:strVal val="#ppt_y-#ppt_h/2"/>
                                          </p:val>
                                        </p:tav>
                                        <p:tav tm="100000">
                                          <p:val>
                                            <p:strVal val="#ppt_y"/>
                                          </p:val>
                                        </p:tav>
                                      </p:tavLst>
                                    </p:anim>
                                    <p:anim calcmode="lin" valueType="num">
                                      <p:cBhvr>
                                        <p:cTn id="232" dur="2000" fill="hold"/>
                                        <p:tgtEl>
                                          <p:spTgt spid="2"/>
                                        </p:tgtEl>
                                        <p:attrNameLst>
                                          <p:attrName>ppt_w</p:attrName>
                                        </p:attrNameLst>
                                      </p:cBhvr>
                                      <p:tavLst>
                                        <p:tav tm="0">
                                          <p:val>
                                            <p:strVal val="#ppt_w"/>
                                          </p:val>
                                        </p:tav>
                                        <p:tav tm="100000">
                                          <p:val>
                                            <p:strVal val="#ppt_w"/>
                                          </p:val>
                                        </p:tav>
                                      </p:tavLst>
                                    </p:anim>
                                    <p:anim calcmode="lin" valueType="num">
                                      <p:cBhvr>
                                        <p:cTn id="233" dur="2000" fill="hold"/>
                                        <p:tgtEl>
                                          <p:spTgt spid="2"/>
                                        </p:tgtEl>
                                        <p:attrNameLst>
                                          <p:attrName>ppt_h</p:attrName>
                                        </p:attrNameLst>
                                      </p:cBhvr>
                                      <p:tavLst>
                                        <p:tav tm="0">
                                          <p:val>
                                            <p:fltVal val="0"/>
                                          </p:val>
                                        </p:tav>
                                        <p:tav tm="100000">
                                          <p:val>
                                            <p:strVal val="#ppt_h"/>
                                          </p:val>
                                        </p:tav>
                                      </p:tavLst>
                                    </p:anim>
                                  </p:childTnLst>
                                </p:cTn>
                              </p:par>
                              <p:par>
                                <p:cTn id="234" presetID="16" presetClass="entr" presetSubtype="37" fill="hold" nodeType="withEffect">
                                  <p:stCondLst>
                                    <p:cond delay="0"/>
                                  </p:stCondLst>
                                  <p:childTnLst>
                                    <p:set>
                                      <p:cBhvr>
                                        <p:cTn id="235" dur="1" fill="hold">
                                          <p:stCondLst>
                                            <p:cond delay="0"/>
                                          </p:stCondLst>
                                        </p:cTn>
                                        <p:tgtEl>
                                          <p:spTgt spid="2"/>
                                        </p:tgtEl>
                                        <p:attrNameLst>
                                          <p:attrName>style.visibility</p:attrName>
                                        </p:attrNameLst>
                                      </p:cBhvr>
                                      <p:to>
                                        <p:strVal val="visible"/>
                                      </p:to>
                                    </p:set>
                                    <p:animEffect transition="in" filter="barn(outVertical)">
                                      <p:cBhvr>
                                        <p:cTn id="2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000099"/>
            </a:gs>
            <a:gs pos="50000">
              <a:srgbClr val="4F96FF">
                <a:shade val="67500"/>
                <a:satMod val="115000"/>
              </a:srgbClr>
            </a:gs>
            <a:gs pos="100000">
              <a:srgbClr val="4F96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wallpaperuse.com-nature-wallpaper-hd-download-21842.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5" name="4 Imagen" descr="ball-blue.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571868" y="0"/>
            <a:ext cx="1000132" cy="1000132"/>
          </a:xfrm>
          <a:prstGeom prst="rect">
            <a:avLst/>
          </a:prstGeom>
          <a:effectLst>
            <a:reflection blurRad="6350" stA="50000" endA="300" endPos="90000" dir="5400000" sy="-100000" algn="bl" rotWithShape="0"/>
          </a:effectLst>
        </p:spPr>
      </p:pic>
      <p:pic>
        <p:nvPicPr>
          <p:cNvPr id="6" name="5 Imagen" descr="ball-blue.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4572000" y="0"/>
            <a:ext cx="1000132" cy="1000132"/>
          </a:xfrm>
          <a:prstGeom prst="rect">
            <a:avLst/>
          </a:prstGeom>
          <a:effectLst>
            <a:reflection blurRad="6350" stA="50000" endA="300" endPos="90000" dir="5400000" sy="-100000" algn="bl" rotWithShape="0"/>
          </a:effectLst>
        </p:spPr>
      </p:pic>
      <p:pic>
        <p:nvPicPr>
          <p:cNvPr id="7" name="6 Imagen" descr="ball-blue.png"/>
          <p:cNvPicPr>
            <a:picLocks noChangeAspect="1"/>
          </p:cNvPicPr>
          <p:nvPr/>
        </p:nvPicPr>
        <p:blipFill>
          <a:blip r:embed="rId3">
            <a:grayscl/>
            <a:lum bright="30000" contrast="40000"/>
          </a:blip>
          <a:stretch>
            <a:fillRect/>
          </a:stretch>
        </p:blipFill>
        <p:spPr>
          <a:xfrm>
            <a:off x="5072066" y="928676"/>
            <a:ext cx="1000132" cy="1000132"/>
          </a:xfrm>
          <a:prstGeom prst="rect">
            <a:avLst/>
          </a:prstGeom>
          <a:effectLst>
            <a:reflection blurRad="6350" stA="50000" endA="300" endPos="90000" dir="5400000" sy="-100000" algn="bl" rotWithShape="0"/>
          </a:effectLst>
        </p:spPr>
      </p:pic>
      <p:pic>
        <p:nvPicPr>
          <p:cNvPr id="8" name="7 Imagen" descr="ball-blue.png"/>
          <p:cNvPicPr>
            <a:picLocks noChangeAspect="1"/>
          </p:cNvPicPr>
          <p:nvPr/>
        </p:nvPicPr>
        <p:blipFill>
          <a:blip r:embed="rId3">
            <a:duotone>
              <a:schemeClr val="accent1">
                <a:shade val="45000"/>
                <a:satMod val="135000"/>
              </a:schemeClr>
              <a:prstClr val="white"/>
            </a:duotone>
            <a:lum contrast="40000"/>
          </a:blip>
          <a:stretch>
            <a:fillRect/>
          </a:stretch>
        </p:blipFill>
        <p:spPr>
          <a:xfrm>
            <a:off x="5643570" y="1857370"/>
            <a:ext cx="1000132" cy="1000132"/>
          </a:xfrm>
          <a:prstGeom prst="rect">
            <a:avLst/>
          </a:prstGeom>
          <a:effectLst>
            <a:reflection blurRad="6350" stA="50000" endA="300" endPos="90000" dir="5400000" sy="-100000" algn="bl" rotWithShape="0"/>
          </a:effectLst>
        </p:spPr>
      </p:pic>
      <p:pic>
        <p:nvPicPr>
          <p:cNvPr id="9" name="8 Imagen" descr="ball-blue.png"/>
          <p:cNvPicPr>
            <a:picLocks noChangeAspect="1"/>
          </p:cNvPicPr>
          <p:nvPr/>
        </p:nvPicPr>
        <p:blipFill>
          <a:blip r:embed="rId3">
            <a:grayscl/>
            <a:lum bright="30000" contrast="40000"/>
          </a:blip>
          <a:stretch>
            <a:fillRect/>
          </a:stretch>
        </p:blipFill>
        <p:spPr>
          <a:xfrm>
            <a:off x="6429388" y="2714626"/>
            <a:ext cx="1000132" cy="1000132"/>
          </a:xfrm>
          <a:prstGeom prst="rect">
            <a:avLst/>
          </a:prstGeom>
          <a:effectLst>
            <a:reflection blurRad="6350" stA="50000" endA="300" endPos="90000" dir="5400000" sy="-100000" algn="bl" rotWithShape="0"/>
          </a:effectLst>
        </p:spPr>
      </p:pic>
      <p:pic>
        <p:nvPicPr>
          <p:cNvPr id="10" name="9 Imagen" descr="ball-blue.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7215206" y="3429006"/>
            <a:ext cx="1000132" cy="1000132"/>
          </a:xfrm>
          <a:prstGeom prst="rect">
            <a:avLst/>
          </a:prstGeom>
          <a:effectLst>
            <a:reflection blurRad="6350" stA="50000" endA="300" endPos="90000" dir="5400000" sy="-100000" algn="bl" rotWithShape="0"/>
          </a:effectLst>
        </p:spPr>
      </p:pic>
      <p:pic>
        <p:nvPicPr>
          <p:cNvPr id="11" name="10 Imagen" descr="ball-blue.png"/>
          <p:cNvPicPr>
            <a:picLocks noChangeAspect="1"/>
          </p:cNvPicPr>
          <p:nvPr/>
        </p:nvPicPr>
        <p:blipFill>
          <a:blip r:embed="rId3">
            <a:grayscl/>
            <a:lum bright="30000" contrast="40000"/>
          </a:blip>
          <a:stretch>
            <a:fillRect/>
          </a:stretch>
        </p:blipFill>
        <p:spPr>
          <a:xfrm>
            <a:off x="8143868" y="4143368"/>
            <a:ext cx="1000132" cy="1000132"/>
          </a:xfrm>
          <a:prstGeom prst="rect">
            <a:avLst/>
          </a:prstGeom>
          <a:effectLst>
            <a:reflection blurRad="6350" stA="50000" endA="300" endPos="90000" dir="5400000" sy="-100000" algn="bl" rotWithShape="0"/>
          </a:effectLst>
        </p:spPr>
      </p:pic>
      <p:pic>
        <p:nvPicPr>
          <p:cNvPr id="12" name="11 Imagen" descr="ball-blue.png"/>
          <p:cNvPicPr>
            <a:picLocks noChangeAspect="1"/>
          </p:cNvPicPr>
          <p:nvPr/>
        </p:nvPicPr>
        <p:blipFill>
          <a:blip r:embed="rId3">
            <a:grayscl/>
            <a:lum bright="30000" contrast="40000"/>
          </a:blip>
          <a:stretch>
            <a:fillRect/>
          </a:stretch>
        </p:blipFill>
        <p:spPr>
          <a:xfrm>
            <a:off x="0" y="4143368"/>
            <a:ext cx="1000132" cy="1000132"/>
          </a:xfrm>
          <a:prstGeom prst="rect">
            <a:avLst/>
          </a:prstGeom>
          <a:effectLst>
            <a:reflection blurRad="6350" stA="50000" endA="300" endPos="90000" dir="5400000" sy="-100000" algn="bl" rotWithShape="0"/>
          </a:effectLst>
        </p:spPr>
      </p:pic>
      <p:pic>
        <p:nvPicPr>
          <p:cNvPr id="13" name="12 Imagen" descr="ball-blue.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714348" y="3357568"/>
            <a:ext cx="1000132" cy="1000132"/>
          </a:xfrm>
          <a:prstGeom prst="rect">
            <a:avLst/>
          </a:prstGeom>
          <a:effectLst>
            <a:reflection blurRad="6350" stA="50000" endA="300" endPos="90000" dir="5400000" sy="-100000" algn="bl" rotWithShape="0"/>
          </a:effectLst>
        </p:spPr>
      </p:pic>
      <p:pic>
        <p:nvPicPr>
          <p:cNvPr id="14" name="13 Imagen" descr="ball-blue.png"/>
          <p:cNvPicPr>
            <a:picLocks noChangeAspect="1"/>
          </p:cNvPicPr>
          <p:nvPr/>
        </p:nvPicPr>
        <p:blipFill>
          <a:blip r:embed="rId3">
            <a:grayscl/>
            <a:lum bright="30000" contrast="40000"/>
          </a:blip>
          <a:stretch>
            <a:fillRect/>
          </a:stretch>
        </p:blipFill>
        <p:spPr>
          <a:xfrm>
            <a:off x="1571604" y="2500312"/>
            <a:ext cx="1000132" cy="1000132"/>
          </a:xfrm>
          <a:prstGeom prst="rect">
            <a:avLst/>
          </a:prstGeom>
          <a:effectLst>
            <a:reflection blurRad="6350" stA="50000" endA="300" endPos="90000" dir="5400000" sy="-100000" algn="bl" rotWithShape="0"/>
          </a:effectLst>
        </p:spPr>
      </p:pic>
      <p:pic>
        <p:nvPicPr>
          <p:cNvPr id="15" name="14 Imagen" descr="ball-blue.png"/>
          <p:cNvPicPr>
            <a:picLocks noChangeAspect="1"/>
          </p:cNvPicPr>
          <p:nvPr/>
        </p:nvPicPr>
        <p:blipFill>
          <a:blip r:embed="rId3">
            <a:duotone>
              <a:schemeClr val="accent1">
                <a:shade val="45000"/>
                <a:satMod val="135000"/>
              </a:schemeClr>
              <a:prstClr val="white"/>
            </a:duotone>
            <a:lum contrast="40000"/>
          </a:blip>
          <a:stretch>
            <a:fillRect/>
          </a:stretch>
        </p:blipFill>
        <p:spPr>
          <a:xfrm>
            <a:off x="2357422" y="1785932"/>
            <a:ext cx="1000132" cy="1000132"/>
          </a:xfrm>
          <a:prstGeom prst="rect">
            <a:avLst/>
          </a:prstGeom>
          <a:effectLst>
            <a:reflection blurRad="6350" stA="50000" endA="300" endPos="90000" dir="5400000" sy="-100000" algn="bl" rotWithShape="0"/>
          </a:effectLst>
        </p:spPr>
      </p:pic>
      <p:pic>
        <p:nvPicPr>
          <p:cNvPr id="16" name="15 Imagen" descr="ball-blue.png"/>
          <p:cNvPicPr>
            <a:picLocks noChangeAspect="1"/>
          </p:cNvPicPr>
          <p:nvPr/>
        </p:nvPicPr>
        <p:blipFill>
          <a:blip r:embed="rId3">
            <a:grayscl/>
            <a:lum bright="30000" contrast="40000"/>
          </a:blip>
          <a:stretch>
            <a:fillRect/>
          </a:stretch>
        </p:blipFill>
        <p:spPr>
          <a:xfrm>
            <a:off x="3000364" y="928676"/>
            <a:ext cx="1000132" cy="1000132"/>
          </a:xfrm>
          <a:prstGeom prst="rect">
            <a:avLst/>
          </a:prstGeom>
          <a:effectLst>
            <a:reflection blurRad="6350" stA="50000" endA="300" endPos="90000" dir="5400000" sy="-100000" algn="bl" rotWithShape="0"/>
          </a:effectLst>
        </p:spPr>
      </p:pic>
      <p:pic>
        <p:nvPicPr>
          <p:cNvPr id="17" name="16 Imagen" descr="wallpaperuse.com-nature-wallpaper-hd-download-21842.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1+#ppt_w/2"/>
                                          </p:val>
                                        </p:tav>
                                        <p:tav tm="100000">
                                          <p:val>
                                            <p:strVal val="#ppt_x"/>
                                          </p:val>
                                        </p:tav>
                                      </p:tavLst>
                                    </p:anim>
                                    <p:anim calcmode="lin" valueType="num">
                                      <p:cBhvr additive="base">
                                        <p:cTn id="10" dur="3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3000" fill="hold"/>
                                        <p:tgtEl>
                                          <p:spTgt spid="12"/>
                                        </p:tgtEl>
                                        <p:attrNameLst>
                                          <p:attrName>ppt_x</p:attrName>
                                        </p:attrNameLst>
                                      </p:cBhvr>
                                      <p:tavLst>
                                        <p:tav tm="0">
                                          <p:val>
                                            <p:strVal val="1+#ppt_w/2"/>
                                          </p:val>
                                        </p:tav>
                                        <p:tav tm="100000">
                                          <p:val>
                                            <p:strVal val="#ppt_x"/>
                                          </p:val>
                                        </p:tav>
                                      </p:tavLst>
                                    </p:anim>
                                    <p:anim calcmode="lin" valueType="num">
                                      <p:cBhvr additive="base">
                                        <p:cTn id="14" dur="3000" fill="hold"/>
                                        <p:tgtEl>
                                          <p:spTgt spid="12"/>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3000" fill="hold"/>
                                        <p:tgtEl>
                                          <p:spTgt spid="13"/>
                                        </p:tgtEl>
                                        <p:attrNameLst>
                                          <p:attrName>ppt_x</p:attrName>
                                        </p:attrNameLst>
                                      </p:cBhvr>
                                      <p:tavLst>
                                        <p:tav tm="0">
                                          <p:val>
                                            <p:strVal val="1+#ppt_w/2"/>
                                          </p:val>
                                        </p:tav>
                                        <p:tav tm="100000">
                                          <p:val>
                                            <p:strVal val="#ppt_x"/>
                                          </p:val>
                                        </p:tav>
                                      </p:tavLst>
                                    </p:anim>
                                    <p:anim calcmode="lin" valueType="num">
                                      <p:cBhvr additive="base">
                                        <p:cTn id="18" dur="3000" fill="hold"/>
                                        <p:tgtEl>
                                          <p:spTgt spid="13"/>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3000" fill="hold"/>
                                        <p:tgtEl>
                                          <p:spTgt spid="14"/>
                                        </p:tgtEl>
                                        <p:attrNameLst>
                                          <p:attrName>ppt_x</p:attrName>
                                        </p:attrNameLst>
                                      </p:cBhvr>
                                      <p:tavLst>
                                        <p:tav tm="0">
                                          <p:val>
                                            <p:strVal val="1+#ppt_w/2"/>
                                          </p:val>
                                        </p:tav>
                                        <p:tav tm="100000">
                                          <p:val>
                                            <p:strVal val="#ppt_x"/>
                                          </p:val>
                                        </p:tav>
                                      </p:tavLst>
                                    </p:anim>
                                    <p:anim calcmode="lin" valueType="num">
                                      <p:cBhvr additive="base">
                                        <p:cTn id="22" dur="3000" fill="hold"/>
                                        <p:tgtEl>
                                          <p:spTgt spid="14"/>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3000" fill="hold"/>
                                        <p:tgtEl>
                                          <p:spTgt spid="15"/>
                                        </p:tgtEl>
                                        <p:attrNameLst>
                                          <p:attrName>ppt_x</p:attrName>
                                        </p:attrNameLst>
                                      </p:cBhvr>
                                      <p:tavLst>
                                        <p:tav tm="0">
                                          <p:val>
                                            <p:strVal val="1+#ppt_w/2"/>
                                          </p:val>
                                        </p:tav>
                                        <p:tav tm="100000">
                                          <p:val>
                                            <p:strVal val="#ppt_x"/>
                                          </p:val>
                                        </p:tav>
                                      </p:tavLst>
                                    </p:anim>
                                    <p:anim calcmode="lin" valueType="num">
                                      <p:cBhvr additive="base">
                                        <p:cTn id="26" dur="3000" fill="hold"/>
                                        <p:tgtEl>
                                          <p:spTgt spid="15"/>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3000" fill="hold"/>
                                        <p:tgtEl>
                                          <p:spTgt spid="16"/>
                                        </p:tgtEl>
                                        <p:attrNameLst>
                                          <p:attrName>ppt_x</p:attrName>
                                        </p:attrNameLst>
                                      </p:cBhvr>
                                      <p:tavLst>
                                        <p:tav tm="0">
                                          <p:val>
                                            <p:strVal val="1+#ppt_w/2"/>
                                          </p:val>
                                        </p:tav>
                                        <p:tav tm="100000">
                                          <p:val>
                                            <p:strVal val="#ppt_x"/>
                                          </p:val>
                                        </p:tav>
                                      </p:tavLst>
                                    </p:anim>
                                    <p:anim calcmode="lin" valueType="num">
                                      <p:cBhvr additive="base">
                                        <p:cTn id="30" dur="3000" fill="hold"/>
                                        <p:tgtEl>
                                          <p:spTgt spid="16"/>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3000" fill="hold"/>
                                        <p:tgtEl>
                                          <p:spTgt spid="6"/>
                                        </p:tgtEl>
                                        <p:attrNameLst>
                                          <p:attrName>ppt_x</p:attrName>
                                        </p:attrNameLst>
                                      </p:cBhvr>
                                      <p:tavLst>
                                        <p:tav tm="0">
                                          <p:val>
                                            <p:strVal val="0-#ppt_w/2"/>
                                          </p:val>
                                        </p:tav>
                                        <p:tav tm="100000">
                                          <p:val>
                                            <p:strVal val="#ppt_x"/>
                                          </p:val>
                                        </p:tav>
                                      </p:tavLst>
                                    </p:anim>
                                    <p:anim calcmode="lin" valueType="num">
                                      <p:cBhvr additive="base">
                                        <p:cTn id="34" dur="3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3000" fill="hold"/>
                                        <p:tgtEl>
                                          <p:spTgt spid="7"/>
                                        </p:tgtEl>
                                        <p:attrNameLst>
                                          <p:attrName>ppt_x</p:attrName>
                                        </p:attrNameLst>
                                      </p:cBhvr>
                                      <p:tavLst>
                                        <p:tav tm="0">
                                          <p:val>
                                            <p:strVal val="0-#ppt_w/2"/>
                                          </p:val>
                                        </p:tav>
                                        <p:tav tm="100000">
                                          <p:val>
                                            <p:strVal val="#ppt_x"/>
                                          </p:val>
                                        </p:tav>
                                      </p:tavLst>
                                    </p:anim>
                                    <p:anim calcmode="lin" valueType="num">
                                      <p:cBhvr additive="base">
                                        <p:cTn id="38" dur="3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3000" fill="hold"/>
                                        <p:tgtEl>
                                          <p:spTgt spid="8"/>
                                        </p:tgtEl>
                                        <p:attrNameLst>
                                          <p:attrName>ppt_x</p:attrName>
                                        </p:attrNameLst>
                                      </p:cBhvr>
                                      <p:tavLst>
                                        <p:tav tm="0">
                                          <p:val>
                                            <p:strVal val="0-#ppt_w/2"/>
                                          </p:val>
                                        </p:tav>
                                        <p:tav tm="100000">
                                          <p:val>
                                            <p:strVal val="#ppt_x"/>
                                          </p:val>
                                        </p:tav>
                                      </p:tavLst>
                                    </p:anim>
                                    <p:anim calcmode="lin" valueType="num">
                                      <p:cBhvr additive="base">
                                        <p:cTn id="42" dur="3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3000" fill="hold"/>
                                        <p:tgtEl>
                                          <p:spTgt spid="9"/>
                                        </p:tgtEl>
                                        <p:attrNameLst>
                                          <p:attrName>ppt_x</p:attrName>
                                        </p:attrNameLst>
                                      </p:cBhvr>
                                      <p:tavLst>
                                        <p:tav tm="0">
                                          <p:val>
                                            <p:strVal val="0-#ppt_w/2"/>
                                          </p:val>
                                        </p:tav>
                                        <p:tav tm="100000">
                                          <p:val>
                                            <p:strVal val="#ppt_x"/>
                                          </p:val>
                                        </p:tav>
                                      </p:tavLst>
                                    </p:anim>
                                    <p:anim calcmode="lin" valueType="num">
                                      <p:cBhvr additive="base">
                                        <p:cTn id="46" dur="3000" fill="hold"/>
                                        <p:tgtEl>
                                          <p:spTgt spid="9"/>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3000" fill="hold"/>
                                        <p:tgtEl>
                                          <p:spTgt spid="10"/>
                                        </p:tgtEl>
                                        <p:attrNameLst>
                                          <p:attrName>ppt_x</p:attrName>
                                        </p:attrNameLst>
                                      </p:cBhvr>
                                      <p:tavLst>
                                        <p:tav tm="0">
                                          <p:val>
                                            <p:strVal val="0-#ppt_w/2"/>
                                          </p:val>
                                        </p:tav>
                                        <p:tav tm="100000">
                                          <p:val>
                                            <p:strVal val="#ppt_x"/>
                                          </p:val>
                                        </p:tav>
                                      </p:tavLst>
                                    </p:anim>
                                    <p:anim calcmode="lin" valueType="num">
                                      <p:cBhvr additive="base">
                                        <p:cTn id="50" dur="3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3000" fill="hold"/>
                                        <p:tgtEl>
                                          <p:spTgt spid="11"/>
                                        </p:tgtEl>
                                        <p:attrNameLst>
                                          <p:attrName>ppt_x</p:attrName>
                                        </p:attrNameLst>
                                      </p:cBhvr>
                                      <p:tavLst>
                                        <p:tav tm="0">
                                          <p:val>
                                            <p:strVal val="0-#ppt_w/2"/>
                                          </p:val>
                                        </p:tav>
                                        <p:tav tm="100000">
                                          <p:val>
                                            <p:strVal val="#ppt_x"/>
                                          </p:val>
                                        </p:tav>
                                      </p:tavLst>
                                    </p:anim>
                                    <p:anim calcmode="lin" valueType="num">
                                      <p:cBhvr additive="base">
                                        <p:cTn id="54" dur="3000" fill="hold"/>
                                        <p:tgtEl>
                                          <p:spTgt spid="11"/>
                                        </p:tgtEl>
                                        <p:attrNameLst>
                                          <p:attrName>ppt_y</p:attrName>
                                        </p:attrNameLst>
                                      </p:cBhvr>
                                      <p:tavLst>
                                        <p:tav tm="0">
                                          <p:val>
                                            <p:strVal val="0-#ppt_h/2"/>
                                          </p:val>
                                        </p:tav>
                                        <p:tav tm="100000">
                                          <p:val>
                                            <p:strVal val="#ppt_y"/>
                                          </p:val>
                                        </p:tav>
                                      </p:tavLst>
                                    </p:anim>
                                  </p:childTnLst>
                                </p:cTn>
                              </p:par>
                              <p:par>
                                <p:cTn id="55" presetID="35" presetClass="entr" presetSubtype="0"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fade">
                                      <p:cBhvr>
                                        <p:cTn id="57" dur="3000"/>
                                        <p:tgtEl>
                                          <p:spTgt spid="5"/>
                                        </p:tgtEl>
                                      </p:cBhvr>
                                    </p:animEffect>
                                    <p:anim calcmode="lin" valueType="num">
                                      <p:cBhvr>
                                        <p:cTn id="58" dur="3000" fill="hold"/>
                                        <p:tgtEl>
                                          <p:spTgt spid="5"/>
                                        </p:tgtEl>
                                        <p:attrNameLst>
                                          <p:attrName>style.rotation</p:attrName>
                                        </p:attrNameLst>
                                      </p:cBhvr>
                                      <p:tavLst>
                                        <p:tav tm="0">
                                          <p:val>
                                            <p:fltVal val="720"/>
                                          </p:val>
                                        </p:tav>
                                        <p:tav tm="100000">
                                          <p:val>
                                            <p:fltVal val="0"/>
                                          </p:val>
                                        </p:tav>
                                      </p:tavLst>
                                    </p:anim>
                                    <p:anim calcmode="lin" valueType="num">
                                      <p:cBhvr>
                                        <p:cTn id="59" dur="3000" fill="hold"/>
                                        <p:tgtEl>
                                          <p:spTgt spid="5"/>
                                        </p:tgtEl>
                                        <p:attrNameLst>
                                          <p:attrName>ppt_h</p:attrName>
                                        </p:attrNameLst>
                                      </p:cBhvr>
                                      <p:tavLst>
                                        <p:tav tm="0">
                                          <p:val>
                                            <p:fltVal val="0"/>
                                          </p:val>
                                        </p:tav>
                                        <p:tav tm="100000">
                                          <p:val>
                                            <p:strVal val="#ppt_h"/>
                                          </p:val>
                                        </p:tav>
                                      </p:tavLst>
                                    </p:anim>
                                    <p:anim calcmode="lin" valueType="num">
                                      <p:cBhvr>
                                        <p:cTn id="60" dur="3000" fill="hold"/>
                                        <p:tgtEl>
                                          <p:spTgt spid="5"/>
                                        </p:tgtEl>
                                        <p:attrNameLst>
                                          <p:attrName>ppt_w</p:attrName>
                                        </p:attrNameLst>
                                      </p:cBhvr>
                                      <p:tavLst>
                                        <p:tav tm="0">
                                          <p:val>
                                            <p:fltVal val="0"/>
                                          </p:val>
                                        </p:tav>
                                        <p:tav tm="100000">
                                          <p:val>
                                            <p:strVal val="#ppt_w"/>
                                          </p:val>
                                        </p:tav>
                                      </p:tavLst>
                                    </p:anim>
                                  </p:childTnLst>
                                </p:cTn>
                              </p:par>
                              <p:par>
                                <p:cTn id="61" presetID="35" presetClass="entr" presetSubtype="0"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3000"/>
                                        <p:tgtEl>
                                          <p:spTgt spid="12"/>
                                        </p:tgtEl>
                                      </p:cBhvr>
                                    </p:animEffect>
                                    <p:anim calcmode="lin" valueType="num">
                                      <p:cBhvr>
                                        <p:cTn id="64" dur="3000" fill="hold"/>
                                        <p:tgtEl>
                                          <p:spTgt spid="12"/>
                                        </p:tgtEl>
                                        <p:attrNameLst>
                                          <p:attrName>style.rotation</p:attrName>
                                        </p:attrNameLst>
                                      </p:cBhvr>
                                      <p:tavLst>
                                        <p:tav tm="0">
                                          <p:val>
                                            <p:fltVal val="720"/>
                                          </p:val>
                                        </p:tav>
                                        <p:tav tm="100000">
                                          <p:val>
                                            <p:fltVal val="0"/>
                                          </p:val>
                                        </p:tav>
                                      </p:tavLst>
                                    </p:anim>
                                    <p:anim calcmode="lin" valueType="num">
                                      <p:cBhvr>
                                        <p:cTn id="65" dur="3000" fill="hold"/>
                                        <p:tgtEl>
                                          <p:spTgt spid="12"/>
                                        </p:tgtEl>
                                        <p:attrNameLst>
                                          <p:attrName>ppt_h</p:attrName>
                                        </p:attrNameLst>
                                      </p:cBhvr>
                                      <p:tavLst>
                                        <p:tav tm="0">
                                          <p:val>
                                            <p:fltVal val="0"/>
                                          </p:val>
                                        </p:tav>
                                        <p:tav tm="100000">
                                          <p:val>
                                            <p:strVal val="#ppt_h"/>
                                          </p:val>
                                        </p:tav>
                                      </p:tavLst>
                                    </p:anim>
                                    <p:anim calcmode="lin" valueType="num">
                                      <p:cBhvr>
                                        <p:cTn id="66" dur="3000" fill="hold"/>
                                        <p:tgtEl>
                                          <p:spTgt spid="12"/>
                                        </p:tgtEl>
                                        <p:attrNameLst>
                                          <p:attrName>ppt_w</p:attrName>
                                        </p:attrNameLst>
                                      </p:cBhvr>
                                      <p:tavLst>
                                        <p:tav tm="0">
                                          <p:val>
                                            <p:fltVal val="0"/>
                                          </p:val>
                                        </p:tav>
                                        <p:tav tm="100000">
                                          <p:val>
                                            <p:strVal val="#ppt_w"/>
                                          </p:val>
                                        </p:tav>
                                      </p:tavLst>
                                    </p:anim>
                                  </p:childTnLst>
                                </p:cTn>
                              </p:par>
                              <p:par>
                                <p:cTn id="67" presetID="35" presetClass="entr" presetSubtype="0"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Effect transition="in" filter="fade">
                                      <p:cBhvr>
                                        <p:cTn id="69" dur="3000"/>
                                        <p:tgtEl>
                                          <p:spTgt spid="13"/>
                                        </p:tgtEl>
                                      </p:cBhvr>
                                    </p:animEffect>
                                    <p:anim calcmode="lin" valueType="num">
                                      <p:cBhvr>
                                        <p:cTn id="70" dur="3000" fill="hold"/>
                                        <p:tgtEl>
                                          <p:spTgt spid="13"/>
                                        </p:tgtEl>
                                        <p:attrNameLst>
                                          <p:attrName>style.rotation</p:attrName>
                                        </p:attrNameLst>
                                      </p:cBhvr>
                                      <p:tavLst>
                                        <p:tav tm="0">
                                          <p:val>
                                            <p:fltVal val="720"/>
                                          </p:val>
                                        </p:tav>
                                        <p:tav tm="100000">
                                          <p:val>
                                            <p:fltVal val="0"/>
                                          </p:val>
                                        </p:tav>
                                      </p:tavLst>
                                    </p:anim>
                                    <p:anim calcmode="lin" valueType="num">
                                      <p:cBhvr>
                                        <p:cTn id="71" dur="3000" fill="hold"/>
                                        <p:tgtEl>
                                          <p:spTgt spid="13"/>
                                        </p:tgtEl>
                                        <p:attrNameLst>
                                          <p:attrName>ppt_h</p:attrName>
                                        </p:attrNameLst>
                                      </p:cBhvr>
                                      <p:tavLst>
                                        <p:tav tm="0">
                                          <p:val>
                                            <p:fltVal val="0"/>
                                          </p:val>
                                        </p:tav>
                                        <p:tav tm="100000">
                                          <p:val>
                                            <p:strVal val="#ppt_h"/>
                                          </p:val>
                                        </p:tav>
                                      </p:tavLst>
                                    </p:anim>
                                    <p:anim calcmode="lin" valueType="num">
                                      <p:cBhvr>
                                        <p:cTn id="72" dur="3000" fill="hold"/>
                                        <p:tgtEl>
                                          <p:spTgt spid="13"/>
                                        </p:tgtEl>
                                        <p:attrNameLst>
                                          <p:attrName>ppt_w</p:attrName>
                                        </p:attrNameLst>
                                      </p:cBhvr>
                                      <p:tavLst>
                                        <p:tav tm="0">
                                          <p:val>
                                            <p:fltVal val="0"/>
                                          </p:val>
                                        </p:tav>
                                        <p:tav tm="100000">
                                          <p:val>
                                            <p:strVal val="#ppt_w"/>
                                          </p:val>
                                        </p:tav>
                                      </p:tavLst>
                                    </p:anim>
                                  </p:childTnLst>
                                </p:cTn>
                              </p:par>
                              <p:par>
                                <p:cTn id="73" presetID="35" presetClass="entr" presetSubtype="0"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fade">
                                      <p:cBhvr>
                                        <p:cTn id="75" dur="3000"/>
                                        <p:tgtEl>
                                          <p:spTgt spid="14"/>
                                        </p:tgtEl>
                                      </p:cBhvr>
                                    </p:animEffect>
                                    <p:anim calcmode="lin" valueType="num">
                                      <p:cBhvr>
                                        <p:cTn id="76" dur="3000" fill="hold"/>
                                        <p:tgtEl>
                                          <p:spTgt spid="14"/>
                                        </p:tgtEl>
                                        <p:attrNameLst>
                                          <p:attrName>style.rotation</p:attrName>
                                        </p:attrNameLst>
                                      </p:cBhvr>
                                      <p:tavLst>
                                        <p:tav tm="0">
                                          <p:val>
                                            <p:fltVal val="720"/>
                                          </p:val>
                                        </p:tav>
                                        <p:tav tm="100000">
                                          <p:val>
                                            <p:fltVal val="0"/>
                                          </p:val>
                                        </p:tav>
                                      </p:tavLst>
                                    </p:anim>
                                    <p:anim calcmode="lin" valueType="num">
                                      <p:cBhvr>
                                        <p:cTn id="77" dur="3000" fill="hold"/>
                                        <p:tgtEl>
                                          <p:spTgt spid="14"/>
                                        </p:tgtEl>
                                        <p:attrNameLst>
                                          <p:attrName>ppt_h</p:attrName>
                                        </p:attrNameLst>
                                      </p:cBhvr>
                                      <p:tavLst>
                                        <p:tav tm="0">
                                          <p:val>
                                            <p:fltVal val="0"/>
                                          </p:val>
                                        </p:tav>
                                        <p:tav tm="100000">
                                          <p:val>
                                            <p:strVal val="#ppt_h"/>
                                          </p:val>
                                        </p:tav>
                                      </p:tavLst>
                                    </p:anim>
                                    <p:anim calcmode="lin" valueType="num">
                                      <p:cBhvr>
                                        <p:cTn id="78" dur="3000" fill="hold"/>
                                        <p:tgtEl>
                                          <p:spTgt spid="14"/>
                                        </p:tgtEl>
                                        <p:attrNameLst>
                                          <p:attrName>ppt_w</p:attrName>
                                        </p:attrNameLst>
                                      </p:cBhvr>
                                      <p:tavLst>
                                        <p:tav tm="0">
                                          <p:val>
                                            <p:fltVal val="0"/>
                                          </p:val>
                                        </p:tav>
                                        <p:tav tm="100000">
                                          <p:val>
                                            <p:strVal val="#ppt_w"/>
                                          </p:val>
                                        </p:tav>
                                      </p:tavLst>
                                    </p:anim>
                                  </p:childTnLst>
                                </p:cTn>
                              </p:par>
                              <p:par>
                                <p:cTn id="79" presetID="35" presetClass="entr" presetSubtype="0"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Effect transition="in" filter="fade">
                                      <p:cBhvr>
                                        <p:cTn id="81" dur="3000"/>
                                        <p:tgtEl>
                                          <p:spTgt spid="15"/>
                                        </p:tgtEl>
                                      </p:cBhvr>
                                    </p:animEffect>
                                    <p:anim calcmode="lin" valueType="num">
                                      <p:cBhvr>
                                        <p:cTn id="82" dur="3000" fill="hold"/>
                                        <p:tgtEl>
                                          <p:spTgt spid="15"/>
                                        </p:tgtEl>
                                        <p:attrNameLst>
                                          <p:attrName>style.rotation</p:attrName>
                                        </p:attrNameLst>
                                      </p:cBhvr>
                                      <p:tavLst>
                                        <p:tav tm="0">
                                          <p:val>
                                            <p:fltVal val="720"/>
                                          </p:val>
                                        </p:tav>
                                        <p:tav tm="100000">
                                          <p:val>
                                            <p:fltVal val="0"/>
                                          </p:val>
                                        </p:tav>
                                      </p:tavLst>
                                    </p:anim>
                                    <p:anim calcmode="lin" valueType="num">
                                      <p:cBhvr>
                                        <p:cTn id="83" dur="3000" fill="hold"/>
                                        <p:tgtEl>
                                          <p:spTgt spid="15"/>
                                        </p:tgtEl>
                                        <p:attrNameLst>
                                          <p:attrName>ppt_h</p:attrName>
                                        </p:attrNameLst>
                                      </p:cBhvr>
                                      <p:tavLst>
                                        <p:tav tm="0">
                                          <p:val>
                                            <p:fltVal val="0"/>
                                          </p:val>
                                        </p:tav>
                                        <p:tav tm="100000">
                                          <p:val>
                                            <p:strVal val="#ppt_h"/>
                                          </p:val>
                                        </p:tav>
                                      </p:tavLst>
                                    </p:anim>
                                    <p:anim calcmode="lin" valueType="num">
                                      <p:cBhvr>
                                        <p:cTn id="84" dur="3000" fill="hold"/>
                                        <p:tgtEl>
                                          <p:spTgt spid="15"/>
                                        </p:tgtEl>
                                        <p:attrNameLst>
                                          <p:attrName>ppt_w</p:attrName>
                                        </p:attrNameLst>
                                      </p:cBhvr>
                                      <p:tavLst>
                                        <p:tav tm="0">
                                          <p:val>
                                            <p:fltVal val="0"/>
                                          </p:val>
                                        </p:tav>
                                        <p:tav tm="100000">
                                          <p:val>
                                            <p:strVal val="#ppt_w"/>
                                          </p:val>
                                        </p:tav>
                                      </p:tavLst>
                                    </p:anim>
                                  </p:childTnLst>
                                </p:cTn>
                              </p:par>
                              <p:par>
                                <p:cTn id="85" presetID="35" presetClass="entr" presetSubtype="0"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fade">
                                      <p:cBhvr>
                                        <p:cTn id="87" dur="3000"/>
                                        <p:tgtEl>
                                          <p:spTgt spid="16"/>
                                        </p:tgtEl>
                                      </p:cBhvr>
                                    </p:animEffect>
                                    <p:anim calcmode="lin" valueType="num">
                                      <p:cBhvr>
                                        <p:cTn id="88" dur="3000" fill="hold"/>
                                        <p:tgtEl>
                                          <p:spTgt spid="16"/>
                                        </p:tgtEl>
                                        <p:attrNameLst>
                                          <p:attrName>style.rotation</p:attrName>
                                        </p:attrNameLst>
                                      </p:cBhvr>
                                      <p:tavLst>
                                        <p:tav tm="0">
                                          <p:val>
                                            <p:fltVal val="720"/>
                                          </p:val>
                                        </p:tav>
                                        <p:tav tm="100000">
                                          <p:val>
                                            <p:fltVal val="0"/>
                                          </p:val>
                                        </p:tav>
                                      </p:tavLst>
                                    </p:anim>
                                    <p:anim calcmode="lin" valueType="num">
                                      <p:cBhvr>
                                        <p:cTn id="89" dur="3000" fill="hold"/>
                                        <p:tgtEl>
                                          <p:spTgt spid="16"/>
                                        </p:tgtEl>
                                        <p:attrNameLst>
                                          <p:attrName>ppt_h</p:attrName>
                                        </p:attrNameLst>
                                      </p:cBhvr>
                                      <p:tavLst>
                                        <p:tav tm="0">
                                          <p:val>
                                            <p:fltVal val="0"/>
                                          </p:val>
                                        </p:tav>
                                        <p:tav tm="100000">
                                          <p:val>
                                            <p:strVal val="#ppt_h"/>
                                          </p:val>
                                        </p:tav>
                                      </p:tavLst>
                                    </p:anim>
                                    <p:anim calcmode="lin" valueType="num">
                                      <p:cBhvr>
                                        <p:cTn id="90" dur="3000" fill="hold"/>
                                        <p:tgtEl>
                                          <p:spTgt spid="16"/>
                                        </p:tgtEl>
                                        <p:attrNameLst>
                                          <p:attrName>ppt_w</p:attrName>
                                        </p:attrNameLst>
                                      </p:cBhvr>
                                      <p:tavLst>
                                        <p:tav tm="0">
                                          <p:val>
                                            <p:fltVal val="0"/>
                                          </p:val>
                                        </p:tav>
                                        <p:tav tm="100000">
                                          <p:val>
                                            <p:strVal val="#ppt_w"/>
                                          </p:val>
                                        </p:tav>
                                      </p:tavLst>
                                    </p:anim>
                                  </p:childTnLst>
                                </p:cTn>
                              </p:par>
                              <p:par>
                                <p:cTn id="91" presetID="35" presetClass="entr" presetSubtype="0" fill="hold" nodeType="withEffect">
                                  <p:stCondLst>
                                    <p:cond delay="0"/>
                                  </p:stCondLst>
                                  <p:childTnLst>
                                    <p:set>
                                      <p:cBhvr>
                                        <p:cTn id="92" dur="1" fill="hold">
                                          <p:stCondLst>
                                            <p:cond delay="0"/>
                                          </p:stCondLst>
                                        </p:cTn>
                                        <p:tgtEl>
                                          <p:spTgt spid="6"/>
                                        </p:tgtEl>
                                        <p:attrNameLst>
                                          <p:attrName>style.visibility</p:attrName>
                                        </p:attrNameLst>
                                      </p:cBhvr>
                                      <p:to>
                                        <p:strVal val="visible"/>
                                      </p:to>
                                    </p:set>
                                    <p:animEffect transition="in" filter="fade">
                                      <p:cBhvr>
                                        <p:cTn id="93" dur="3000"/>
                                        <p:tgtEl>
                                          <p:spTgt spid="6"/>
                                        </p:tgtEl>
                                      </p:cBhvr>
                                    </p:animEffect>
                                    <p:anim calcmode="lin" valueType="num">
                                      <p:cBhvr>
                                        <p:cTn id="94" dur="3000" fill="hold"/>
                                        <p:tgtEl>
                                          <p:spTgt spid="6"/>
                                        </p:tgtEl>
                                        <p:attrNameLst>
                                          <p:attrName>style.rotation</p:attrName>
                                        </p:attrNameLst>
                                      </p:cBhvr>
                                      <p:tavLst>
                                        <p:tav tm="0">
                                          <p:val>
                                            <p:fltVal val="720"/>
                                          </p:val>
                                        </p:tav>
                                        <p:tav tm="100000">
                                          <p:val>
                                            <p:fltVal val="0"/>
                                          </p:val>
                                        </p:tav>
                                      </p:tavLst>
                                    </p:anim>
                                    <p:anim calcmode="lin" valueType="num">
                                      <p:cBhvr>
                                        <p:cTn id="95" dur="3000" fill="hold"/>
                                        <p:tgtEl>
                                          <p:spTgt spid="6"/>
                                        </p:tgtEl>
                                        <p:attrNameLst>
                                          <p:attrName>ppt_h</p:attrName>
                                        </p:attrNameLst>
                                      </p:cBhvr>
                                      <p:tavLst>
                                        <p:tav tm="0">
                                          <p:val>
                                            <p:fltVal val="0"/>
                                          </p:val>
                                        </p:tav>
                                        <p:tav tm="100000">
                                          <p:val>
                                            <p:strVal val="#ppt_h"/>
                                          </p:val>
                                        </p:tav>
                                      </p:tavLst>
                                    </p:anim>
                                    <p:anim calcmode="lin" valueType="num">
                                      <p:cBhvr>
                                        <p:cTn id="96" dur="3000" fill="hold"/>
                                        <p:tgtEl>
                                          <p:spTgt spid="6"/>
                                        </p:tgtEl>
                                        <p:attrNameLst>
                                          <p:attrName>ppt_w</p:attrName>
                                        </p:attrNameLst>
                                      </p:cBhvr>
                                      <p:tavLst>
                                        <p:tav tm="0">
                                          <p:val>
                                            <p:fltVal val="0"/>
                                          </p:val>
                                        </p:tav>
                                        <p:tav tm="100000">
                                          <p:val>
                                            <p:strVal val="#ppt_w"/>
                                          </p:val>
                                        </p:tav>
                                      </p:tavLst>
                                    </p:anim>
                                  </p:childTnLst>
                                </p:cTn>
                              </p:par>
                              <p:par>
                                <p:cTn id="97" presetID="35" presetClass="entr" presetSubtype="0" fill="hold" nodeType="withEffect">
                                  <p:stCondLst>
                                    <p:cond delay="0"/>
                                  </p:stCondLst>
                                  <p:childTnLst>
                                    <p:set>
                                      <p:cBhvr>
                                        <p:cTn id="98" dur="1" fill="hold">
                                          <p:stCondLst>
                                            <p:cond delay="0"/>
                                          </p:stCondLst>
                                        </p:cTn>
                                        <p:tgtEl>
                                          <p:spTgt spid="7"/>
                                        </p:tgtEl>
                                        <p:attrNameLst>
                                          <p:attrName>style.visibility</p:attrName>
                                        </p:attrNameLst>
                                      </p:cBhvr>
                                      <p:to>
                                        <p:strVal val="visible"/>
                                      </p:to>
                                    </p:set>
                                    <p:animEffect transition="in" filter="fade">
                                      <p:cBhvr>
                                        <p:cTn id="99" dur="3000"/>
                                        <p:tgtEl>
                                          <p:spTgt spid="7"/>
                                        </p:tgtEl>
                                      </p:cBhvr>
                                    </p:animEffect>
                                    <p:anim calcmode="lin" valueType="num">
                                      <p:cBhvr>
                                        <p:cTn id="100" dur="3000" fill="hold"/>
                                        <p:tgtEl>
                                          <p:spTgt spid="7"/>
                                        </p:tgtEl>
                                        <p:attrNameLst>
                                          <p:attrName>style.rotation</p:attrName>
                                        </p:attrNameLst>
                                      </p:cBhvr>
                                      <p:tavLst>
                                        <p:tav tm="0">
                                          <p:val>
                                            <p:fltVal val="720"/>
                                          </p:val>
                                        </p:tav>
                                        <p:tav tm="100000">
                                          <p:val>
                                            <p:fltVal val="0"/>
                                          </p:val>
                                        </p:tav>
                                      </p:tavLst>
                                    </p:anim>
                                    <p:anim calcmode="lin" valueType="num">
                                      <p:cBhvr>
                                        <p:cTn id="101" dur="3000" fill="hold"/>
                                        <p:tgtEl>
                                          <p:spTgt spid="7"/>
                                        </p:tgtEl>
                                        <p:attrNameLst>
                                          <p:attrName>ppt_h</p:attrName>
                                        </p:attrNameLst>
                                      </p:cBhvr>
                                      <p:tavLst>
                                        <p:tav tm="0">
                                          <p:val>
                                            <p:fltVal val="0"/>
                                          </p:val>
                                        </p:tav>
                                        <p:tav tm="100000">
                                          <p:val>
                                            <p:strVal val="#ppt_h"/>
                                          </p:val>
                                        </p:tav>
                                      </p:tavLst>
                                    </p:anim>
                                    <p:anim calcmode="lin" valueType="num">
                                      <p:cBhvr>
                                        <p:cTn id="102" dur="3000" fill="hold"/>
                                        <p:tgtEl>
                                          <p:spTgt spid="7"/>
                                        </p:tgtEl>
                                        <p:attrNameLst>
                                          <p:attrName>ppt_w</p:attrName>
                                        </p:attrNameLst>
                                      </p:cBhvr>
                                      <p:tavLst>
                                        <p:tav tm="0">
                                          <p:val>
                                            <p:fltVal val="0"/>
                                          </p:val>
                                        </p:tav>
                                        <p:tav tm="100000">
                                          <p:val>
                                            <p:strVal val="#ppt_w"/>
                                          </p:val>
                                        </p:tav>
                                      </p:tavLst>
                                    </p:anim>
                                  </p:childTnLst>
                                </p:cTn>
                              </p:par>
                              <p:par>
                                <p:cTn id="103" presetID="35" presetClass="entr" presetSubtype="0" fill="hold" nodeType="withEffect">
                                  <p:stCondLst>
                                    <p:cond delay="0"/>
                                  </p:stCondLst>
                                  <p:childTnLst>
                                    <p:set>
                                      <p:cBhvr>
                                        <p:cTn id="104" dur="1" fill="hold">
                                          <p:stCondLst>
                                            <p:cond delay="0"/>
                                          </p:stCondLst>
                                        </p:cTn>
                                        <p:tgtEl>
                                          <p:spTgt spid="8"/>
                                        </p:tgtEl>
                                        <p:attrNameLst>
                                          <p:attrName>style.visibility</p:attrName>
                                        </p:attrNameLst>
                                      </p:cBhvr>
                                      <p:to>
                                        <p:strVal val="visible"/>
                                      </p:to>
                                    </p:set>
                                    <p:animEffect transition="in" filter="fade">
                                      <p:cBhvr>
                                        <p:cTn id="105" dur="3000"/>
                                        <p:tgtEl>
                                          <p:spTgt spid="8"/>
                                        </p:tgtEl>
                                      </p:cBhvr>
                                    </p:animEffect>
                                    <p:anim calcmode="lin" valueType="num">
                                      <p:cBhvr>
                                        <p:cTn id="106" dur="3000" fill="hold"/>
                                        <p:tgtEl>
                                          <p:spTgt spid="8"/>
                                        </p:tgtEl>
                                        <p:attrNameLst>
                                          <p:attrName>style.rotation</p:attrName>
                                        </p:attrNameLst>
                                      </p:cBhvr>
                                      <p:tavLst>
                                        <p:tav tm="0">
                                          <p:val>
                                            <p:fltVal val="720"/>
                                          </p:val>
                                        </p:tav>
                                        <p:tav tm="100000">
                                          <p:val>
                                            <p:fltVal val="0"/>
                                          </p:val>
                                        </p:tav>
                                      </p:tavLst>
                                    </p:anim>
                                    <p:anim calcmode="lin" valueType="num">
                                      <p:cBhvr>
                                        <p:cTn id="107" dur="3000" fill="hold"/>
                                        <p:tgtEl>
                                          <p:spTgt spid="8"/>
                                        </p:tgtEl>
                                        <p:attrNameLst>
                                          <p:attrName>ppt_h</p:attrName>
                                        </p:attrNameLst>
                                      </p:cBhvr>
                                      <p:tavLst>
                                        <p:tav tm="0">
                                          <p:val>
                                            <p:fltVal val="0"/>
                                          </p:val>
                                        </p:tav>
                                        <p:tav tm="100000">
                                          <p:val>
                                            <p:strVal val="#ppt_h"/>
                                          </p:val>
                                        </p:tav>
                                      </p:tavLst>
                                    </p:anim>
                                    <p:anim calcmode="lin" valueType="num">
                                      <p:cBhvr>
                                        <p:cTn id="108" dur="3000" fill="hold"/>
                                        <p:tgtEl>
                                          <p:spTgt spid="8"/>
                                        </p:tgtEl>
                                        <p:attrNameLst>
                                          <p:attrName>ppt_w</p:attrName>
                                        </p:attrNameLst>
                                      </p:cBhvr>
                                      <p:tavLst>
                                        <p:tav tm="0">
                                          <p:val>
                                            <p:fltVal val="0"/>
                                          </p:val>
                                        </p:tav>
                                        <p:tav tm="100000">
                                          <p:val>
                                            <p:strVal val="#ppt_w"/>
                                          </p:val>
                                        </p:tav>
                                      </p:tavLst>
                                    </p:anim>
                                  </p:childTnLst>
                                </p:cTn>
                              </p:par>
                              <p:par>
                                <p:cTn id="109" presetID="35" presetClass="entr" presetSubtype="0" fill="hold" nodeType="withEffect">
                                  <p:stCondLst>
                                    <p:cond delay="0"/>
                                  </p:stCondLst>
                                  <p:childTnLst>
                                    <p:set>
                                      <p:cBhvr>
                                        <p:cTn id="110" dur="1" fill="hold">
                                          <p:stCondLst>
                                            <p:cond delay="0"/>
                                          </p:stCondLst>
                                        </p:cTn>
                                        <p:tgtEl>
                                          <p:spTgt spid="9"/>
                                        </p:tgtEl>
                                        <p:attrNameLst>
                                          <p:attrName>style.visibility</p:attrName>
                                        </p:attrNameLst>
                                      </p:cBhvr>
                                      <p:to>
                                        <p:strVal val="visible"/>
                                      </p:to>
                                    </p:set>
                                    <p:animEffect transition="in" filter="fade">
                                      <p:cBhvr>
                                        <p:cTn id="111" dur="3000"/>
                                        <p:tgtEl>
                                          <p:spTgt spid="9"/>
                                        </p:tgtEl>
                                      </p:cBhvr>
                                    </p:animEffect>
                                    <p:anim calcmode="lin" valueType="num">
                                      <p:cBhvr>
                                        <p:cTn id="112" dur="3000" fill="hold"/>
                                        <p:tgtEl>
                                          <p:spTgt spid="9"/>
                                        </p:tgtEl>
                                        <p:attrNameLst>
                                          <p:attrName>style.rotation</p:attrName>
                                        </p:attrNameLst>
                                      </p:cBhvr>
                                      <p:tavLst>
                                        <p:tav tm="0">
                                          <p:val>
                                            <p:fltVal val="720"/>
                                          </p:val>
                                        </p:tav>
                                        <p:tav tm="100000">
                                          <p:val>
                                            <p:fltVal val="0"/>
                                          </p:val>
                                        </p:tav>
                                      </p:tavLst>
                                    </p:anim>
                                    <p:anim calcmode="lin" valueType="num">
                                      <p:cBhvr>
                                        <p:cTn id="113" dur="3000" fill="hold"/>
                                        <p:tgtEl>
                                          <p:spTgt spid="9"/>
                                        </p:tgtEl>
                                        <p:attrNameLst>
                                          <p:attrName>ppt_h</p:attrName>
                                        </p:attrNameLst>
                                      </p:cBhvr>
                                      <p:tavLst>
                                        <p:tav tm="0">
                                          <p:val>
                                            <p:fltVal val="0"/>
                                          </p:val>
                                        </p:tav>
                                        <p:tav tm="100000">
                                          <p:val>
                                            <p:strVal val="#ppt_h"/>
                                          </p:val>
                                        </p:tav>
                                      </p:tavLst>
                                    </p:anim>
                                    <p:anim calcmode="lin" valueType="num">
                                      <p:cBhvr>
                                        <p:cTn id="114" dur="3000" fill="hold"/>
                                        <p:tgtEl>
                                          <p:spTgt spid="9"/>
                                        </p:tgtEl>
                                        <p:attrNameLst>
                                          <p:attrName>ppt_w</p:attrName>
                                        </p:attrNameLst>
                                      </p:cBhvr>
                                      <p:tavLst>
                                        <p:tav tm="0">
                                          <p:val>
                                            <p:fltVal val="0"/>
                                          </p:val>
                                        </p:tav>
                                        <p:tav tm="100000">
                                          <p:val>
                                            <p:strVal val="#ppt_w"/>
                                          </p:val>
                                        </p:tav>
                                      </p:tavLst>
                                    </p:anim>
                                  </p:childTnLst>
                                </p:cTn>
                              </p:par>
                              <p:par>
                                <p:cTn id="115" presetID="35" presetClass="entr" presetSubtype="0" fill="hold" nodeType="withEffect">
                                  <p:stCondLst>
                                    <p:cond delay="0"/>
                                  </p:stCondLst>
                                  <p:childTnLst>
                                    <p:set>
                                      <p:cBhvr>
                                        <p:cTn id="116" dur="1" fill="hold">
                                          <p:stCondLst>
                                            <p:cond delay="0"/>
                                          </p:stCondLst>
                                        </p:cTn>
                                        <p:tgtEl>
                                          <p:spTgt spid="10"/>
                                        </p:tgtEl>
                                        <p:attrNameLst>
                                          <p:attrName>style.visibility</p:attrName>
                                        </p:attrNameLst>
                                      </p:cBhvr>
                                      <p:to>
                                        <p:strVal val="visible"/>
                                      </p:to>
                                    </p:set>
                                    <p:animEffect transition="in" filter="fade">
                                      <p:cBhvr>
                                        <p:cTn id="117" dur="3000"/>
                                        <p:tgtEl>
                                          <p:spTgt spid="10"/>
                                        </p:tgtEl>
                                      </p:cBhvr>
                                    </p:animEffect>
                                    <p:anim calcmode="lin" valueType="num">
                                      <p:cBhvr>
                                        <p:cTn id="118" dur="3000" fill="hold"/>
                                        <p:tgtEl>
                                          <p:spTgt spid="10"/>
                                        </p:tgtEl>
                                        <p:attrNameLst>
                                          <p:attrName>style.rotation</p:attrName>
                                        </p:attrNameLst>
                                      </p:cBhvr>
                                      <p:tavLst>
                                        <p:tav tm="0">
                                          <p:val>
                                            <p:fltVal val="720"/>
                                          </p:val>
                                        </p:tav>
                                        <p:tav tm="100000">
                                          <p:val>
                                            <p:fltVal val="0"/>
                                          </p:val>
                                        </p:tav>
                                      </p:tavLst>
                                    </p:anim>
                                    <p:anim calcmode="lin" valueType="num">
                                      <p:cBhvr>
                                        <p:cTn id="119" dur="3000" fill="hold"/>
                                        <p:tgtEl>
                                          <p:spTgt spid="10"/>
                                        </p:tgtEl>
                                        <p:attrNameLst>
                                          <p:attrName>ppt_h</p:attrName>
                                        </p:attrNameLst>
                                      </p:cBhvr>
                                      <p:tavLst>
                                        <p:tav tm="0">
                                          <p:val>
                                            <p:fltVal val="0"/>
                                          </p:val>
                                        </p:tav>
                                        <p:tav tm="100000">
                                          <p:val>
                                            <p:strVal val="#ppt_h"/>
                                          </p:val>
                                        </p:tav>
                                      </p:tavLst>
                                    </p:anim>
                                    <p:anim calcmode="lin" valueType="num">
                                      <p:cBhvr>
                                        <p:cTn id="120" dur="3000" fill="hold"/>
                                        <p:tgtEl>
                                          <p:spTgt spid="10"/>
                                        </p:tgtEl>
                                        <p:attrNameLst>
                                          <p:attrName>ppt_w</p:attrName>
                                        </p:attrNameLst>
                                      </p:cBhvr>
                                      <p:tavLst>
                                        <p:tav tm="0">
                                          <p:val>
                                            <p:fltVal val="0"/>
                                          </p:val>
                                        </p:tav>
                                        <p:tav tm="100000">
                                          <p:val>
                                            <p:strVal val="#ppt_w"/>
                                          </p:val>
                                        </p:tav>
                                      </p:tavLst>
                                    </p:anim>
                                  </p:childTnLst>
                                </p:cTn>
                              </p:par>
                              <p:par>
                                <p:cTn id="121" presetID="35" presetClass="entr" presetSubtype="0" fill="hold" nodeType="withEffect">
                                  <p:stCondLst>
                                    <p:cond delay="0"/>
                                  </p:stCondLst>
                                  <p:childTnLst>
                                    <p:set>
                                      <p:cBhvr>
                                        <p:cTn id="122" dur="1" fill="hold">
                                          <p:stCondLst>
                                            <p:cond delay="0"/>
                                          </p:stCondLst>
                                        </p:cTn>
                                        <p:tgtEl>
                                          <p:spTgt spid="11"/>
                                        </p:tgtEl>
                                        <p:attrNameLst>
                                          <p:attrName>style.visibility</p:attrName>
                                        </p:attrNameLst>
                                      </p:cBhvr>
                                      <p:to>
                                        <p:strVal val="visible"/>
                                      </p:to>
                                    </p:set>
                                    <p:animEffect transition="in" filter="fade">
                                      <p:cBhvr>
                                        <p:cTn id="123" dur="3000"/>
                                        <p:tgtEl>
                                          <p:spTgt spid="11"/>
                                        </p:tgtEl>
                                      </p:cBhvr>
                                    </p:animEffect>
                                    <p:anim calcmode="lin" valueType="num">
                                      <p:cBhvr>
                                        <p:cTn id="124" dur="3000" fill="hold"/>
                                        <p:tgtEl>
                                          <p:spTgt spid="11"/>
                                        </p:tgtEl>
                                        <p:attrNameLst>
                                          <p:attrName>style.rotation</p:attrName>
                                        </p:attrNameLst>
                                      </p:cBhvr>
                                      <p:tavLst>
                                        <p:tav tm="0">
                                          <p:val>
                                            <p:fltVal val="720"/>
                                          </p:val>
                                        </p:tav>
                                        <p:tav tm="100000">
                                          <p:val>
                                            <p:fltVal val="0"/>
                                          </p:val>
                                        </p:tav>
                                      </p:tavLst>
                                    </p:anim>
                                    <p:anim calcmode="lin" valueType="num">
                                      <p:cBhvr>
                                        <p:cTn id="125" dur="3000" fill="hold"/>
                                        <p:tgtEl>
                                          <p:spTgt spid="11"/>
                                        </p:tgtEl>
                                        <p:attrNameLst>
                                          <p:attrName>ppt_h</p:attrName>
                                        </p:attrNameLst>
                                      </p:cBhvr>
                                      <p:tavLst>
                                        <p:tav tm="0">
                                          <p:val>
                                            <p:fltVal val="0"/>
                                          </p:val>
                                        </p:tav>
                                        <p:tav tm="100000">
                                          <p:val>
                                            <p:strVal val="#ppt_h"/>
                                          </p:val>
                                        </p:tav>
                                      </p:tavLst>
                                    </p:anim>
                                    <p:anim calcmode="lin" valueType="num">
                                      <p:cBhvr>
                                        <p:cTn id="126" dur="3000" fill="hold"/>
                                        <p:tgtEl>
                                          <p:spTgt spid="11"/>
                                        </p:tgtEl>
                                        <p:attrNameLst>
                                          <p:attrName>ppt_w</p:attrName>
                                        </p:attrNameLst>
                                      </p:cBhvr>
                                      <p:tavLst>
                                        <p:tav tm="0">
                                          <p:val>
                                            <p:fltVal val="0"/>
                                          </p:val>
                                        </p:tav>
                                        <p:tav tm="100000">
                                          <p:val>
                                            <p:strVal val="#ppt_w"/>
                                          </p:val>
                                        </p:tav>
                                      </p:tavLst>
                                    </p:anim>
                                  </p:childTnLst>
                                </p:cTn>
                              </p:par>
                            </p:childTnLst>
                          </p:cTn>
                        </p:par>
                        <p:par>
                          <p:cTn id="127" fill="hold">
                            <p:stCondLst>
                              <p:cond delay="3000"/>
                            </p:stCondLst>
                            <p:childTnLst>
                              <p:par>
                                <p:cTn id="128" presetID="2" presetClass="exit" presetSubtype="12" fill="hold" nodeType="afterEffect">
                                  <p:stCondLst>
                                    <p:cond delay="0"/>
                                  </p:stCondLst>
                                  <p:childTnLst>
                                    <p:anim calcmode="lin" valueType="num">
                                      <p:cBhvr additive="base">
                                        <p:cTn id="129" dur="3000"/>
                                        <p:tgtEl>
                                          <p:spTgt spid="5"/>
                                        </p:tgtEl>
                                        <p:attrNameLst>
                                          <p:attrName>ppt_x</p:attrName>
                                        </p:attrNameLst>
                                      </p:cBhvr>
                                      <p:tavLst>
                                        <p:tav tm="0">
                                          <p:val>
                                            <p:strVal val="ppt_x"/>
                                          </p:val>
                                        </p:tav>
                                        <p:tav tm="100000">
                                          <p:val>
                                            <p:strVal val="0-ppt_w/2"/>
                                          </p:val>
                                        </p:tav>
                                      </p:tavLst>
                                    </p:anim>
                                    <p:anim calcmode="lin" valueType="num">
                                      <p:cBhvr additive="base">
                                        <p:cTn id="130" dur="3000"/>
                                        <p:tgtEl>
                                          <p:spTgt spid="5"/>
                                        </p:tgtEl>
                                        <p:attrNameLst>
                                          <p:attrName>ppt_y</p:attrName>
                                        </p:attrNameLst>
                                      </p:cBhvr>
                                      <p:tavLst>
                                        <p:tav tm="0">
                                          <p:val>
                                            <p:strVal val="ppt_y"/>
                                          </p:val>
                                        </p:tav>
                                        <p:tav tm="100000">
                                          <p:val>
                                            <p:strVal val="1+ppt_h/2"/>
                                          </p:val>
                                        </p:tav>
                                      </p:tavLst>
                                    </p:anim>
                                    <p:set>
                                      <p:cBhvr>
                                        <p:cTn id="131" dur="1" fill="hold">
                                          <p:stCondLst>
                                            <p:cond delay="2999"/>
                                          </p:stCondLst>
                                        </p:cTn>
                                        <p:tgtEl>
                                          <p:spTgt spid="5"/>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0-ppt_w/2"/>
                                          </p:val>
                                        </p:tav>
                                      </p:tavLst>
                                    </p:anim>
                                    <p:anim calcmode="lin" valueType="num">
                                      <p:cBhvr additive="base">
                                        <p:cTn id="134" dur="3000"/>
                                        <p:tgtEl>
                                          <p:spTgt spid="12"/>
                                        </p:tgtEl>
                                        <p:attrNameLst>
                                          <p:attrName>ppt_y</p:attrName>
                                        </p:attrNameLst>
                                      </p:cBhvr>
                                      <p:tavLst>
                                        <p:tav tm="0">
                                          <p:val>
                                            <p:strVal val="ppt_y"/>
                                          </p:val>
                                        </p:tav>
                                        <p:tav tm="100000">
                                          <p:val>
                                            <p:strVal val="1+ppt_h/2"/>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3000"/>
                                        <p:tgtEl>
                                          <p:spTgt spid="13"/>
                                        </p:tgtEl>
                                        <p:attrNameLst>
                                          <p:attrName>ppt_x</p:attrName>
                                        </p:attrNameLst>
                                      </p:cBhvr>
                                      <p:tavLst>
                                        <p:tav tm="0">
                                          <p:val>
                                            <p:strVal val="ppt_x"/>
                                          </p:val>
                                        </p:tav>
                                        <p:tav tm="100000">
                                          <p:val>
                                            <p:strVal val="0-ppt_w/2"/>
                                          </p:val>
                                        </p:tav>
                                      </p:tavLst>
                                    </p:anim>
                                    <p:anim calcmode="lin" valueType="num">
                                      <p:cBhvr additive="base">
                                        <p:cTn id="138" dur="3000"/>
                                        <p:tgtEl>
                                          <p:spTgt spid="13"/>
                                        </p:tgtEl>
                                        <p:attrNameLst>
                                          <p:attrName>ppt_y</p:attrName>
                                        </p:attrNameLst>
                                      </p:cBhvr>
                                      <p:tavLst>
                                        <p:tav tm="0">
                                          <p:val>
                                            <p:strVal val="ppt_y"/>
                                          </p:val>
                                        </p:tav>
                                        <p:tav tm="100000">
                                          <p:val>
                                            <p:strVal val="1+ppt_h/2"/>
                                          </p:val>
                                        </p:tav>
                                      </p:tavLst>
                                    </p:anim>
                                    <p:set>
                                      <p:cBhvr>
                                        <p:cTn id="139" dur="1" fill="hold">
                                          <p:stCondLst>
                                            <p:cond delay="2999"/>
                                          </p:stCondLst>
                                        </p:cTn>
                                        <p:tgtEl>
                                          <p:spTgt spid="13"/>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3000"/>
                                        <p:tgtEl>
                                          <p:spTgt spid="14"/>
                                        </p:tgtEl>
                                        <p:attrNameLst>
                                          <p:attrName>ppt_x</p:attrName>
                                        </p:attrNameLst>
                                      </p:cBhvr>
                                      <p:tavLst>
                                        <p:tav tm="0">
                                          <p:val>
                                            <p:strVal val="ppt_x"/>
                                          </p:val>
                                        </p:tav>
                                        <p:tav tm="100000">
                                          <p:val>
                                            <p:strVal val="0-ppt_w/2"/>
                                          </p:val>
                                        </p:tav>
                                      </p:tavLst>
                                    </p:anim>
                                    <p:anim calcmode="lin" valueType="num">
                                      <p:cBhvr additive="base">
                                        <p:cTn id="142" dur="3000"/>
                                        <p:tgtEl>
                                          <p:spTgt spid="14"/>
                                        </p:tgtEl>
                                        <p:attrNameLst>
                                          <p:attrName>ppt_y</p:attrName>
                                        </p:attrNameLst>
                                      </p:cBhvr>
                                      <p:tavLst>
                                        <p:tav tm="0">
                                          <p:val>
                                            <p:strVal val="ppt_y"/>
                                          </p:val>
                                        </p:tav>
                                        <p:tav tm="100000">
                                          <p:val>
                                            <p:strVal val="1+ppt_h/2"/>
                                          </p:val>
                                        </p:tav>
                                      </p:tavLst>
                                    </p:anim>
                                    <p:set>
                                      <p:cBhvr>
                                        <p:cTn id="143" dur="1" fill="hold">
                                          <p:stCondLst>
                                            <p:cond delay="2999"/>
                                          </p:stCondLst>
                                        </p:cTn>
                                        <p:tgtEl>
                                          <p:spTgt spid="14"/>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3000"/>
                                        <p:tgtEl>
                                          <p:spTgt spid="15"/>
                                        </p:tgtEl>
                                        <p:attrNameLst>
                                          <p:attrName>ppt_x</p:attrName>
                                        </p:attrNameLst>
                                      </p:cBhvr>
                                      <p:tavLst>
                                        <p:tav tm="0">
                                          <p:val>
                                            <p:strVal val="ppt_x"/>
                                          </p:val>
                                        </p:tav>
                                        <p:tav tm="100000">
                                          <p:val>
                                            <p:strVal val="0-ppt_w/2"/>
                                          </p:val>
                                        </p:tav>
                                      </p:tavLst>
                                    </p:anim>
                                    <p:anim calcmode="lin" valueType="num">
                                      <p:cBhvr additive="base">
                                        <p:cTn id="146" dur="3000"/>
                                        <p:tgtEl>
                                          <p:spTgt spid="15"/>
                                        </p:tgtEl>
                                        <p:attrNameLst>
                                          <p:attrName>ppt_y</p:attrName>
                                        </p:attrNameLst>
                                      </p:cBhvr>
                                      <p:tavLst>
                                        <p:tav tm="0">
                                          <p:val>
                                            <p:strVal val="ppt_y"/>
                                          </p:val>
                                        </p:tav>
                                        <p:tav tm="100000">
                                          <p:val>
                                            <p:strVal val="1+ppt_h/2"/>
                                          </p:val>
                                        </p:tav>
                                      </p:tavLst>
                                    </p:anim>
                                    <p:set>
                                      <p:cBhvr>
                                        <p:cTn id="147" dur="1" fill="hold">
                                          <p:stCondLst>
                                            <p:cond delay="2999"/>
                                          </p:stCondLst>
                                        </p:cTn>
                                        <p:tgtEl>
                                          <p:spTgt spid="15"/>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3000"/>
                                        <p:tgtEl>
                                          <p:spTgt spid="16"/>
                                        </p:tgtEl>
                                        <p:attrNameLst>
                                          <p:attrName>ppt_x</p:attrName>
                                        </p:attrNameLst>
                                      </p:cBhvr>
                                      <p:tavLst>
                                        <p:tav tm="0">
                                          <p:val>
                                            <p:strVal val="ppt_x"/>
                                          </p:val>
                                        </p:tav>
                                        <p:tav tm="100000">
                                          <p:val>
                                            <p:strVal val="0-ppt_w/2"/>
                                          </p:val>
                                        </p:tav>
                                      </p:tavLst>
                                    </p:anim>
                                    <p:anim calcmode="lin" valueType="num">
                                      <p:cBhvr additive="base">
                                        <p:cTn id="150" dur="3000"/>
                                        <p:tgtEl>
                                          <p:spTgt spid="16"/>
                                        </p:tgtEl>
                                        <p:attrNameLst>
                                          <p:attrName>ppt_y</p:attrName>
                                        </p:attrNameLst>
                                      </p:cBhvr>
                                      <p:tavLst>
                                        <p:tav tm="0">
                                          <p:val>
                                            <p:strVal val="ppt_y"/>
                                          </p:val>
                                        </p:tav>
                                        <p:tav tm="100000">
                                          <p:val>
                                            <p:strVal val="1+ppt_h/2"/>
                                          </p:val>
                                        </p:tav>
                                      </p:tavLst>
                                    </p:anim>
                                    <p:set>
                                      <p:cBhvr>
                                        <p:cTn id="151" dur="1" fill="hold">
                                          <p:stCondLst>
                                            <p:cond delay="2999"/>
                                          </p:stCondLst>
                                        </p:cTn>
                                        <p:tgtEl>
                                          <p:spTgt spid="16"/>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3000"/>
                                        <p:tgtEl>
                                          <p:spTgt spid="6"/>
                                        </p:tgtEl>
                                        <p:attrNameLst>
                                          <p:attrName>ppt_x</p:attrName>
                                        </p:attrNameLst>
                                      </p:cBhvr>
                                      <p:tavLst>
                                        <p:tav tm="0">
                                          <p:val>
                                            <p:strVal val="ppt_x"/>
                                          </p:val>
                                        </p:tav>
                                        <p:tav tm="100000">
                                          <p:val>
                                            <p:strVal val="1+ppt_w/2"/>
                                          </p:val>
                                        </p:tav>
                                      </p:tavLst>
                                    </p:anim>
                                    <p:anim calcmode="lin" valueType="num">
                                      <p:cBhvr additive="base">
                                        <p:cTn id="154" dur="3000"/>
                                        <p:tgtEl>
                                          <p:spTgt spid="6"/>
                                        </p:tgtEl>
                                        <p:attrNameLst>
                                          <p:attrName>ppt_y</p:attrName>
                                        </p:attrNameLst>
                                      </p:cBhvr>
                                      <p:tavLst>
                                        <p:tav tm="0">
                                          <p:val>
                                            <p:strVal val="ppt_y"/>
                                          </p:val>
                                        </p:tav>
                                        <p:tav tm="100000">
                                          <p:val>
                                            <p:strVal val="1+ppt_h/2"/>
                                          </p:val>
                                        </p:tav>
                                      </p:tavLst>
                                    </p:anim>
                                    <p:set>
                                      <p:cBhvr>
                                        <p:cTn id="155" dur="1" fill="hold">
                                          <p:stCondLst>
                                            <p:cond delay="2999"/>
                                          </p:stCondLst>
                                        </p:cTn>
                                        <p:tgtEl>
                                          <p:spTgt spid="6"/>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3000"/>
                                        <p:tgtEl>
                                          <p:spTgt spid="7"/>
                                        </p:tgtEl>
                                        <p:attrNameLst>
                                          <p:attrName>ppt_x</p:attrName>
                                        </p:attrNameLst>
                                      </p:cBhvr>
                                      <p:tavLst>
                                        <p:tav tm="0">
                                          <p:val>
                                            <p:strVal val="ppt_x"/>
                                          </p:val>
                                        </p:tav>
                                        <p:tav tm="100000">
                                          <p:val>
                                            <p:strVal val="1+ppt_w/2"/>
                                          </p:val>
                                        </p:tav>
                                      </p:tavLst>
                                    </p:anim>
                                    <p:anim calcmode="lin" valueType="num">
                                      <p:cBhvr additive="base">
                                        <p:cTn id="158" dur="3000"/>
                                        <p:tgtEl>
                                          <p:spTgt spid="7"/>
                                        </p:tgtEl>
                                        <p:attrNameLst>
                                          <p:attrName>ppt_y</p:attrName>
                                        </p:attrNameLst>
                                      </p:cBhvr>
                                      <p:tavLst>
                                        <p:tav tm="0">
                                          <p:val>
                                            <p:strVal val="ppt_y"/>
                                          </p:val>
                                        </p:tav>
                                        <p:tav tm="100000">
                                          <p:val>
                                            <p:strVal val="1+ppt_h/2"/>
                                          </p:val>
                                        </p:tav>
                                      </p:tavLst>
                                    </p:anim>
                                    <p:set>
                                      <p:cBhvr>
                                        <p:cTn id="159" dur="1" fill="hold">
                                          <p:stCondLst>
                                            <p:cond delay="2999"/>
                                          </p:stCondLst>
                                        </p:cTn>
                                        <p:tgtEl>
                                          <p:spTgt spid="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3000"/>
                                        <p:tgtEl>
                                          <p:spTgt spid="8"/>
                                        </p:tgtEl>
                                        <p:attrNameLst>
                                          <p:attrName>ppt_x</p:attrName>
                                        </p:attrNameLst>
                                      </p:cBhvr>
                                      <p:tavLst>
                                        <p:tav tm="0">
                                          <p:val>
                                            <p:strVal val="ppt_x"/>
                                          </p:val>
                                        </p:tav>
                                        <p:tav tm="100000">
                                          <p:val>
                                            <p:strVal val="1+ppt_w/2"/>
                                          </p:val>
                                        </p:tav>
                                      </p:tavLst>
                                    </p:anim>
                                    <p:anim calcmode="lin" valueType="num">
                                      <p:cBhvr additive="base">
                                        <p:cTn id="162" dur="3000"/>
                                        <p:tgtEl>
                                          <p:spTgt spid="8"/>
                                        </p:tgtEl>
                                        <p:attrNameLst>
                                          <p:attrName>ppt_y</p:attrName>
                                        </p:attrNameLst>
                                      </p:cBhvr>
                                      <p:tavLst>
                                        <p:tav tm="0">
                                          <p:val>
                                            <p:strVal val="ppt_y"/>
                                          </p:val>
                                        </p:tav>
                                        <p:tav tm="100000">
                                          <p:val>
                                            <p:strVal val="1+ppt_h/2"/>
                                          </p:val>
                                        </p:tav>
                                      </p:tavLst>
                                    </p:anim>
                                    <p:set>
                                      <p:cBhvr>
                                        <p:cTn id="163" dur="1" fill="hold">
                                          <p:stCondLst>
                                            <p:cond delay="2999"/>
                                          </p:stCondLst>
                                        </p:cTn>
                                        <p:tgtEl>
                                          <p:spTgt spid="8"/>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3000"/>
                                        <p:tgtEl>
                                          <p:spTgt spid="9"/>
                                        </p:tgtEl>
                                        <p:attrNameLst>
                                          <p:attrName>ppt_x</p:attrName>
                                        </p:attrNameLst>
                                      </p:cBhvr>
                                      <p:tavLst>
                                        <p:tav tm="0">
                                          <p:val>
                                            <p:strVal val="ppt_x"/>
                                          </p:val>
                                        </p:tav>
                                        <p:tav tm="100000">
                                          <p:val>
                                            <p:strVal val="1+ppt_w/2"/>
                                          </p:val>
                                        </p:tav>
                                      </p:tavLst>
                                    </p:anim>
                                    <p:anim calcmode="lin" valueType="num">
                                      <p:cBhvr additive="base">
                                        <p:cTn id="166" dur="3000"/>
                                        <p:tgtEl>
                                          <p:spTgt spid="9"/>
                                        </p:tgtEl>
                                        <p:attrNameLst>
                                          <p:attrName>ppt_y</p:attrName>
                                        </p:attrNameLst>
                                      </p:cBhvr>
                                      <p:tavLst>
                                        <p:tav tm="0">
                                          <p:val>
                                            <p:strVal val="ppt_y"/>
                                          </p:val>
                                        </p:tav>
                                        <p:tav tm="100000">
                                          <p:val>
                                            <p:strVal val="1+ppt_h/2"/>
                                          </p:val>
                                        </p:tav>
                                      </p:tavLst>
                                    </p:anim>
                                    <p:set>
                                      <p:cBhvr>
                                        <p:cTn id="167" dur="1" fill="hold">
                                          <p:stCondLst>
                                            <p:cond delay="2999"/>
                                          </p:stCondLst>
                                        </p:cTn>
                                        <p:tgtEl>
                                          <p:spTgt spid="9"/>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3000"/>
                                        <p:tgtEl>
                                          <p:spTgt spid="10"/>
                                        </p:tgtEl>
                                        <p:attrNameLst>
                                          <p:attrName>ppt_x</p:attrName>
                                        </p:attrNameLst>
                                      </p:cBhvr>
                                      <p:tavLst>
                                        <p:tav tm="0">
                                          <p:val>
                                            <p:strVal val="ppt_x"/>
                                          </p:val>
                                        </p:tav>
                                        <p:tav tm="100000">
                                          <p:val>
                                            <p:strVal val="1+ppt_w/2"/>
                                          </p:val>
                                        </p:tav>
                                      </p:tavLst>
                                    </p:anim>
                                    <p:anim calcmode="lin" valueType="num">
                                      <p:cBhvr additive="base">
                                        <p:cTn id="170" dur="3000"/>
                                        <p:tgtEl>
                                          <p:spTgt spid="10"/>
                                        </p:tgtEl>
                                        <p:attrNameLst>
                                          <p:attrName>ppt_y</p:attrName>
                                        </p:attrNameLst>
                                      </p:cBhvr>
                                      <p:tavLst>
                                        <p:tav tm="0">
                                          <p:val>
                                            <p:strVal val="ppt_y"/>
                                          </p:val>
                                        </p:tav>
                                        <p:tav tm="100000">
                                          <p:val>
                                            <p:strVal val="1+ppt_h/2"/>
                                          </p:val>
                                        </p:tav>
                                      </p:tavLst>
                                    </p:anim>
                                    <p:set>
                                      <p:cBhvr>
                                        <p:cTn id="171" dur="1" fill="hold">
                                          <p:stCondLst>
                                            <p:cond delay="2999"/>
                                          </p:stCondLst>
                                        </p:cTn>
                                        <p:tgtEl>
                                          <p:spTgt spid="10"/>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3000"/>
                                        <p:tgtEl>
                                          <p:spTgt spid="11"/>
                                        </p:tgtEl>
                                        <p:attrNameLst>
                                          <p:attrName>ppt_x</p:attrName>
                                        </p:attrNameLst>
                                      </p:cBhvr>
                                      <p:tavLst>
                                        <p:tav tm="0">
                                          <p:val>
                                            <p:strVal val="ppt_x"/>
                                          </p:val>
                                        </p:tav>
                                        <p:tav tm="100000">
                                          <p:val>
                                            <p:strVal val="1+ppt_w/2"/>
                                          </p:val>
                                        </p:tav>
                                      </p:tavLst>
                                    </p:anim>
                                    <p:anim calcmode="lin" valueType="num">
                                      <p:cBhvr additive="base">
                                        <p:cTn id="174" dur="3000"/>
                                        <p:tgtEl>
                                          <p:spTgt spid="11"/>
                                        </p:tgtEl>
                                        <p:attrNameLst>
                                          <p:attrName>ppt_y</p:attrName>
                                        </p:attrNameLst>
                                      </p:cBhvr>
                                      <p:tavLst>
                                        <p:tav tm="0">
                                          <p:val>
                                            <p:strVal val="ppt_y"/>
                                          </p:val>
                                        </p:tav>
                                        <p:tav tm="100000">
                                          <p:val>
                                            <p:strVal val="1+ppt_h/2"/>
                                          </p:val>
                                        </p:tav>
                                      </p:tavLst>
                                    </p:anim>
                                    <p:set>
                                      <p:cBhvr>
                                        <p:cTn id="175" dur="1" fill="hold">
                                          <p:stCondLst>
                                            <p:cond delay="2999"/>
                                          </p:stCondLst>
                                        </p:cTn>
                                        <p:tgtEl>
                                          <p:spTgt spid="11"/>
                                        </p:tgtEl>
                                        <p:attrNameLst>
                                          <p:attrName>style.visibility</p:attrName>
                                        </p:attrNameLst>
                                      </p:cBhvr>
                                      <p:to>
                                        <p:strVal val="hidden"/>
                                      </p:to>
                                    </p:se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3000" fill="hold"/>
                                        <p:tgtEl>
                                          <p:spTgt spid="2"/>
                                        </p:tgtEl>
                                        <p:attrNameLst>
                                          <p:attrName>ppt_x</p:attrName>
                                        </p:attrNameLst>
                                      </p:cBhvr>
                                      <p:tavLst>
                                        <p:tav tm="0">
                                          <p:val>
                                            <p:strVal val="#ppt_x"/>
                                          </p:val>
                                        </p:tav>
                                        <p:tav tm="100000">
                                          <p:val>
                                            <p:strVal val="#ppt_x"/>
                                          </p:val>
                                        </p:tav>
                                      </p:tavLst>
                                    </p:anim>
                                    <p:anim calcmode="lin" valueType="num">
                                      <p:cBhvr>
                                        <p:cTn id="179" dur="3000" fill="hold"/>
                                        <p:tgtEl>
                                          <p:spTgt spid="2"/>
                                        </p:tgtEl>
                                        <p:attrNameLst>
                                          <p:attrName>ppt_y</p:attrName>
                                        </p:attrNameLst>
                                      </p:cBhvr>
                                      <p:tavLst>
                                        <p:tav tm="0">
                                          <p:val>
                                            <p:strVal val="#ppt_y-#ppt_h/2"/>
                                          </p:val>
                                        </p:tav>
                                        <p:tav tm="100000">
                                          <p:val>
                                            <p:strVal val="#ppt_y"/>
                                          </p:val>
                                        </p:tav>
                                      </p:tavLst>
                                    </p:anim>
                                    <p:anim calcmode="lin" valueType="num">
                                      <p:cBhvr>
                                        <p:cTn id="180" dur="3000" fill="hold"/>
                                        <p:tgtEl>
                                          <p:spTgt spid="2"/>
                                        </p:tgtEl>
                                        <p:attrNameLst>
                                          <p:attrName>ppt_w</p:attrName>
                                        </p:attrNameLst>
                                      </p:cBhvr>
                                      <p:tavLst>
                                        <p:tav tm="0">
                                          <p:val>
                                            <p:strVal val="#ppt_w"/>
                                          </p:val>
                                        </p:tav>
                                        <p:tav tm="100000">
                                          <p:val>
                                            <p:strVal val="#ppt_w"/>
                                          </p:val>
                                        </p:tav>
                                      </p:tavLst>
                                    </p:anim>
                                    <p:anim calcmode="lin" valueType="num">
                                      <p:cBhvr>
                                        <p:cTn id="181" dur="3000" fill="hold"/>
                                        <p:tgtEl>
                                          <p:spTgt spid="2"/>
                                        </p:tgtEl>
                                        <p:attrNameLst>
                                          <p:attrName>ppt_h</p:attrName>
                                        </p:attrNameLst>
                                      </p:cBhvr>
                                      <p:tavLst>
                                        <p:tav tm="0">
                                          <p:val>
                                            <p:fltVal val="0"/>
                                          </p:val>
                                        </p:tav>
                                        <p:tav tm="100000">
                                          <p:val>
                                            <p:strVal val="#ppt_h"/>
                                          </p:val>
                                        </p:tav>
                                      </p:tavLst>
                                    </p:anim>
                                  </p:childTnLst>
                                </p:cTn>
                              </p:par>
                              <p:par>
                                <p:cTn id="182" presetID="5" presetClass="entr" presetSubtype="5"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checkerboard(down)">
                                      <p:cBhvr>
                                        <p:cTn id="18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e6c8fb8a82c42ee9561c24108b7c8f8.jpg"/>
          <p:cNvPicPr>
            <a:picLocks noChangeAspect="1"/>
          </p:cNvPicPr>
          <p:nvPr/>
        </p:nvPicPr>
        <p:blipFill>
          <a:blip r:embed="rId2"/>
          <a:stretch>
            <a:fillRect/>
          </a:stretch>
        </p:blipFill>
        <p:spPr>
          <a:xfrm>
            <a:off x="24799" y="0"/>
            <a:ext cx="9094401" cy="5143500"/>
          </a:xfrm>
          <a:prstGeom prst="rect">
            <a:avLst/>
          </a:prstGeom>
        </p:spPr>
      </p:pic>
      <p:pic>
        <p:nvPicPr>
          <p:cNvPr id="3" name="2 Imagen" descr="unnamed.png"/>
          <p:cNvPicPr>
            <a:picLocks noChangeAspect="1"/>
          </p:cNvPicPr>
          <p:nvPr/>
        </p:nvPicPr>
        <p:blipFill>
          <a:blip r:embed="rId3"/>
          <a:stretch>
            <a:fillRect/>
          </a:stretch>
        </p:blipFill>
        <p:spPr>
          <a:xfrm flipH="1">
            <a:off x="285720" y="214296"/>
            <a:ext cx="3857652" cy="4757268"/>
          </a:xfrm>
          <a:prstGeom prst="rect">
            <a:avLst/>
          </a:prstGeom>
        </p:spPr>
      </p:pic>
      <p:sp>
        <p:nvSpPr>
          <p:cNvPr id="4" name="3 CuadroTexto"/>
          <p:cNvSpPr txBox="1"/>
          <p:nvPr/>
        </p:nvSpPr>
        <p:spPr>
          <a:xfrm>
            <a:off x="6072198" y="1785932"/>
            <a:ext cx="2857520" cy="2862322"/>
          </a:xfrm>
          <a:prstGeom prst="rect">
            <a:avLst/>
          </a:prstGeom>
          <a:noFill/>
        </p:spPr>
        <p:txBody>
          <a:bodyPr wrap="square" rtlCol="0">
            <a:spAutoFit/>
          </a:bodyPr>
          <a:lstStyle/>
          <a:p>
            <a:r>
              <a:rPr lang="es-PE" sz="2000" dirty="0" smtClean="0"/>
              <a:t>El crepúsculo tiñe el cielo de tonos pastel, suaves y delicados, Las sombras se alargan lentamente, como abrazos bien dados, El mundo se adormece en un susurro de silencio y quietud, Y en esta atmósfera de calma, encuentro mi plenitud.</a:t>
            </a:r>
          </a:p>
          <a:p>
            <a:endParaRPr lang="es-PE" sz="2000" dirty="0"/>
          </a:p>
        </p:txBody>
      </p:sp>
    </p:spTree>
  </p:cSld>
  <p:clrMapOvr>
    <a:masterClrMapping/>
  </p:clrMapOvr>
  <p:transition advClick="0" advTm="2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60000"/>
                <a:lumOff val="40000"/>
              </a:schemeClr>
            </a:gs>
            <a:gs pos="50000">
              <a:srgbClr val="008000">
                <a:shade val="67500"/>
                <a:satMod val="115000"/>
              </a:srgbClr>
            </a:gs>
            <a:gs pos="100000">
              <a:srgbClr val="008000">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wallpaperuse.com-spring-pictures-wallpaper-516303.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4" name="3 Imagen" descr="7.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4500562" y="0"/>
            <a:ext cx="1142990" cy="1142990"/>
          </a:xfrm>
          <a:prstGeom prst="rect">
            <a:avLst/>
          </a:prstGeom>
          <a:effectLst>
            <a:reflection blurRad="6350" stA="50000" endA="300" endPos="90000" dir="5400000" sy="-100000" algn="bl" rotWithShape="0"/>
          </a:effectLst>
        </p:spPr>
      </p:pic>
      <p:pic>
        <p:nvPicPr>
          <p:cNvPr id="5" name="4 Imagen" descr="7.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flipH="1">
            <a:off x="3428992" y="0"/>
            <a:ext cx="1214446" cy="1142990"/>
          </a:xfrm>
          <a:prstGeom prst="rect">
            <a:avLst/>
          </a:prstGeom>
          <a:effectLst>
            <a:reflection blurRad="6350" stA="50000" endA="300" endPos="90000" dir="5400000" sy="-100000" algn="bl" rotWithShape="0"/>
          </a:effectLst>
        </p:spPr>
      </p:pic>
      <p:pic>
        <p:nvPicPr>
          <p:cNvPr id="6" name="5 Imagen" descr="7.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4500562" y="1000114"/>
            <a:ext cx="1142990" cy="1142990"/>
          </a:xfrm>
          <a:prstGeom prst="rect">
            <a:avLst/>
          </a:prstGeom>
          <a:effectLst>
            <a:reflection blurRad="6350" stA="50000" endA="300" endPos="90000" dir="5400000" sy="-100000" algn="bl" rotWithShape="0"/>
          </a:effectLst>
        </p:spPr>
      </p:pic>
      <p:pic>
        <p:nvPicPr>
          <p:cNvPr id="7" name="6 Imagen" descr="7.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flipH="1">
            <a:off x="3428992" y="1000114"/>
            <a:ext cx="1214446" cy="1142990"/>
          </a:xfrm>
          <a:prstGeom prst="rect">
            <a:avLst/>
          </a:prstGeom>
          <a:effectLst>
            <a:reflection blurRad="6350" stA="50000" endA="300" endPos="90000" dir="5400000" sy="-100000" algn="bl" rotWithShape="0"/>
          </a:effectLst>
        </p:spPr>
      </p:pic>
      <p:pic>
        <p:nvPicPr>
          <p:cNvPr id="8" name="7 Imagen" descr="7.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4500562" y="2000264"/>
            <a:ext cx="1142990" cy="1142990"/>
          </a:xfrm>
          <a:prstGeom prst="rect">
            <a:avLst/>
          </a:prstGeom>
          <a:effectLst>
            <a:reflection blurRad="6350" stA="50000" endA="300" endPos="90000" dir="5400000" sy="-100000" algn="bl" rotWithShape="0"/>
          </a:effectLst>
        </p:spPr>
      </p:pic>
      <p:pic>
        <p:nvPicPr>
          <p:cNvPr id="9" name="8 Imagen" descr="7.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flipH="1">
            <a:off x="3428992" y="2000264"/>
            <a:ext cx="1214446" cy="1142990"/>
          </a:xfrm>
          <a:prstGeom prst="rect">
            <a:avLst/>
          </a:prstGeom>
          <a:effectLst>
            <a:reflection blurRad="6350" stA="50000" endA="300" endPos="90000" dir="5400000" sy="-100000" algn="bl" rotWithShape="0"/>
          </a:effectLst>
        </p:spPr>
      </p:pic>
      <p:pic>
        <p:nvPicPr>
          <p:cNvPr id="10" name="9 Imagen" descr="7.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4500562" y="3000378"/>
            <a:ext cx="1142990" cy="1142990"/>
          </a:xfrm>
          <a:prstGeom prst="rect">
            <a:avLst/>
          </a:prstGeom>
          <a:effectLst>
            <a:reflection blurRad="6350" stA="50000" endA="300" endPos="90000" dir="5400000" sy="-100000" algn="bl" rotWithShape="0"/>
          </a:effectLst>
        </p:spPr>
      </p:pic>
      <p:pic>
        <p:nvPicPr>
          <p:cNvPr id="11" name="10 Imagen" descr="7.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flipH="1">
            <a:off x="3428992" y="3000378"/>
            <a:ext cx="1214446" cy="1142990"/>
          </a:xfrm>
          <a:prstGeom prst="rect">
            <a:avLst/>
          </a:prstGeom>
          <a:effectLst>
            <a:reflection blurRad="6350" stA="50000" endA="300" endPos="90000" dir="5400000" sy="-100000" algn="bl" rotWithShape="0"/>
          </a:effectLst>
        </p:spPr>
      </p:pic>
      <p:pic>
        <p:nvPicPr>
          <p:cNvPr id="12" name="11 Imagen" descr="7.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4429124" y="4000510"/>
            <a:ext cx="1142990" cy="1142990"/>
          </a:xfrm>
          <a:prstGeom prst="rect">
            <a:avLst/>
          </a:prstGeom>
          <a:effectLst>
            <a:reflection blurRad="6350" stA="50000" endA="300" endPos="90000" dir="5400000" sy="-100000" algn="bl" rotWithShape="0"/>
          </a:effectLst>
        </p:spPr>
      </p:pic>
      <p:pic>
        <p:nvPicPr>
          <p:cNvPr id="13" name="12 Imagen" descr="7.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flipH="1">
            <a:off x="3357554" y="4000510"/>
            <a:ext cx="1214446" cy="1142990"/>
          </a:xfrm>
          <a:prstGeom prst="rect">
            <a:avLst/>
          </a:prstGeom>
          <a:effectLst>
            <a:reflection blurRad="6350" stA="50000" endA="300" endPos="90000" dir="5400000" sy="-100000" algn="bl" rotWithShape="0"/>
          </a:effectLst>
        </p:spPr>
      </p:pic>
      <p:pic>
        <p:nvPicPr>
          <p:cNvPr id="14" name="13 Imagen" descr="wallpaperuse.com-spring-pictures-wallpaper-516303.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0-#ppt_w/2"/>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0-#ppt_w/2"/>
                                          </p:val>
                                        </p:tav>
                                        <p:tav tm="100000">
                                          <p:val>
                                            <p:strVal val="#ppt_x"/>
                                          </p:val>
                                        </p:tav>
                                      </p:tavLst>
                                    </p:anim>
                                    <p:anim calcmode="lin" valueType="num">
                                      <p:cBhvr additive="base">
                                        <p:cTn id="18" dur="3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0-#ppt_w/2"/>
                                          </p:val>
                                        </p:tav>
                                        <p:tav tm="100000">
                                          <p:val>
                                            <p:strVal val="#ppt_x"/>
                                          </p:val>
                                        </p:tav>
                                      </p:tavLst>
                                    </p:anim>
                                    <p:anim calcmode="lin" valueType="num">
                                      <p:cBhvr additive="base">
                                        <p:cTn id="22" dur="3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3000" fill="hold"/>
                                        <p:tgtEl>
                                          <p:spTgt spid="13"/>
                                        </p:tgtEl>
                                        <p:attrNameLst>
                                          <p:attrName>ppt_x</p:attrName>
                                        </p:attrNameLst>
                                      </p:cBhvr>
                                      <p:tavLst>
                                        <p:tav tm="0">
                                          <p:val>
                                            <p:strVal val="0-#ppt_w/2"/>
                                          </p:val>
                                        </p:tav>
                                        <p:tav tm="100000">
                                          <p:val>
                                            <p:strVal val="#ppt_x"/>
                                          </p:val>
                                        </p:tav>
                                      </p:tavLst>
                                    </p:anim>
                                    <p:anim calcmode="lin" valueType="num">
                                      <p:cBhvr additive="base">
                                        <p:cTn id="26" dur="3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3000" fill="hold"/>
                                        <p:tgtEl>
                                          <p:spTgt spid="4"/>
                                        </p:tgtEl>
                                        <p:attrNameLst>
                                          <p:attrName>ppt_x</p:attrName>
                                        </p:attrNameLst>
                                      </p:cBhvr>
                                      <p:tavLst>
                                        <p:tav tm="0">
                                          <p:val>
                                            <p:strVal val="1+#ppt_w/2"/>
                                          </p:val>
                                        </p:tav>
                                        <p:tav tm="100000">
                                          <p:val>
                                            <p:strVal val="#ppt_x"/>
                                          </p:val>
                                        </p:tav>
                                      </p:tavLst>
                                    </p:anim>
                                    <p:anim calcmode="lin" valueType="num">
                                      <p:cBhvr additive="base">
                                        <p:cTn id="30" dur="3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3000" fill="hold"/>
                                        <p:tgtEl>
                                          <p:spTgt spid="6"/>
                                        </p:tgtEl>
                                        <p:attrNameLst>
                                          <p:attrName>ppt_x</p:attrName>
                                        </p:attrNameLst>
                                      </p:cBhvr>
                                      <p:tavLst>
                                        <p:tav tm="0">
                                          <p:val>
                                            <p:strVal val="1+#ppt_w/2"/>
                                          </p:val>
                                        </p:tav>
                                        <p:tav tm="100000">
                                          <p:val>
                                            <p:strVal val="#ppt_x"/>
                                          </p:val>
                                        </p:tav>
                                      </p:tavLst>
                                    </p:anim>
                                    <p:anim calcmode="lin" valueType="num">
                                      <p:cBhvr additive="base">
                                        <p:cTn id="34" dur="3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3000" fill="hold"/>
                                        <p:tgtEl>
                                          <p:spTgt spid="8"/>
                                        </p:tgtEl>
                                        <p:attrNameLst>
                                          <p:attrName>ppt_x</p:attrName>
                                        </p:attrNameLst>
                                      </p:cBhvr>
                                      <p:tavLst>
                                        <p:tav tm="0">
                                          <p:val>
                                            <p:strVal val="1+#ppt_w/2"/>
                                          </p:val>
                                        </p:tav>
                                        <p:tav tm="100000">
                                          <p:val>
                                            <p:strVal val="#ppt_x"/>
                                          </p:val>
                                        </p:tav>
                                      </p:tavLst>
                                    </p:anim>
                                    <p:anim calcmode="lin" valueType="num">
                                      <p:cBhvr additive="base">
                                        <p:cTn id="38" dur="3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3000" fill="hold"/>
                                        <p:tgtEl>
                                          <p:spTgt spid="10"/>
                                        </p:tgtEl>
                                        <p:attrNameLst>
                                          <p:attrName>ppt_x</p:attrName>
                                        </p:attrNameLst>
                                      </p:cBhvr>
                                      <p:tavLst>
                                        <p:tav tm="0">
                                          <p:val>
                                            <p:strVal val="1+#ppt_w/2"/>
                                          </p:val>
                                        </p:tav>
                                        <p:tav tm="100000">
                                          <p:val>
                                            <p:strVal val="#ppt_x"/>
                                          </p:val>
                                        </p:tav>
                                      </p:tavLst>
                                    </p:anim>
                                    <p:anim calcmode="lin" valueType="num">
                                      <p:cBhvr additive="base">
                                        <p:cTn id="42" dur="3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1+#ppt_w/2"/>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par>
                                <p:cTn id="47" presetID="49" presetClass="entr" presetSubtype="0" decel="100000"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3000" fill="hold"/>
                                        <p:tgtEl>
                                          <p:spTgt spid="4"/>
                                        </p:tgtEl>
                                        <p:attrNameLst>
                                          <p:attrName>ppt_w</p:attrName>
                                        </p:attrNameLst>
                                      </p:cBhvr>
                                      <p:tavLst>
                                        <p:tav tm="0">
                                          <p:val>
                                            <p:fltVal val="0"/>
                                          </p:val>
                                        </p:tav>
                                        <p:tav tm="100000">
                                          <p:val>
                                            <p:strVal val="#ppt_w"/>
                                          </p:val>
                                        </p:tav>
                                      </p:tavLst>
                                    </p:anim>
                                    <p:anim calcmode="lin" valueType="num">
                                      <p:cBhvr>
                                        <p:cTn id="50" dur="3000" fill="hold"/>
                                        <p:tgtEl>
                                          <p:spTgt spid="4"/>
                                        </p:tgtEl>
                                        <p:attrNameLst>
                                          <p:attrName>ppt_h</p:attrName>
                                        </p:attrNameLst>
                                      </p:cBhvr>
                                      <p:tavLst>
                                        <p:tav tm="0">
                                          <p:val>
                                            <p:fltVal val="0"/>
                                          </p:val>
                                        </p:tav>
                                        <p:tav tm="100000">
                                          <p:val>
                                            <p:strVal val="#ppt_h"/>
                                          </p:val>
                                        </p:tav>
                                      </p:tavLst>
                                    </p:anim>
                                    <p:anim calcmode="lin" valueType="num">
                                      <p:cBhvr>
                                        <p:cTn id="51" dur="3000" fill="hold"/>
                                        <p:tgtEl>
                                          <p:spTgt spid="4"/>
                                        </p:tgtEl>
                                        <p:attrNameLst>
                                          <p:attrName>style.rotation</p:attrName>
                                        </p:attrNameLst>
                                      </p:cBhvr>
                                      <p:tavLst>
                                        <p:tav tm="0">
                                          <p:val>
                                            <p:fltVal val="360"/>
                                          </p:val>
                                        </p:tav>
                                        <p:tav tm="100000">
                                          <p:val>
                                            <p:fltVal val="0"/>
                                          </p:val>
                                        </p:tav>
                                      </p:tavLst>
                                    </p:anim>
                                    <p:animEffect transition="in" filter="fade">
                                      <p:cBhvr>
                                        <p:cTn id="52" dur="3000"/>
                                        <p:tgtEl>
                                          <p:spTgt spid="4"/>
                                        </p:tgtEl>
                                      </p:cBhvr>
                                    </p:animEffect>
                                  </p:childTnLst>
                                </p:cTn>
                              </p:par>
                              <p:par>
                                <p:cTn id="53" presetID="49" presetClass="entr" presetSubtype="0" decel="10000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3000" fill="hold"/>
                                        <p:tgtEl>
                                          <p:spTgt spid="5"/>
                                        </p:tgtEl>
                                        <p:attrNameLst>
                                          <p:attrName>ppt_w</p:attrName>
                                        </p:attrNameLst>
                                      </p:cBhvr>
                                      <p:tavLst>
                                        <p:tav tm="0">
                                          <p:val>
                                            <p:fltVal val="0"/>
                                          </p:val>
                                        </p:tav>
                                        <p:tav tm="100000">
                                          <p:val>
                                            <p:strVal val="#ppt_w"/>
                                          </p:val>
                                        </p:tav>
                                      </p:tavLst>
                                    </p:anim>
                                    <p:anim calcmode="lin" valueType="num">
                                      <p:cBhvr>
                                        <p:cTn id="56" dur="3000" fill="hold"/>
                                        <p:tgtEl>
                                          <p:spTgt spid="5"/>
                                        </p:tgtEl>
                                        <p:attrNameLst>
                                          <p:attrName>ppt_h</p:attrName>
                                        </p:attrNameLst>
                                      </p:cBhvr>
                                      <p:tavLst>
                                        <p:tav tm="0">
                                          <p:val>
                                            <p:fltVal val="0"/>
                                          </p:val>
                                        </p:tav>
                                        <p:tav tm="100000">
                                          <p:val>
                                            <p:strVal val="#ppt_h"/>
                                          </p:val>
                                        </p:tav>
                                      </p:tavLst>
                                    </p:anim>
                                    <p:anim calcmode="lin" valueType="num">
                                      <p:cBhvr>
                                        <p:cTn id="57" dur="3000" fill="hold"/>
                                        <p:tgtEl>
                                          <p:spTgt spid="5"/>
                                        </p:tgtEl>
                                        <p:attrNameLst>
                                          <p:attrName>style.rotation</p:attrName>
                                        </p:attrNameLst>
                                      </p:cBhvr>
                                      <p:tavLst>
                                        <p:tav tm="0">
                                          <p:val>
                                            <p:fltVal val="360"/>
                                          </p:val>
                                        </p:tav>
                                        <p:tav tm="100000">
                                          <p:val>
                                            <p:fltVal val="0"/>
                                          </p:val>
                                        </p:tav>
                                      </p:tavLst>
                                    </p:anim>
                                    <p:animEffect transition="in" filter="fade">
                                      <p:cBhvr>
                                        <p:cTn id="58" dur="3000"/>
                                        <p:tgtEl>
                                          <p:spTgt spid="5"/>
                                        </p:tgtEl>
                                      </p:cBhvr>
                                    </p:animEffect>
                                  </p:childTnLst>
                                </p:cTn>
                              </p:par>
                              <p:par>
                                <p:cTn id="59" presetID="49" presetClass="entr" presetSubtype="0" decel="100000"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3000" fill="hold"/>
                                        <p:tgtEl>
                                          <p:spTgt spid="6"/>
                                        </p:tgtEl>
                                        <p:attrNameLst>
                                          <p:attrName>ppt_w</p:attrName>
                                        </p:attrNameLst>
                                      </p:cBhvr>
                                      <p:tavLst>
                                        <p:tav tm="0">
                                          <p:val>
                                            <p:fltVal val="0"/>
                                          </p:val>
                                        </p:tav>
                                        <p:tav tm="100000">
                                          <p:val>
                                            <p:strVal val="#ppt_w"/>
                                          </p:val>
                                        </p:tav>
                                      </p:tavLst>
                                    </p:anim>
                                    <p:anim calcmode="lin" valueType="num">
                                      <p:cBhvr>
                                        <p:cTn id="62" dur="3000" fill="hold"/>
                                        <p:tgtEl>
                                          <p:spTgt spid="6"/>
                                        </p:tgtEl>
                                        <p:attrNameLst>
                                          <p:attrName>ppt_h</p:attrName>
                                        </p:attrNameLst>
                                      </p:cBhvr>
                                      <p:tavLst>
                                        <p:tav tm="0">
                                          <p:val>
                                            <p:fltVal val="0"/>
                                          </p:val>
                                        </p:tav>
                                        <p:tav tm="100000">
                                          <p:val>
                                            <p:strVal val="#ppt_h"/>
                                          </p:val>
                                        </p:tav>
                                      </p:tavLst>
                                    </p:anim>
                                    <p:anim calcmode="lin" valueType="num">
                                      <p:cBhvr>
                                        <p:cTn id="63" dur="3000" fill="hold"/>
                                        <p:tgtEl>
                                          <p:spTgt spid="6"/>
                                        </p:tgtEl>
                                        <p:attrNameLst>
                                          <p:attrName>style.rotation</p:attrName>
                                        </p:attrNameLst>
                                      </p:cBhvr>
                                      <p:tavLst>
                                        <p:tav tm="0">
                                          <p:val>
                                            <p:fltVal val="360"/>
                                          </p:val>
                                        </p:tav>
                                        <p:tav tm="100000">
                                          <p:val>
                                            <p:fltVal val="0"/>
                                          </p:val>
                                        </p:tav>
                                      </p:tavLst>
                                    </p:anim>
                                    <p:animEffect transition="in" filter="fade">
                                      <p:cBhvr>
                                        <p:cTn id="64" dur="3000"/>
                                        <p:tgtEl>
                                          <p:spTgt spid="6"/>
                                        </p:tgtEl>
                                      </p:cBhvr>
                                    </p:animEffect>
                                  </p:childTnLst>
                                </p:cTn>
                              </p:par>
                              <p:par>
                                <p:cTn id="65" presetID="49" presetClass="entr" presetSubtype="0" decel="100000" fill="hold" nodeType="with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3000" fill="hold"/>
                                        <p:tgtEl>
                                          <p:spTgt spid="7"/>
                                        </p:tgtEl>
                                        <p:attrNameLst>
                                          <p:attrName>ppt_w</p:attrName>
                                        </p:attrNameLst>
                                      </p:cBhvr>
                                      <p:tavLst>
                                        <p:tav tm="0">
                                          <p:val>
                                            <p:fltVal val="0"/>
                                          </p:val>
                                        </p:tav>
                                        <p:tav tm="100000">
                                          <p:val>
                                            <p:strVal val="#ppt_w"/>
                                          </p:val>
                                        </p:tav>
                                      </p:tavLst>
                                    </p:anim>
                                    <p:anim calcmode="lin" valueType="num">
                                      <p:cBhvr>
                                        <p:cTn id="68" dur="3000" fill="hold"/>
                                        <p:tgtEl>
                                          <p:spTgt spid="7"/>
                                        </p:tgtEl>
                                        <p:attrNameLst>
                                          <p:attrName>ppt_h</p:attrName>
                                        </p:attrNameLst>
                                      </p:cBhvr>
                                      <p:tavLst>
                                        <p:tav tm="0">
                                          <p:val>
                                            <p:fltVal val="0"/>
                                          </p:val>
                                        </p:tav>
                                        <p:tav tm="100000">
                                          <p:val>
                                            <p:strVal val="#ppt_h"/>
                                          </p:val>
                                        </p:tav>
                                      </p:tavLst>
                                    </p:anim>
                                    <p:anim calcmode="lin" valueType="num">
                                      <p:cBhvr>
                                        <p:cTn id="69" dur="3000" fill="hold"/>
                                        <p:tgtEl>
                                          <p:spTgt spid="7"/>
                                        </p:tgtEl>
                                        <p:attrNameLst>
                                          <p:attrName>style.rotation</p:attrName>
                                        </p:attrNameLst>
                                      </p:cBhvr>
                                      <p:tavLst>
                                        <p:tav tm="0">
                                          <p:val>
                                            <p:fltVal val="360"/>
                                          </p:val>
                                        </p:tav>
                                        <p:tav tm="100000">
                                          <p:val>
                                            <p:fltVal val="0"/>
                                          </p:val>
                                        </p:tav>
                                      </p:tavLst>
                                    </p:anim>
                                    <p:animEffect transition="in" filter="fade">
                                      <p:cBhvr>
                                        <p:cTn id="70" dur="3000"/>
                                        <p:tgtEl>
                                          <p:spTgt spid="7"/>
                                        </p:tgtEl>
                                      </p:cBhvr>
                                    </p:animEffect>
                                  </p:childTnLst>
                                </p:cTn>
                              </p:par>
                              <p:par>
                                <p:cTn id="71" presetID="49" presetClass="entr" presetSubtype="0" decel="100000"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p:cTn id="73" dur="3000" fill="hold"/>
                                        <p:tgtEl>
                                          <p:spTgt spid="8"/>
                                        </p:tgtEl>
                                        <p:attrNameLst>
                                          <p:attrName>ppt_w</p:attrName>
                                        </p:attrNameLst>
                                      </p:cBhvr>
                                      <p:tavLst>
                                        <p:tav tm="0">
                                          <p:val>
                                            <p:fltVal val="0"/>
                                          </p:val>
                                        </p:tav>
                                        <p:tav tm="100000">
                                          <p:val>
                                            <p:strVal val="#ppt_w"/>
                                          </p:val>
                                        </p:tav>
                                      </p:tavLst>
                                    </p:anim>
                                    <p:anim calcmode="lin" valueType="num">
                                      <p:cBhvr>
                                        <p:cTn id="74" dur="3000" fill="hold"/>
                                        <p:tgtEl>
                                          <p:spTgt spid="8"/>
                                        </p:tgtEl>
                                        <p:attrNameLst>
                                          <p:attrName>ppt_h</p:attrName>
                                        </p:attrNameLst>
                                      </p:cBhvr>
                                      <p:tavLst>
                                        <p:tav tm="0">
                                          <p:val>
                                            <p:fltVal val="0"/>
                                          </p:val>
                                        </p:tav>
                                        <p:tav tm="100000">
                                          <p:val>
                                            <p:strVal val="#ppt_h"/>
                                          </p:val>
                                        </p:tav>
                                      </p:tavLst>
                                    </p:anim>
                                    <p:anim calcmode="lin" valueType="num">
                                      <p:cBhvr>
                                        <p:cTn id="75" dur="3000" fill="hold"/>
                                        <p:tgtEl>
                                          <p:spTgt spid="8"/>
                                        </p:tgtEl>
                                        <p:attrNameLst>
                                          <p:attrName>style.rotation</p:attrName>
                                        </p:attrNameLst>
                                      </p:cBhvr>
                                      <p:tavLst>
                                        <p:tav tm="0">
                                          <p:val>
                                            <p:fltVal val="360"/>
                                          </p:val>
                                        </p:tav>
                                        <p:tav tm="100000">
                                          <p:val>
                                            <p:fltVal val="0"/>
                                          </p:val>
                                        </p:tav>
                                      </p:tavLst>
                                    </p:anim>
                                    <p:animEffect transition="in" filter="fade">
                                      <p:cBhvr>
                                        <p:cTn id="76" dur="3000"/>
                                        <p:tgtEl>
                                          <p:spTgt spid="8"/>
                                        </p:tgtEl>
                                      </p:cBhvr>
                                    </p:animEffect>
                                  </p:childTnLst>
                                </p:cTn>
                              </p:par>
                              <p:par>
                                <p:cTn id="77" presetID="49" presetClass="entr" presetSubtype="0" decel="100000"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 calcmode="lin" valueType="num">
                                      <p:cBhvr>
                                        <p:cTn id="79" dur="3000" fill="hold"/>
                                        <p:tgtEl>
                                          <p:spTgt spid="9"/>
                                        </p:tgtEl>
                                        <p:attrNameLst>
                                          <p:attrName>ppt_w</p:attrName>
                                        </p:attrNameLst>
                                      </p:cBhvr>
                                      <p:tavLst>
                                        <p:tav tm="0">
                                          <p:val>
                                            <p:fltVal val="0"/>
                                          </p:val>
                                        </p:tav>
                                        <p:tav tm="100000">
                                          <p:val>
                                            <p:strVal val="#ppt_w"/>
                                          </p:val>
                                        </p:tav>
                                      </p:tavLst>
                                    </p:anim>
                                    <p:anim calcmode="lin" valueType="num">
                                      <p:cBhvr>
                                        <p:cTn id="80" dur="3000" fill="hold"/>
                                        <p:tgtEl>
                                          <p:spTgt spid="9"/>
                                        </p:tgtEl>
                                        <p:attrNameLst>
                                          <p:attrName>ppt_h</p:attrName>
                                        </p:attrNameLst>
                                      </p:cBhvr>
                                      <p:tavLst>
                                        <p:tav tm="0">
                                          <p:val>
                                            <p:fltVal val="0"/>
                                          </p:val>
                                        </p:tav>
                                        <p:tav tm="100000">
                                          <p:val>
                                            <p:strVal val="#ppt_h"/>
                                          </p:val>
                                        </p:tav>
                                      </p:tavLst>
                                    </p:anim>
                                    <p:anim calcmode="lin" valueType="num">
                                      <p:cBhvr>
                                        <p:cTn id="81" dur="3000" fill="hold"/>
                                        <p:tgtEl>
                                          <p:spTgt spid="9"/>
                                        </p:tgtEl>
                                        <p:attrNameLst>
                                          <p:attrName>style.rotation</p:attrName>
                                        </p:attrNameLst>
                                      </p:cBhvr>
                                      <p:tavLst>
                                        <p:tav tm="0">
                                          <p:val>
                                            <p:fltVal val="360"/>
                                          </p:val>
                                        </p:tav>
                                        <p:tav tm="100000">
                                          <p:val>
                                            <p:fltVal val="0"/>
                                          </p:val>
                                        </p:tav>
                                      </p:tavLst>
                                    </p:anim>
                                    <p:animEffect transition="in" filter="fade">
                                      <p:cBhvr>
                                        <p:cTn id="82" dur="3000"/>
                                        <p:tgtEl>
                                          <p:spTgt spid="9"/>
                                        </p:tgtEl>
                                      </p:cBhvr>
                                    </p:animEffect>
                                  </p:childTnLst>
                                </p:cTn>
                              </p:par>
                              <p:par>
                                <p:cTn id="83" presetID="49" presetClass="entr" presetSubtype="0" decel="100000"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p:cTn id="85" dur="3000" fill="hold"/>
                                        <p:tgtEl>
                                          <p:spTgt spid="10"/>
                                        </p:tgtEl>
                                        <p:attrNameLst>
                                          <p:attrName>ppt_w</p:attrName>
                                        </p:attrNameLst>
                                      </p:cBhvr>
                                      <p:tavLst>
                                        <p:tav tm="0">
                                          <p:val>
                                            <p:fltVal val="0"/>
                                          </p:val>
                                        </p:tav>
                                        <p:tav tm="100000">
                                          <p:val>
                                            <p:strVal val="#ppt_w"/>
                                          </p:val>
                                        </p:tav>
                                      </p:tavLst>
                                    </p:anim>
                                    <p:anim calcmode="lin" valueType="num">
                                      <p:cBhvr>
                                        <p:cTn id="86" dur="3000" fill="hold"/>
                                        <p:tgtEl>
                                          <p:spTgt spid="10"/>
                                        </p:tgtEl>
                                        <p:attrNameLst>
                                          <p:attrName>ppt_h</p:attrName>
                                        </p:attrNameLst>
                                      </p:cBhvr>
                                      <p:tavLst>
                                        <p:tav tm="0">
                                          <p:val>
                                            <p:fltVal val="0"/>
                                          </p:val>
                                        </p:tav>
                                        <p:tav tm="100000">
                                          <p:val>
                                            <p:strVal val="#ppt_h"/>
                                          </p:val>
                                        </p:tav>
                                      </p:tavLst>
                                    </p:anim>
                                    <p:anim calcmode="lin" valueType="num">
                                      <p:cBhvr>
                                        <p:cTn id="87" dur="3000" fill="hold"/>
                                        <p:tgtEl>
                                          <p:spTgt spid="10"/>
                                        </p:tgtEl>
                                        <p:attrNameLst>
                                          <p:attrName>style.rotation</p:attrName>
                                        </p:attrNameLst>
                                      </p:cBhvr>
                                      <p:tavLst>
                                        <p:tav tm="0">
                                          <p:val>
                                            <p:fltVal val="360"/>
                                          </p:val>
                                        </p:tav>
                                        <p:tav tm="100000">
                                          <p:val>
                                            <p:fltVal val="0"/>
                                          </p:val>
                                        </p:tav>
                                      </p:tavLst>
                                    </p:anim>
                                    <p:animEffect transition="in" filter="fade">
                                      <p:cBhvr>
                                        <p:cTn id="88" dur="3000"/>
                                        <p:tgtEl>
                                          <p:spTgt spid="10"/>
                                        </p:tgtEl>
                                      </p:cBhvr>
                                    </p:animEffect>
                                  </p:childTnLst>
                                </p:cTn>
                              </p:par>
                              <p:par>
                                <p:cTn id="89" presetID="49" presetClass="entr" presetSubtype="0" decel="100000"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p:cTn id="91" dur="3000" fill="hold"/>
                                        <p:tgtEl>
                                          <p:spTgt spid="11"/>
                                        </p:tgtEl>
                                        <p:attrNameLst>
                                          <p:attrName>ppt_w</p:attrName>
                                        </p:attrNameLst>
                                      </p:cBhvr>
                                      <p:tavLst>
                                        <p:tav tm="0">
                                          <p:val>
                                            <p:fltVal val="0"/>
                                          </p:val>
                                        </p:tav>
                                        <p:tav tm="100000">
                                          <p:val>
                                            <p:strVal val="#ppt_w"/>
                                          </p:val>
                                        </p:tav>
                                      </p:tavLst>
                                    </p:anim>
                                    <p:anim calcmode="lin" valueType="num">
                                      <p:cBhvr>
                                        <p:cTn id="92" dur="3000" fill="hold"/>
                                        <p:tgtEl>
                                          <p:spTgt spid="11"/>
                                        </p:tgtEl>
                                        <p:attrNameLst>
                                          <p:attrName>ppt_h</p:attrName>
                                        </p:attrNameLst>
                                      </p:cBhvr>
                                      <p:tavLst>
                                        <p:tav tm="0">
                                          <p:val>
                                            <p:fltVal val="0"/>
                                          </p:val>
                                        </p:tav>
                                        <p:tav tm="100000">
                                          <p:val>
                                            <p:strVal val="#ppt_h"/>
                                          </p:val>
                                        </p:tav>
                                      </p:tavLst>
                                    </p:anim>
                                    <p:anim calcmode="lin" valueType="num">
                                      <p:cBhvr>
                                        <p:cTn id="93" dur="3000" fill="hold"/>
                                        <p:tgtEl>
                                          <p:spTgt spid="11"/>
                                        </p:tgtEl>
                                        <p:attrNameLst>
                                          <p:attrName>style.rotation</p:attrName>
                                        </p:attrNameLst>
                                      </p:cBhvr>
                                      <p:tavLst>
                                        <p:tav tm="0">
                                          <p:val>
                                            <p:fltVal val="360"/>
                                          </p:val>
                                        </p:tav>
                                        <p:tav tm="100000">
                                          <p:val>
                                            <p:fltVal val="0"/>
                                          </p:val>
                                        </p:tav>
                                      </p:tavLst>
                                    </p:anim>
                                    <p:animEffect transition="in" filter="fade">
                                      <p:cBhvr>
                                        <p:cTn id="94" dur="3000"/>
                                        <p:tgtEl>
                                          <p:spTgt spid="11"/>
                                        </p:tgtEl>
                                      </p:cBhvr>
                                    </p:animEffect>
                                  </p:childTnLst>
                                </p:cTn>
                              </p:par>
                              <p:par>
                                <p:cTn id="95" presetID="49" presetClass="entr" presetSubtype="0" decel="100000" fill="hold"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p:cTn id="97" dur="3000" fill="hold"/>
                                        <p:tgtEl>
                                          <p:spTgt spid="12"/>
                                        </p:tgtEl>
                                        <p:attrNameLst>
                                          <p:attrName>ppt_w</p:attrName>
                                        </p:attrNameLst>
                                      </p:cBhvr>
                                      <p:tavLst>
                                        <p:tav tm="0">
                                          <p:val>
                                            <p:fltVal val="0"/>
                                          </p:val>
                                        </p:tav>
                                        <p:tav tm="100000">
                                          <p:val>
                                            <p:strVal val="#ppt_w"/>
                                          </p:val>
                                        </p:tav>
                                      </p:tavLst>
                                    </p:anim>
                                    <p:anim calcmode="lin" valueType="num">
                                      <p:cBhvr>
                                        <p:cTn id="98" dur="3000" fill="hold"/>
                                        <p:tgtEl>
                                          <p:spTgt spid="12"/>
                                        </p:tgtEl>
                                        <p:attrNameLst>
                                          <p:attrName>ppt_h</p:attrName>
                                        </p:attrNameLst>
                                      </p:cBhvr>
                                      <p:tavLst>
                                        <p:tav tm="0">
                                          <p:val>
                                            <p:fltVal val="0"/>
                                          </p:val>
                                        </p:tav>
                                        <p:tav tm="100000">
                                          <p:val>
                                            <p:strVal val="#ppt_h"/>
                                          </p:val>
                                        </p:tav>
                                      </p:tavLst>
                                    </p:anim>
                                    <p:anim calcmode="lin" valueType="num">
                                      <p:cBhvr>
                                        <p:cTn id="99" dur="3000" fill="hold"/>
                                        <p:tgtEl>
                                          <p:spTgt spid="12"/>
                                        </p:tgtEl>
                                        <p:attrNameLst>
                                          <p:attrName>style.rotation</p:attrName>
                                        </p:attrNameLst>
                                      </p:cBhvr>
                                      <p:tavLst>
                                        <p:tav tm="0">
                                          <p:val>
                                            <p:fltVal val="360"/>
                                          </p:val>
                                        </p:tav>
                                        <p:tav tm="100000">
                                          <p:val>
                                            <p:fltVal val="0"/>
                                          </p:val>
                                        </p:tav>
                                      </p:tavLst>
                                    </p:anim>
                                    <p:animEffect transition="in" filter="fade">
                                      <p:cBhvr>
                                        <p:cTn id="100" dur="3000"/>
                                        <p:tgtEl>
                                          <p:spTgt spid="12"/>
                                        </p:tgtEl>
                                      </p:cBhvr>
                                    </p:animEffect>
                                  </p:childTnLst>
                                </p:cTn>
                              </p:par>
                              <p:par>
                                <p:cTn id="101" presetID="49" presetClass="entr" presetSubtype="0" decel="100000" fill="hold" nodeType="withEffect">
                                  <p:stCondLst>
                                    <p:cond delay="0"/>
                                  </p:stCondLst>
                                  <p:childTnLst>
                                    <p:set>
                                      <p:cBhvr>
                                        <p:cTn id="102" dur="1" fill="hold">
                                          <p:stCondLst>
                                            <p:cond delay="0"/>
                                          </p:stCondLst>
                                        </p:cTn>
                                        <p:tgtEl>
                                          <p:spTgt spid="13"/>
                                        </p:tgtEl>
                                        <p:attrNameLst>
                                          <p:attrName>style.visibility</p:attrName>
                                        </p:attrNameLst>
                                      </p:cBhvr>
                                      <p:to>
                                        <p:strVal val="visible"/>
                                      </p:to>
                                    </p:set>
                                    <p:anim calcmode="lin" valueType="num">
                                      <p:cBhvr>
                                        <p:cTn id="103" dur="3000" fill="hold"/>
                                        <p:tgtEl>
                                          <p:spTgt spid="13"/>
                                        </p:tgtEl>
                                        <p:attrNameLst>
                                          <p:attrName>ppt_w</p:attrName>
                                        </p:attrNameLst>
                                      </p:cBhvr>
                                      <p:tavLst>
                                        <p:tav tm="0">
                                          <p:val>
                                            <p:fltVal val="0"/>
                                          </p:val>
                                        </p:tav>
                                        <p:tav tm="100000">
                                          <p:val>
                                            <p:strVal val="#ppt_w"/>
                                          </p:val>
                                        </p:tav>
                                      </p:tavLst>
                                    </p:anim>
                                    <p:anim calcmode="lin" valueType="num">
                                      <p:cBhvr>
                                        <p:cTn id="104" dur="3000" fill="hold"/>
                                        <p:tgtEl>
                                          <p:spTgt spid="13"/>
                                        </p:tgtEl>
                                        <p:attrNameLst>
                                          <p:attrName>ppt_h</p:attrName>
                                        </p:attrNameLst>
                                      </p:cBhvr>
                                      <p:tavLst>
                                        <p:tav tm="0">
                                          <p:val>
                                            <p:fltVal val="0"/>
                                          </p:val>
                                        </p:tav>
                                        <p:tav tm="100000">
                                          <p:val>
                                            <p:strVal val="#ppt_h"/>
                                          </p:val>
                                        </p:tav>
                                      </p:tavLst>
                                    </p:anim>
                                    <p:anim calcmode="lin" valueType="num">
                                      <p:cBhvr>
                                        <p:cTn id="105" dur="3000" fill="hold"/>
                                        <p:tgtEl>
                                          <p:spTgt spid="13"/>
                                        </p:tgtEl>
                                        <p:attrNameLst>
                                          <p:attrName>style.rotation</p:attrName>
                                        </p:attrNameLst>
                                      </p:cBhvr>
                                      <p:tavLst>
                                        <p:tav tm="0">
                                          <p:val>
                                            <p:fltVal val="360"/>
                                          </p:val>
                                        </p:tav>
                                        <p:tav tm="100000">
                                          <p:val>
                                            <p:fltVal val="0"/>
                                          </p:val>
                                        </p:tav>
                                      </p:tavLst>
                                    </p:anim>
                                    <p:animEffect transition="in" filter="fade">
                                      <p:cBhvr>
                                        <p:cTn id="106" dur="3000"/>
                                        <p:tgtEl>
                                          <p:spTgt spid="13"/>
                                        </p:tgtEl>
                                      </p:cBhvr>
                                    </p:animEffect>
                                  </p:childTnLst>
                                </p:cTn>
                              </p:par>
                            </p:childTnLst>
                          </p:cTn>
                        </p:par>
                        <p:par>
                          <p:cTn id="107" fill="hold">
                            <p:stCondLst>
                              <p:cond delay="3000"/>
                            </p:stCondLst>
                            <p:childTnLst>
                              <p:par>
                                <p:cTn id="108" presetID="2" presetClass="exit" presetSubtype="6" fill="hold" nodeType="afterEffect">
                                  <p:stCondLst>
                                    <p:cond delay="0"/>
                                  </p:stCondLst>
                                  <p:childTnLst>
                                    <p:anim calcmode="lin" valueType="num">
                                      <p:cBhvr additive="base">
                                        <p:cTn id="109" dur="3000"/>
                                        <p:tgtEl>
                                          <p:spTgt spid="5"/>
                                        </p:tgtEl>
                                        <p:attrNameLst>
                                          <p:attrName>ppt_x</p:attrName>
                                        </p:attrNameLst>
                                      </p:cBhvr>
                                      <p:tavLst>
                                        <p:tav tm="0">
                                          <p:val>
                                            <p:strVal val="ppt_x"/>
                                          </p:val>
                                        </p:tav>
                                        <p:tav tm="100000">
                                          <p:val>
                                            <p:strVal val="1+ppt_w/2"/>
                                          </p:val>
                                        </p:tav>
                                      </p:tavLst>
                                    </p:anim>
                                    <p:anim calcmode="lin" valueType="num">
                                      <p:cBhvr additive="base">
                                        <p:cTn id="110" dur="3000"/>
                                        <p:tgtEl>
                                          <p:spTgt spid="5"/>
                                        </p:tgtEl>
                                        <p:attrNameLst>
                                          <p:attrName>ppt_y</p:attrName>
                                        </p:attrNameLst>
                                      </p:cBhvr>
                                      <p:tavLst>
                                        <p:tav tm="0">
                                          <p:val>
                                            <p:strVal val="ppt_y"/>
                                          </p:val>
                                        </p:tav>
                                        <p:tav tm="100000">
                                          <p:val>
                                            <p:strVal val="1+ppt_h/2"/>
                                          </p:val>
                                        </p:tav>
                                      </p:tavLst>
                                    </p:anim>
                                    <p:set>
                                      <p:cBhvr>
                                        <p:cTn id="111" dur="1" fill="hold">
                                          <p:stCondLst>
                                            <p:cond delay="2999"/>
                                          </p:stCondLst>
                                        </p:cTn>
                                        <p:tgtEl>
                                          <p:spTgt spid="5"/>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1+ppt_w/2"/>
                                          </p:val>
                                        </p:tav>
                                      </p:tavLst>
                                    </p:anim>
                                    <p:anim calcmode="lin" valueType="num">
                                      <p:cBhvr additive="base">
                                        <p:cTn id="114" dur="3000"/>
                                        <p:tgtEl>
                                          <p:spTgt spid="7"/>
                                        </p:tgtEl>
                                        <p:attrNameLst>
                                          <p:attrName>ppt_y</p:attrName>
                                        </p:attrNameLst>
                                      </p:cBhvr>
                                      <p:tavLst>
                                        <p:tav tm="0">
                                          <p:val>
                                            <p:strVal val="ppt_y"/>
                                          </p:val>
                                        </p:tav>
                                        <p:tav tm="100000">
                                          <p:val>
                                            <p:strVal val="1+ppt_h/2"/>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3000"/>
                                        <p:tgtEl>
                                          <p:spTgt spid="9"/>
                                        </p:tgtEl>
                                        <p:attrNameLst>
                                          <p:attrName>ppt_x</p:attrName>
                                        </p:attrNameLst>
                                      </p:cBhvr>
                                      <p:tavLst>
                                        <p:tav tm="0">
                                          <p:val>
                                            <p:strVal val="ppt_x"/>
                                          </p:val>
                                        </p:tav>
                                        <p:tav tm="100000">
                                          <p:val>
                                            <p:strVal val="1+ppt_w/2"/>
                                          </p:val>
                                        </p:tav>
                                      </p:tavLst>
                                    </p:anim>
                                    <p:anim calcmode="lin" valueType="num">
                                      <p:cBhvr additive="base">
                                        <p:cTn id="118" dur="3000"/>
                                        <p:tgtEl>
                                          <p:spTgt spid="9"/>
                                        </p:tgtEl>
                                        <p:attrNameLst>
                                          <p:attrName>ppt_y</p:attrName>
                                        </p:attrNameLst>
                                      </p:cBhvr>
                                      <p:tavLst>
                                        <p:tav tm="0">
                                          <p:val>
                                            <p:strVal val="ppt_y"/>
                                          </p:val>
                                        </p:tav>
                                        <p:tav tm="100000">
                                          <p:val>
                                            <p:strVal val="1+ppt_h/2"/>
                                          </p:val>
                                        </p:tav>
                                      </p:tavLst>
                                    </p:anim>
                                    <p:set>
                                      <p:cBhvr>
                                        <p:cTn id="119" dur="1" fill="hold">
                                          <p:stCondLst>
                                            <p:cond delay="2999"/>
                                          </p:stCondLst>
                                        </p:cTn>
                                        <p:tgtEl>
                                          <p:spTgt spid="9"/>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1+ppt_w/2"/>
                                          </p:val>
                                        </p:tav>
                                      </p:tavLst>
                                    </p:anim>
                                    <p:anim calcmode="lin" valueType="num">
                                      <p:cBhvr additive="base">
                                        <p:cTn id="122" dur="3000"/>
                                        <p:tgtEl>
                                          <p:spTgt spid="11"/>
                                        </p:tgtEl>
                                        <p:attrNameLst>
                                          <p:attrName>ppt_y</p:attrName>
                                        </p:attrNameLst>
                                      </p:cBhvr>
                                      <p:tavLst>
                                        <p:tav tm="0">
                                          <p:val>
                                            <p:strVal val="ppt_y"/>
                                          </p:val>
                                        </p:tav>
                                        <p:tav tm="100000">
                                          <p:val>
                                            <p:strVal val="1+ppt_h/2"/>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3000"/>
                                        <p:tgtEl>
                                          <p:spTgt spid="13"/>
                                        </p:tgtEl>
                                        <p:attrNameLst>
                                          <p:attrName>ppt_x</p:attrName>
                                        </p:attrNameLst>
                                      </p:cBhvr>
                                      <p:tavLst>
                                        <p:tav tm="0">
                                          <p:val>
                                            <p:strVal val="ppt_x"/>
                                          </p:val>
                                        </p:tav>
                                        <p:tav tm="100000">
                                          <p:val>
                                            <p:strVal val="1+ppt_w/2"/>
                                          </p:val>
                                        </p:tav>
                                      </p:tavLst>
                                    </p:anim>
                                    <p:anim calcmode="lin" valueType="num">
                                      <p:cBhvr additive="base">
                                        <p:cTn id="126" dur="3000"/>
                                        <p:tgtEl>
                                          <p:spTgt spid="13"/>
                                        </p:tgtEl>
                                        <p:attrNameLst>
                                          <p:attrName>ppt_y</p:attrName>
                                        </p:attrNameLst>
                                      </p:cBhvr>
                                      <p:tavLst>
                                        <p:tav tm="0">
                                          <p:val>
                                            <p:strVal val="ppt_y"/>
                                          </p:val>
                                        </p:tav>
                                        <p:tav tm="100000">
                                          <p:val>
                                            <p:strVal val="1+ppt_h/2"/>
                                          </p:val>
                                        </p:tav>
                                      </p:tavLst>
                                    </p:anim>
                                    <p:set>
                                      <p:cBhvr>
                                        <p:cTn id="127" dur="1" fill="hold">
                                          <p:stCondLst>
                                            <p:cond delay="2999"/>
                                          </p:stCondLst>
                                        </p:cTn>
                                        <p:tgtEl>
                                          <p:spTgt spid="13"/>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3000"/>
                                        <p:tgtEl>
                                          <p:spTgt spid="4"/>
                                        </p:tgtEl>
                                        <p:attrNameLst>
                                          <p:attrName>ppt_x</p:attrName>
                                        </p:attrNameLst>
                                      </p:cBhvr>
                                      <p:tavLst>
                                        <p:tav tm="0">
                                          <p:val>
                                            <p:strVal val="ppt_x"/>
                                          </p:val>
                                        </p:tav>
                                        <p:tav tm="100000">
                                          <p:val>
                                            <p:strVal val="0-ppt_w/2"/>
                                          </p:val>
                                        </p:tav>
                                      </p:tavLst>
                                    </p:anim>
                                    <p:anim calcmode="lin" valueType="num">
                                      <p:cBhvr additive="base">
                                        <p:cTn id="130" dur="3000"/>
                                        <p:tgtEl>
                                          <p:spTgt spid="4"/>
                                        </p:tgtEl>
                                        <p:attrNameLst>
                                          <p:attrName>ppt_y</p:attrName>
                                        </p:attrNameLst>
                                      </p:cBhvr>
                                      <p:tavLst>
                                        <p:tav tm="0">
                                          <p:val>
                                            <p:strVal val="ppt_y"/>
                                          </p:val>
                                        </p:tav>
                                        <p:tav tm="100000">
                                          <p:val>
                                            <p:strVal val="1+ppt_h/2"/>
                                          </p:val>
                                        </p:tav>
                                      </p:tavLst>
                                    </p:anim>
                                    <p:set>
                                      <p:cBhvr>
                                        <p:cTn id="131" dur="1" fill="hold">
                                          <p:stCondLst>
                                            <p:cond delay="2999"/>
                                          </p:stCondLst>
                                        </p:cTn>
                                        <p:tgtEl>
                                          <p:spTgt spid="4"/>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0-ppt_w/2"/>
                                          </p:val>
                                        </p:tav>
                                      </p:tavLst>
                                    </p:anim>
                                    <p:anim calcmode="lin" valueType="num">
                                      <p:cBhvr additive="base">
                                        <p:cTn id="134" dur="3000"/>
                                        <p:tgtEl>
                                          <p:spTgt spid="6"/>
                                        </p:tgtEl>
                                        <p:attrNameLst>
                                          <p:attrName>ppt_y</p:attrName>
                                        </p:attrNameLst>
                                      </p:cBhvr>
                                      <p:tavLst>
                                        <p:tav tm="0">
                                          <p:val>
                                            <p:strVal val="ppt_y"/>
                                          </p:val>
                                        </p:tav>
                                        <p:tav tm="100000">
                                          <p:val>
                                            <p:strVal val="1+ppt_h/2"/>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0-ppt_w/2"/>
                                          </p:val>
                                        </p:tav>
                                      </p:tavLst>
                                    </p:anim>
                                    <p:anim calcmode="lin" valueType="num">
                                      <p:cBhvr additive="base">
                                        <p:cTn id="138" dur="3000"/>
                                        <p:tgtEl>
                                          <p:spTgt spid="8"/>
                                        </p:tgtEl>
                                        <p:attrNameLst>
                                          <p:attrName>ppt_y</p:attrName>
                                        </p:attrNameLst>
                                      </p:cBhvr>
                                      <p:tavLst>
                                        <p:tav tm="0">
                                          <p:val>
                                            <p:strVal val="ppt_y"/>
                                          </p:val>
                                        </p:tav>
                                        <p:tav tm="100000">
                                          <p:val>
                                            <p:strVal val="1+ppt_h/2"/>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1+ppt_h/2"/>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0-ppt_w/2"/>
                                          </p:val>
                                        </p:tav>
                                      </p:tavLst>
                                    </p:anim>
                                    <p:anim calcmode="lin" valueType="num">
                                      <p:cBhvr additive="base">
                                        <p:cTn id="146" dur="3000"/>
                                        <p:tgtEl>
                                          <p:spTgt spid="12"/>
                                        </p:tgtEl>
                                        <p:attrNameLst>
                                          <p:attrName>ppt_y</p:attrName>
                                        </p:attrNameLst>
                                      </p:cBhvr>
                                      <p:tavLst>
                                        <p:tav tm="0">
                                          <p:val>
                                            <p:strVal val="ppt_y"/>
                                          </p:val>
                                        </p:tav>
                                        <p:tav tm="100000">
                                          <p:val>
                                            <p:strVal val="1+ppt_h/2"/>
                                          </p:val>
                                        </p:tav>
                                      </p:tavLst>
                                    </p:anim>
                                    <p:set>
                                      <p:cBhvr>
                                        <p:cTn id="147" dur="1" fill="hold">
                                          <p:stCondLst>
                                            <p:cond delay="2999"/>
                                          </p:stCondLst>
                                        </p:cTn>
                                        <p:tgtEl>
                                          <p:spTgt spid="12"/>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3000" fill="hold"/>
                                        <p:tgtEl>
                                          <p:spTgt spid="5"/>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7"/>
                                        </p:tgtEl>
                                        <p:attrNameLst>
                                          <p:attrName>r</p:attrName>
                                        </p:attrNameLst>
                                      </p:cBhvr>
                                    </p:animRot>
                                  </p:childTnLst>
                                </p:cTn>
                              </p:par>
                              <p:par>
                                <p:cTn id="152" presetID="8" presetClass="emph" presetSubtype="0" autoRev="1" fill="hold" nodeType="withEffect">
                                  <p:stCondLst>
                                    <p:cond delay="0"/>
                                  </p:stCondLst>
                                  <p:childTnLst>
                                    <p:animRot by="21600000">
                                      <p:cBhvr>
                                        <p:cTn id="153" dur="3000" fill="hold"/>
                                        <p:tgtEl>
                                          <p:spTgt spid="9"/>
                                        </p:tgtEl>
                                        <p:attrNameLst>
                                          <p:attrName>r</p:attrName>
                                        </p:attrNameLst>
                                      </p:cBhvr>
                                    </p:animRot>
                                  </p:childTnLst>
                                </p:cTn>
                              </p:par>
                              <p:par>
                                <p:cTn id="154" presetID="8" presetClass="emph" presetSubtype="0" autoRev="1" fill="hold" nodeType="withEffect">
                                  <p:stCondLst>
                                    <p:cond delay="0"/>
                                  </p:stCondLst>
                                  <p:childTnLst>
                                    <p:animRot by="21600000">
                                      <p:cBhvr>
                                        <p:cTn id="155" dur="3000" fill="hold"/>
                                        <p:tgtEl>
                                          <p:spTgt spid="11"/>
                                        </p:tgtEl>
                                        <p:attrNameLst>
                                          <p:attrName>r</p:attrName>
                                        </p:attrNameLst>
                                      </p:cBhvr>
                                    </p:animRot>
                                  </p:childTnLst>
                                </p:cTn>
                              </p:par>
                              <p:par>
                                <p:cTn id="156" presetID="8" presetClass="emph" presetSubtype="0" autoRev="1" fill="hold"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autoRev="1" fill="hold" nodeType="withEffect">
                                  <p:stCondLst>
                                    <p:cond delay="0"/>
                                  </p:stCondLst>
                                  <p:childTnLst>
                                    <p:animRot by="-21600000">
                                      <p:cBhvr>
                                        <p:cTn id="159" dur="3000" fill="hold"/>
                                        <p:tgtEl>
                                          <p:spTgt spid="4"/>
                                        </p:tgtEl>
                                        <p:attrNameLst>
                                          <p:attrName>r</p:attrName>
                                        </p:attrNameLst>
                                      </p:cBhvr>
                                    </p:animRot>
                                  </p:childTnLst>
                                </p:cTn>
                              </p:par>
                              <p:par>
                                <p:cTn id="160" presetID="8" presetClass="emph" presetSubtype="0" autoRev="1" fill="hold" nodeType="withEffect">
                                  <p:stCondLst>
                                    <p:cond delay="0"/>
                                  </p:stCondLst>
                                  <p:childTnLst>
                                    <p:animRot by="-21600000">
                                      <p:cBhvr>
                                        <p:cTn id="161" dur="3000" fill="hold"/>
                                        <p:tgtEl>
                                          <p:spTgt spid="6"/>
                                        </p:tgtEl>
                                        <p:attrNameLst>
                                          <p:attrName>r</p:attrName>
                                        </p:attrNameLst>
                                      </p:cBhvr>
                                    </p:animRot>
                                  </p:childTnLst>
                                </p:cTn>
                              </p:par>
                              <p:par>
                                <p:cTn id="162" presetID="8" presetClass="emph" presetSubtype="0" autoRev="1" fill="hold" nodeType="withEffect">
                                  <p:stCondLst>
                                    <p:cond delay="0"/>
                                  </p:stCondLst>
                                  <p:childTnLst>
                                    <p:animRot by="-21600000">
                                      <p:cBhvr>
                                        <p:cTn id="163" dur="3000" fill="hold"/>
                                        <p:tgtEl>
                                          <p:spTgt spid="8"/>
                                        </p:tgtEl>
                                        <p:attrNameLst>
                                          <p:attrName>r</p:attrName>
                                        </p:attrNameLst>
                                      </p:cBhvr>
                                    </p:animRot>
                                  </p:childTnLst>
                                </p:cTn>
                              </p:par>
                              <p:par>
                                <p:cTn id="164" presetID="8" presetClass="emph" presetSubtype="0" autoRev="1" fill="hold" nodeType="withEffect">
                                  <p:stCondLst>
                                    <p:cond delay="0"/>
                                  </p:stCondLst>
                                  <p:childTnLst>
                                    <p:animRot by="-21600000">
                                      <p:cBhvr>
                                        <p:cTn id="165" dur="3000" fill="hold"/>
                                        <p:tgtEl>
                                          <p:spTgt spid="10"/>
                                        </p:tgtEl>
                                        <p:attrNameLst>
                                          <p:attrName>r</p:attrName>
                                        </p:attrNameLst>
                                      </p:cBhvr>
                                    </p:animRot>
                                  </p:childTnLst>
                                </p:cTn>
                              </p:par>
                              <p:par>
                                <p:cTn id="166" presetID="8" presetClass="emph" presetSubtype="0" autoRev="1" fill="hold" nodeType="withEffect">
                                  <p:stCondLst>
                                    <p:cond delay="0"/>
                                  </p:stCondLst>
                                  <p:childTnLst>
                                    <p:animRot by="-21600000">
                                      <p:cBhvr>
                                        <p:cTn id="167" dur="3000" fill="hold"/>
                                        <p:tgtEl>
                                          <p:spTgt spid="12"/>
                                        </p:tgtEl>
                                        <p:attrNameLst>
                                          <p:attrName>r</p:attrName>
                                        </p:attrNameLst>
                                      </p:cBhvr>
                                    </p:animRot>
                                  </p:childTnLst>
                                </p:cTn>
                              </p:par>
                              <p:par>
                                <p:cTn id="168" presetID="17" presetClass="entr" presetSubtype="1"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3000" fill="hold"/>
                                        <p:tgtEl>
                                          <p:spTgt spid="2"/>
                                        </p:tgtEl>
                                        <p:attrNameLst>
                                          <p:attrName>ppt_x</p:attrName>
                                        </p:attrNameLst>
                                      </p:cBhvr>
                                      <p:tavLst>
                                        <p:tav tm="0">
                                          <p:val>
                                            <p:strVal val="#ppt_x"/>
                                          </p:val>
                                        </p:tav>
                                        <p:tav tm="100000">
                                          <p:val>
                                            <p:strVal val="#ppt_x"/>
                                          </p:val>
                                        </p:tav>
                                      </p:tavLst>
                                    </p:anim>
                                    <p:anim calcmode="lin" valueType="num">
                                      <p:cBhvr>
                                        <p:cTn id="171" dur="3000" fill="hold"/>
                                        <p:tgtEl>
                                          <p:spTgt spid="2"/>
                                        </p:tgtEl>
                                        <p:attrNameLst>
                                          <p:attrName>ppt_y</p:attrName>
                                        </p:attrNameLst>
                                      </p:cBhvr>
                                      <p:tavLst>
                                        <p:tav tm="0">
                                          <p:val>
                                            <p:strVal val="#ppt_y-#ppt_h/2"/>
                                          </p:val>
                                        </p:tav>
                                        <p:tav tm="100000">
                                          <p:val>
                                            <p:strVal val="#ppt_y"/>
                                          </p:val>
                                        </p:tav>
                                      </p:tavLst>
                                    </p:anim>
                                    <p:anim calcmode="lin" valueType="num">
                                      <p:cBhvr>
                                        <p:cTn id="172" dur="3000" fill="hold"/>
                                        <p:tgtEl>
                                          <p:spTgt spid="2"/>
                                        </p:tgtEl>
                                        <p:attrNameLst>
                                          <p:attrName>ppt_w</p:attrName>
                                        </p:attrNameLst>
                                      </p:cBhvr>
                                      <p:tavLst>
                                        <p:tav tm="0">
                                          <p:val>
                                            <p:strVal val="#ppt_w"/>
                                          </p:val>
                                        </p:tav>
                                        <p:tav tm="100000">
                                          <p:val>
                                            <p:strVal val="#ppt_w"/>
                                          </p:val>
                                        </p:tav>
                                      </p:tavLst>
                                    </p:anim>
                                    <p:anim calcmode="lin" valueType="num">
                                      <p:cBhvr>
                                        <p:cTn id="173" dur="3000" fill="hold"/>
                                        <p:tgtEl>
                                          <p:spTgt spid="2"/>
                                        </p:tgtEl>
                                        <p:attrNameLst>
                                          <p:attrName>ppt_h</p:attrName>
                                        </p:attrNameLst>
                                      </p:cBhvr>
                                      <p:tavLst>
                                        <p:tav tm="0">
                                          <p:val>
                                            <p:fltVal val="0"/>
                                          </p:val>
                                        </p:tav>
                                        <p:tav tm="100000">
                                          <p:val>
                                            <p:strVal val="#ppt_h"/>
                                          </p:val>
                                        </p:tav>
                                      </p:tavLst>
                                    </p:anim>
                                  </p:childTnLst>
                                </p:cTn>
                              </p:par>
                              <p:par>
                                <p:cTn id="174" presetID="4" presetClass="entr" presetSubtype="32" fill="hold" nodeType="withEffect">
                                  <p:stCondLst>
                                    <p:cond delay="0"/>
                                  </p:stCondLst>
                                  <p:childTnLst>
                                    <p:set>
                                      <p:cBhvr>
                                        <p:cTn id="175" dur="1" fill="hold">
                                          <p:stCondLst>
                                            <p:cond delay="0"/>
                                          </p:stCondLst>
                                        </p:cTn>
                                        <p:tgtEl>
                                          <p:spTgt spid="2"/>
                                        </p:tgtEl>
                                        <p:attrNameLst>
                                          <p:attrName>style.visibility</p:attrName>
                                        </p:attrNameLst>
                                      </p:cBhvr>
                                      <p:to>
                                        <p:strVal val="visible"/>
                                      </p:to>
                                    </p:set>
                                    <p:animEffect transition="in" filter="box(out)">
                                      <p:cBhvr>
                                        <p:cTn id="17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60000"/>
                <a:lumOff val="40000"/>
              </a:schemeClr>
            </a:gs>
            <a:gs pos="50000">
              <a:srgbClr val="008000">
                <a:shade val="67500"/>
                <a:satMod val="115000"/>
              </a:srgbClr>
            </a:gs>
            <a:gs pos="100000">
              <a:srgbClr val="00800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wallpaperuse.com-nature-wallpaper-hd-3d-18606.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4" name="3 Imagen" descr="18096-color-bloom-design.png"/>
          <p:cNvPicPr>
            <a:picLocks noChangeAspect="1"/>
          </p:cNvPicPr>
          <p:nvPr/>
        </p:nvPicPr>
        <p:blipFill>
          <a:blip r:embed="rId3" cstate="print"/>
          <a:stretch>
            <a:fillRect/>
          </a:stretch>
        </p:blipFill>
        <p:spPr>
          <a:xfrm>
            <a:off x="0" y="0"/>
            <a:ext cx="731429" cy="714362"/>
          </a:xfrm>
          <a:prstGeom prst="rect">
            <a:avLst/>
          </a:prstGeom>
          <a:effectLst>
            <a:reflection blurRad="6350" stA="50000" endA="300" endPos="90000" dir="5400000" sy="-100000" algn="bl" rotWithShape="0"/>
          </a:effectLst>
        </p:spPr>
      </p:pic>
      <p:pic>
        <p:nvPicPr>
          <p:cNvPr id="5" name="4 Imagen" descr="18096-color-bloom-design.png"/>
          <p:cNvPicPr>
            <a:picLocks noChangeAspect="1"/>
          </p:cNvPicPr>
          <p:nvPr/>
        </p:nvPicPr>
        <p:blipFill>
          <a:blip r:embed="rId3" cstate="print"/>
          <a:stretch>
            <a:fillRect/>
          </a:stretch>
        </p:blipFill>
        <p:spPr>
          <a:xfrm>
            <a:off x="500034" y="571486"/>
            <a:ext cx="731429" cy="714362"/>
          </a:xfrm>
          <a:prstGeom prst="rect">
            <a:avLst/>
          </a:prstGeom>
          <a:effectLst>
            <a:reflection blurRad="6350" stA="50000" endA="300" endPos="90000" dir="5400000" sy="-100000" algn="bl" rotWithShape="0"/>
          </a:effectLst>
        </p:spPr>
      </p:pic>
      <p:pic>
        <p:nvPicPr>
          <p:cNvPr id="6" name="5 Imagen" descr="18096-color-bloom-design.png"/>
          <p:cNvPicPr>
            <a:picLocks noChangeAspect="1"/>
          </p:cNvPicPr>
          <p:nvPr/>
        </p:nvPicPr>
        <p:blipFill>
          <a:blip r:embed="rId3" cstate="print"/>
          <a:stretch>
            <a:fillRect/>
          </a:stretch>
        </p:blipFill>
        <p:spPr>
          <a:xfrm>
            <a:off x="857224" y="1142990"/>
            <a:ext cx="731429" cy="714362"/>
          </a:xfrm>
          <a:prstGeom prst="rect">
            <a:avLst/>
          </a:prstGeom>
          <a:effectLst>
            <a:reflection blurRad="6350" stA="50000" endA="300" endPos="90000" dir="5400000" sy="-100000" algn="bl" rotWithShape="0"/>
          </a:effectLst>
        </p:spPr>
      </p:pic>
      <p:pic>
        <p:nvPicPr>
          <p:cNvPr id="7" name="6 Imagen" descr="18096-color-bloom-design.png"/>
          <p:cNvPicPr>
            <a:picLocks noChangeAspect="1"/>
          </p:cNvPicPr>
          <p:nvPr/>
        </p:nvPicPr>
        <p:blipFill>
          <a:blip r:embed="rId3" cstate="print"/>
          <a:stretch>
            <a:fillRect/>
          </a:stretch>
        </p:blipFill>
        <p:spPr>
          <a:xfrm>
            <a:off x="1357290" y="1714494"/>
            <a:ext cx="731429" cy="714362"/>
          </a:xfrm>
          <a:prstGeom prst="rect">
            <a:avLst/>
          </a:prstGeom>
          <a:effectLst>
            <a:reflection blurRad="6350" stA="50000" endA="300" endPos="90000" dir="5400000" sy="-100000" algn="bl" rotWithShape="0"/>
          </a:effectLst>
        </p:spPr>
      </p:pic>
      <p:pic>
        <p:nvPicPr>
          <p:cNvPr id="8" name="7 Imagen" descr="18096-color-bloom-design.png"/>
          <p:cNvPicPr>
            <a:picLocks noChangeAspect="1"/>
          </p:cNvPicPr>
          <p:nvPr/>
        </p:nvPicPr>
        <p:blipFill>
          <a:blip r:embed="rId3" cstate="print"/>
          <a:stretch>
            <a:fillRect/>
          </a:stretch>
        </p:blipFill>
        <p:spPr>
          <a:xfrm>
            <a:off x="1857388" y="2286016"/>
            <a:ext cx="731429" cy="714362"/>
          </a:xfrm>
          <a:prstGeom prst="rect">
            <a:avLst/>
          </a:prstGeom>
          <a:effectLst>
            <a:reflection blurRad="6350" stA="50000" endA="300" endPos="90000" dir="5400000" sy="-100000" algn="bl" rotWithShape="0"/>
          </a:effectLst>
        </p:spPr>
      </p:pic>
      <p:pic>
        <p:nvPicPr>
          <p:cNvPr id="9" name="8 Imagen" descr="18096-color-bloom-design.png"/>
          <p:cNvPicPr>
            <a:picLocks noChangeAspect="1"/>
          </p:cNvPicPr>
          <p:nvPr/>
        </p:nvPicPr>
        <p:blipFill>
          <a:blip r:embed="rId3" cstate="print"/>
          <a:stretch>
            <a:fillRect/>
          </a:stretch>
        </p:blipFill>
        <p:spPr>
          <a:xfrm>
            <a:off x="2285984" y="2857502"/>
            <a:ext cx="731429" cy="714362"/>
          </a:xfrm>
          <a:prstGeom prst="rect">
            <a:avLst/>
          </a:prstGeom>
          <a:effectLst>
            <a:reflection blurRad="6350" stA="50000" endA="300" endPos="90000" dir="5400000" sy="-100000" algn="bl" rotWithShape="0"/>
          </a:effectLst>
        </p:spPr>
      </p:pic>
      <p:pic>
        <p:nvPicPr>
          <p:cNvPr id="10" name="9 Imagen" descr="18096-color-bloom-design.png"/>
          <p:cNvPicPr>
            <a:picLocks noChangeAspect="1"/>
          </p:cNvPicPr>
          <p:nvPr/>
        </p:nvPicPr>
        <p:blipFill>
          <a:blip r:embed="rId3" cstate="print"/>
          <a:stretch>
            <a:fillRect/>
          </a:stretch>
        </p:blipFill>
        <p:spPr>
          <a:xfrm>
            <a:off x="2786082" y="3429024"/>
            <a:ext cx="731429" cy="714362"/>
          </a:xfrm>
          <a:prstGeom prst="rect">
            <a:avLst/>
          </a:prstGeom>
          <a:effectLst>
            <a:reflection blurRad="6350" stA="50000" endA="300" endPos="90000" dir="5400000" sy="-100000" algn="bl" rotWithShape="0"/>
          </a:effectLst>
        </p:spPr>
      </p:pic>
      <p:pic>
        <p:nvPicPr>
          <p:cNvPr id="11" name="10 Imagen" descr="18096-color-bloom-design.png"/>
          <p:cNvPicPr>
            <a:picLocks noChangeAspect="1"/>
          </p:cNvPicPr>
          <p:nvPr/>
        </p:nvPicPr>
        <p:blipFill>
          <a:blip r:embed="rId3" cstate="print"/>
          <a:stretch>
            <a:fillRect/>
          </a:stretch>
        </p:blipFill>
        <p:spPr>
          <a:xfrm>
            <a:off x="3214678" y="4000510"/>
            <a:ext cx="731429" cy="714362"/>
          </a:xfrm>
          <a:prstGeom prst="rect">
            <a:avLst/>
          </a:prstGeom>
          <a:effectLst>
            <a:reflection blurRad="6350" stA="50000" endA="300" endPos="90000" dir="5400000" sy="-100000" algn="bl" rotWithShape="0"/>
          </a:effectLst>
        </p:spPr>
      </p:pic>
      <p:pic>
        <p:nvPicPr>
          <p:cNvPr id="12" name="11 Imagen" descr="18096-color-bloom-design.png"/>
          <p:cNvPicPr>
            <a:picLocks noChangeAspect="1"/>
          </p:cNvPicPr>
          <p:nvPr/>
        </p:nvPicPr>
        <p:blipFill>
          <a:blip r:embed="rId3" cstate="print"/>
          <a:stretch>
            <a:fillRect/>
          </a:stretch>
        </p:blipFill>
        <p:spPr>
          <a:xfrm>
            <a:off x="3786182" y="4429138"/>
            <a:ext cx="731429" cy="714362"/>
          </a:xfrm>
          <a:prstGeom prst="rect">
            <a:avLst/>
          </a:prstGeom>
          <a:effectLst>
            <a:reflection blurRad="6350" stA="50000" endA="300" endPos="90000" dir="5400000" sy="-100000" algn="bl" rotWithShape="0"/>
          </a:effectLst>
        </p:spPr>
      </p:pic>
      <p:pic>
        <p:nvPicPr>
          <p:cNvPr id="13" name="12 Imagen" descr="18096-color-bloom-design.png"/>
          <p:cNvPicPr>
            <a:picLocks noChangeAspect="1"/>
          </p:cNvPicPr>
          <p:nvPr/>
        </p:nvPicPr>
        <p:blipFill>
          <a:blip r:embed="rId3" cstate="print"/>
          <a:stretch>
            <a:fillRect/>
          </a:stretch>
        </p:blipFill>
        <p:spPr>
          <a:xfrm>
            <a:off x="8412571" y="0"/>
            <a:ext cx="731429" cy="714362"/>
          </a:xfrm>
          <a:prstGeom prst="rect">
            <a:avLst/>
          </a:prstGeom>
          <a:effectLst>
            <a:reflection blurRad="6350" stA="50000" endA="300" endPos="90000" dir="5400000" sy="-100000" algn="bl" rotWithShape="0"/>
          </a:effectLst>
        </p:spPr>
      </p:pic>
      <p:pic>
        <p:nvPicPr>
          <p:cNvPr id="14" name="13 Imagen" descr="18096-color-bloom-design.png"/>
          <p:cNvPicPr>
            <a:picLocks noChangeAspect="1"/>
          </p:cNvPicPr>
          <p:nvPr/>
        </p:nvPicPr>
        <p:blipFill>
          <a:blip r:embed="rId3" cstate="print"/>
          <a:stretch>
            <a:fillRect/>
          </a:stretch>
        </p:blipFill>
        <p:spPr>
          <a:xfrm>
            <a:off x="8001024" y="571486"/>
            <a:ext cx="731429" cy="714362"/>
          </a:xfrm>
          <a:prstGeom prst="rect">
            <a:avLst/>
          </a:prstGeom>
          <a:effectLst>
            <a:reflection blurRad="6350" stA="50000" endA="300" endPos="90000" dir="5400000" sy="-100000" algn="bl" rotWithShape="0"/>
          </a:effectLst>
        </p:spPr>
      </p:pic>
      <p:pic>
        <p:nvPicPr>
          <p:cNvPr id="15" name="14 Imagen" descr="18096-color-bloom-design.png"/>
          <p:cNvPicPr>
            <a:picLocks noChangeAspect="1"/>
          </p:cNvPicPr>
          <p:nvPr/>
        </p:nvPicPr>
        <p:blipFill>
          <a:blip r:embed="rId3" cstate="print"/>
          <a:stretch>
            <a:fillRect/>
          </a:stretch>
        </p:blipFill>
        <p:spPr>
          <a:xfrm>
            <a:off x="7500958" y="1142990"/>
            <a:ext cx="731429" cy="714362"/>
          </a:xfrm>
          <a:prstGeom prst="rect">
            <a:avLst/>
          </a:prstGeom>
          <a:effectLst>
            <a:reflection blurRad="6350" stA="50000" endA="300" endPos="90000" dir="5400000" sy="-100000" algn="bl" rotWithShape="0"/>
          </a:effectLst>
        </p:spPr>
      </p:pic>
      <p:pic>
        <p:nvPicPr>
          <p:cNvPr id="16" name="15 Imagen" descr="18096-color-bloom-design.png"/>
          <p:cNvPicPr>
            <a:picLocks noChangeAspect="1"/>
          </p:cNvPicPr>
          <p:nvPr/>
        </p:nvPicPr>
        <p:blipFill>
          <a:blip r:embed="rId3" cstate="print"/>
          <a:stretch>
            <a:fillRect/>
          </a:stretch>
        </p:blipFill>
        <p:spPr>
          <a:xfrm>
            <a:off x="7072330" y="1785932"/>
            <a:ext cx="731429" cy="714362"/>
          </a:xfrm>
          <a:prstGeom prst="rect">
            <a:avLst/>
          </a:prstGeom>
          <a:effectLst>
            <a:reflection blurRad="6350" stA="50000" endA="300" endPos="90000" dir="5400000" sy="-100000" algn="bl" rotWithShape="0"/>
          </a:effectLst>
        </p:spPr>
      </p:pic>
      <p:pic>
        <p:nvPicPr>
          <p:cNvPr id="17" name="16 Imagen" descr="18096-color-bloom-design.png"/>
          <p:cNvPicPr>
            <a:picLocks noChangeAspect="1"/>
          </p:cNvPicPr>
          <p:nvPr/>
        </p:nvPicPr>
        <p:blipFill>
          <a:blip r:embed="rId3" cstate="print"/>
          <a:stretch>
            <a:fillRect/>
          </a:stretch>
        </p:blipFill>
        <p:spPr>
          <a:xfrm>
            <a:off x="6572264" y="2428874"/>
            <a:ext cx="731429" cy="714362"/>
          </a:xfrm>
          <a:prstGeom prst="rect">
            <a:avLst/>
          </a:prstGeom>
          <a:effectLst>
            <a:reflection blurRad="6350" stA="50000" endA="300" endPos="90000" dir="5400000" sy="-100000" algn="bl" rotWithShape="0"/>
          </a:effectLst>
        </p:spPr>
      </p:pic>
      <p:pic>
        <p:nvPicPr>
          <p:cNvPr id="18" name="17 Imagen" descr="18096-color-bloom-design.png"/>
          <p:cNvPicPr>
            <a:picLocks noChangeAspect="1"/>
          </p:cNvPicPr>
          <p:nvPr/>
        </p:nvPicPr>
        <p:blipFill>
          <a:blip r:embed="rId3" cstate="print"/>
          <a:stretch>
            <a:fillRect/>
          </a:stretch>
        </p:blipFill>
        <p:spPr>
          <a:xfrm>
            <a:off x="6072198" y="3000378"/>
            <a:ext cx="731429" cy="714362"/>
          </a:xfrm>
          <a:prstGeom prst="rect">
            <a:avLst/>
          </a:prstGeom>
          <a:effectLst>
            <a:reflection blurRad="6350" stA="50000" endA="300" endPos="90000" dir="5400000" sy="-100000" algn="bl" rotWithShape="0"/>
          </a:effectLst>
        </p:spPr>
      </p:pic>
      <p:pic>
        <p:nvPicPr>
          <p:cNvPr id="19" name="18 Imagen" descr="18096-color-bloom-design.png"/>
          <p:cNvPicPr>
            <a:picLocks noChangeAspect="1"/>
          </p:cNvPicPr>
          <p:nvPr/>
        </p:nvPicPr>
        <p:blipFill>
          <a:blip r:embed="rId3" cstate="print"/>
          <a:stretch>
            <a:fillRect/>
          </a:stretch>
        </p:blipFill>
        <p:spPr>
          <a:xfrm>
            <a:off x="5500694" y="3500444"/>
            <a:ext cx="731429" cy="714362"/>
          </a:xfrm>
          <a:prstGeom prst="rect">
            <a:avLst/>
          </a:prstGeom>
          <a:effectLst>
            <a:reflection blurRad="6350" stA="50000" endA="300" endPos="90000" dir="5400000" sy="-100000" algn="bl" rotWithShape="0"/>
          </a:effectLst>
        </p:spPr>
      </p:pic>
      <p:pic>
        <p:nvPicPr>
          <p:cNvPr id="20" name="19 Imagen" descr="18096-color-bloom-design.png"/>
          <p:cNvPicPr>
            <a:picLocks noChangeAspect="1"/>
          </p:cNvPicPr>
          <p:nvPr/>
        </p:nvPicPr>
        <p:blipFill>
          <a:blip r:embed="rId3" cstate="print"/>
          <a:stretch>
            <a:fillRect/>
          </a:stretch>
        </p:blipFill>
        <p:spPr>
          <a:xfrm>
            <a:off x="4929190" y="4000510"/>
            <a:ext cx="731429" cy="714362"/>
          </a:xfrm>
          <a:prstGeom prst="rect">
            <a:avLst/>
          </a:prstGeom>
          <a:effectLst>
            <a:reflection blurRad="6350" stA="50000" endA="300" endPos="90000" dir="5400000" sy="-100000" algn="bl" rotWithShape="0"/>
          </a:effectLst>
        </p:spPr>
      </p:pic>
      <p:pic>
        <p:nvPicPr>
          <p:cNvPr id="21" name="20 Imagen" descr="18096-color-bloom-design.png"/>
          <p:cNvPicPr>
            <a:picLocks noChangeAspect="1"/>
          </p:cNvPicPr>
          <p:nvPr/>
        </p:nvPicPr>
        <p:blipFill>
          <a:blip r:embed="rId3" cstate="print"/>
          <a:stretch>
            <a:fillRect/>
          </a:stretch>
        </p:blipFill>
        <p:spPr>
          <a:xfrm>
            <a:off x="4572000" y="4429138"/>
            <a:ext cx="731429" cy="714362"/>
          </a:xfrm>
          <a:prstGeom prst="rect">
            <a:avLst/>
          </a:prstGeom>
          <a:effectLst>
            <a:reflection blurRad="6350" stA="50000" endA="300" endPos="90000" dir="5400000" sy="-100000" algn="bl" rotWithShape="0"/>
          </a:effectLst>
        </p:spPr>
      </p:pic>
      <p:pic>
        <p:nvPicPr>
          <p:cNvPr id="22" name="21 Imagen" descr="wallpaperuse.com-nature-wallpaper-hd-3d-18606.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6" presetClass="emph" presetSubtype="0" autoRev="1" fill="hold" nodeType="withEffect">
                                  <p:stCondLst>
                                    <p:cond delay="0"/>
                                  </p:stCondLst>
                                  <p:childTnLst>
                                    <p:animScale>
                                      <p:cBhvr>
                                        <p:cTn id="80" dur="2000" fill="hold"/>
                                        <p:tgtEl>
                                          <p:spTgt spid="4"/>
                                        </p:tgtEl>
                                      </p:cBhvr>
                                      <p:by x="50000" y="50000"/>
                                    </p:animScale>
                                  </p:childTnLst>
                                </p:cTn>
                              </p:par>
                              <p:par>
                                <p:cTn id="81" presetID="6" presetClass="emph" presetSubtype="0" autoRev="1" fill="hold" nodeType="withEffect">
                                  <p:stCondLst>
                                    <p:cond delay="0"/>
                                  </p:stCondLst>
                                  <p:childTnLst>
                                    <p:animScale>
                                      <p:cBhvr>
                                        <p:cTn id="82" dur="2000" fill="hold"/>
                                        <p:tgtEl>
                                          <p:spTgt spid="5"/>
                                        </p:tgtEl>
                                      </p:cBhvr>
                                      <p:by x="50000" y="50000"/>
                                    </p:animScale>
                                  </p:childTnLst>
                                </p:cTn>
                              </p:par>
                              <p:par>
                                <p:cTn id="83" presetID="6" presetClass="emph" presetSubtype="0" autoRev="1" fill="hold" nodeType="withEffect">
                                  <p:stCondLst>
                                    <p:cond delay="0"/>
                                  </p:stCondLst>
                                  <p:childTnLst>
                                    <p:animScale>
                                      <p:cBhvr>
                                        <p:cTn id="84" dur="2000" fill="hold"/>
                                        <p:tgtEl>
                                          <p:spTgt spid="6"/>
                                        </p:tgtEl>
                                      </p:cBhvr>
                                      <p:by x="50000" y="50000"/>
                                    </p:animScale>
                                  </p:childTnLst>
                                </p:cTn>
                              </p:par>
                              <p:par>
                                <p:cTn id="85" presetID="6" presetClass="emph" presetSubtype="0" autoRev="1" fill="hold" nodeType="withEffect">
                                  <p:stCondLst>
                                    <p:cond delay="0"/>
                                  </p:stCondLst>
                                  <p:childTnLst>
                                    <p:animScale>
                                      <p:cBhvr>
                                        <p:cTn id="86" dur="2000" fill="hold"/>
                                        <p:tgtEl>
                                          <p:spTgt spid="7"/>
                                        </p:tgtEl>
                                      </p:cBhvr>
                                      <p:by x="50000" y="50000"/>
                                    </p:animScale>
                                  </p:childTnLst>
                                </p:cTn>
                              </p:par>
                              <p:par>
                                <p:cTn id="87" presetID="6" presetClass="emph" presetSubtype="0" autoRev="1" fill="hold" nodeType="withEffect">
                                  <p:stCondLst>
                                    <p:cond delay="0"/>
                                  </p:stCondLst>
                                  <p:childTnLst>
                                    <p:animScale>
                                      <p:cBhvr>
                                        <p:cTn id="88" dur="2000" fill="hold"/>
                                        <p:tgtEl>
                                          <p:spTgt spid="8"/>
                                        </p:tgtEl>
                                      </p:cBhvr>
                                      <p:by x="50000" y="50000"/>
                                    </p:animScale>
                                  </p:childTnLst>
                                </p:cTn>
                              </p:par>
                              <p:par>
                                <p:cTn id="89" presetID="6" presetClass="emph" presetSubtype="0" autoRev="1" fill="hold" nodeType="withEffect">
                                  <p:stCondLst>
                                    <p:cond delay="0"/>
                                  </p:stCondLst>
                                  <p:childTnLst>
                                    <p:animScale>
                                      <p:cBhvr>
                                        <p:cTn id="90" dur="2000" fill="hold"/>
                                        <p:tgtEl>
                                          <p:spTgt spid="9"/>
                                        </p:tgtEl>
                                      </p:cBhvr>
                                      <p:by x="50000" y="50000"/>
                                    </p:animScale>
                                  </p:childTnLst>
                                </p:cTn>
                              </p:par>
                              <p:par>
                                <p:cTn id="91" presetID="6" presetClass="emph" presetSubtype="0" autoRev="1" fill="hold" nodeType="withEffect">
                                  <p:stCondLst>
                                    <p:cond delay="0"/>
                                  </p:stCondLst>
                                  <p:childTnLst>
                                    <p:animScale>
                                      <p:cBhvr>
                                        <p:cTn id="92" dur="2000" fill="hold"/>
                                        <p:tgtEl>
                                          <p:spTgt spid="10"/>
                                        </p:tgtEl>
                                      </p:cBhvr>
                                      <p:by x="50000" y="50000"/>
                                    </p:animScale>
                                  </p:childTnLst>
                                </p:cTn>
                              </p:par>
                              <p:par>
                                <p:cTn id="93" presetID="6" presetClass="emph" presetSubtype="0" autoRev="1" fill="hold" nodeType="withEffect">
                                  <p:stCondLst>
                                    <p:cond delay="0"/>
                                  </p:stCondLst>
                                  <p:childTnLst>
                                    <p:animScale>
                                      <p:cBhvr>
                                        <p:cTn id="94" dur="2000" fill="hold"/>
                                        <p:tgtEl>
                                          <p:spTgt spid="11"/>
                                        </p:tgtEl>
                                      </p:cBhvr>
                                      <p:by x="50000" y="50000"/>
                                    </p:animScale>
                                  </p:childTnLst>
                                </p:cTn>
                              </p:par>
                              <p:par>
                                <p:cTn id="95" presetID="6" presetClass="emph" presetSubtype="0" autoRev="1" fill="hold" nodeType="withEffect">
                                  <p:stCondLst>
                                    <p:cond delay="0"/>
                                  </p:stCondLst>
                                  <p:childTnLst>
                                    <p:animScale>
                                      <p:cBhvr>
                                        <p:cTn id="96" dur="2000" fill="hold"/>
                                        <p:tgtEl>
                                          <p:spTgt spid="12"/>
                                        </p:tgtEl>
                                      </p:cBhvr>
                                      <p:by x="50000" y="50000"/>
                                    </p:animScale>
                                  </p:childTnLst>
                                </p:cTn>
                              </p:par>
                              <p:par>
                                <p:cTn id="97" presetID="6" presetClass="emph" presetSubtype="0" autoRev="1" fill="hold" nodeType="withEffect">
                                  <p:stCondLst>
                                    <p:cond delay="0"/>
                                  </p:stCondLst>
                                  <p:childTnLst>
                                    <p:animScale>
                                      <p:cBhvr>
                                        <p:cTn id="98" dur="2000" fill="hold"/>
                                        <p:tgtEl>
                                          <p:spTgt spid="13"/>
                                        </p:tgtEl>
                                      </p:cBhvr>
                                      <p:by x="50000" y="50000"/>
                                    </p:animScale>
                                  </p:childTnLst>
                                </p:cTn>
                              </p:par>
                              <p:par>
                                <p:cTn id="99" presetID="6" presetClass="emph" presetSubtype="0" autoRev="1" fill="hold" nodeType="withEffect">
                                  <p:stCondLst>
                                    <p:cond delay="0"/>
                                  </p:stCondLst>
                                  <p:childTnLst>
                                    <p:animScale>
                                      <p:cBhvr>
                                        <p:cTn id="100" dur="2000" fill="hold"/>
                                        <p:tgtEl>
                                          <p:spTgt spid="14"/>
                                        </p:tgtEl>
                                      </p:cBhvr>
                                      <p:by x="50000" y="50000"/>
                                    </p:animScale>
                                  </p:childTnLst>
                                </p:cTn>
                              </p:par>
                              <p:par>
                                <p:cTn id="101" presetID="6" presetClass="emph" presetSubtype="0" autoRev="1" fill="hold" nodeType="withEffect">
                                  <p:stCondLst>
                                    <p:cond delay="0"/>
                                  </p:stCondLst>
                                  <p:childTnLst>
                                    <p:animScale>
                                      <p:cBhvr>
                                        <p:cTn id="102" dur="2000" fill="hold"/>
                                        <p:tgtEl>
                                          <p:spTgt spid="15"/>
                                        </p:tgtEl>
                                      </p:cBhvr>
                                      <p:by x="50000" y="50000"/>
                                    </p:animScale>
                                  </p:childTnLst>
                                </p:cTn>
                              </p:par>
                              <p:par>
                                <p:cTn id="103" presetID="6" presetClass="emph" presetSubtype="0" autoRev="1" fill="hold" nodeType="withEffect">
                                  <p:stCondLst>
                                    <p:cond delay="0"/>
                                  </p:stCondLst>
                                  <p:childTnLst>
                                    <p:animScale>
                                      <p:cBhvr>
                                        <p:cTn id="104" dur="2000" fill="hold"/>
                                        <p:tgtEl>
                                          <p:spTgt spid="16"/>
                                        </p:tgtEl>
                                      </p:cBhvr>
                                      <p:by x="50000" y="50000"/>
                                    </p:animScale>
                                  </p:childTnLst>
                                </p:cTn>
                              </p:par>
                              <p:par>
                                <p:cTn id="105" presetID="6" presetClass="emph" presetSubtype="0" autoRev="1" fill="hold" nodeType="withEffect">
                                  <p:stCondLst>
                                    <p:cond delay="0"/>
                                  </p:stCondLst>
                                  <p:childTnLst>
                                    <p:animScale>
                                      <p:cBhvr>
                                        <p:cTn id="106" dur="2000" fill="hold"/>
                                        <p:tgtEl>
                                          <p:spTgt spid="17"/>
                                        </p:tgtEl>
                                      </p:cBhvr>
                                      <p:by x="50000" y="50000"/>
                                    </p:animScale>
                                  </p:childTnLst>
                                </p:cTn>
                              </p:par>
                              <p:par>
                                <p:cTn id="107" presetID="6" presetClass="emph" presetSubtype="0" autoRev="1" fill="hold" nodeType="withEffect">
                                  <p:stCondLst>
                                    <p:cond delay="0"/>
                                  </p:stCondLst>
                                  <p:childTnLst>
                                    <p:animScale>
                                      <p:cBhvr>
                                        <p:cTn id="108" dur="2000" fill="hold"/>
                                        <p:tgtEl>
                                          <p:spTgt spid="18"/>
                                        </p:tgtEl>
                                      </p:cBhvr>
                                      <p:by x="50000" y="50000"/>
                                    </p:animScale>
                                  </p:childTnLst>
                                </p:cTn>
                              </p:par>
                              <p:par>
                                <p:cTn id="109" presetID="6" presetClass="emph" presetSubtype="0" autoRev="1" fill="hold" nodeType="withEffect">
                                  <p:stCondLst>
                                    <p:cond delay="0"/>
                                  </p:stCondLst>
                                  <p:childTnLst>
                                    <p:animScale>
                                      <p:cBhvr>
                                        <p:cTn id="110" dur="2000" fill="hold"/>
                                        <p:tgtEl>
                                          <p:spTgt spid="19"/>
                                        </p:tgtEl>
                                      </p:cBhvr>
                                      <p:by x="50000" y="50000"/>
                                    </p:animScale>
                                  </p:childTnLst>
                                </p:cTn>
                              </p:par>
                              <p:par>
                                <p:cTn id="111" presetID="6" presetClass="emph" presetSubtype="0" autoRev="1" fill="hold" nodeType="withEffect">
                                  <p:stCondLst>
                                    <p:cond delay="0"/>
                                  </p:stCondLst>
                                  <p:childTnLst>
                                    <p:animScale>
                                      <p:cBhvr>
                                        <p:cTn id="112" dur="2000" fill="hold"/>
                                        <p:tgtEl>
                                          <p:spTgt spid="20"/>
                                        </p:tgtEl>
                                      </p:cBhvr>
                                      <p:by x="50000" y="50000"/>
                                    </p:animScale>
                                  </p:childTnLst>
                                </p:cTn>
                              </p:par>
                              <p:par>
                                <p:cTn id="113" presetID="6" presetClass="emph" presetSubtype="0" autoRev="1" fill="hold" nodeType="withEffect">
                                  <p:stCondLst>
                                    <p:cond delay="0"/>
                                  </p:stCondLst>
                                  <p:childTnLst>
                                    <p:animScale>
                                      <p:cBhvr>
                                        <p:cTn id="114" dur="2000" fill="hold"/>
                                        <p:tgtEl>
                                          <p:spTgt spid="21"/>
                                        </p:tgtEl>
                                      </p:cBhvr>
                                      <p:by x="50000" y="50000"/>
                                    </p:animScale>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1+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1+ppt_w/2"/>
                                          </p:val>
                                        </p:tav>
                                      </p:tavLst>
                                    </p:anim>
                                    <p:anim calcmode="lin" valueType="num">
                                      <p:cBhvr additive="base">
                                        <p:cTn id="126" dur="2000"/>
                                        <p:tgtEl>
                                          <p:spTgt spid="6"/>
                                        </p:tgtEl>
                                        <p:attrNameLst>
                                          <p:attrName>ppt_y</p:attrName>
                                        </p:attrNameLst>
                                      </p:cBhvr>
                                      <p:tavLst>
                                        <p:tav tm="0">
                                          <p:val>
                                            <p:strVal val="ppt_y"/>
                                          </p:val>
                                        </p:tav>
                                        <p:tav tm="100000">
                                          <p:val>
                                            <p:strVal val="1+ppt_h/2"/>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1+ppt_w/2"/>
                                          </p:val>
                                        </p:tav>
                                      </p:tavLst>
                                    </p:anim>
                                    <p:anim calcmode="lin" valueType="num">
                                      <p:cBhvr additive="base">
                                        <p:cTn id="130" dur="2000"/>
                                        <p:tgtEl>
                                          <p:spTgt spid="7"/>
                                        </p:tgtEl>
                                        <p:attrNameLst>
                                          <p:attrName>ppt_y</p:attrName>
                                        </p:attrNameLst>
                                      </p:cBhvr>
                                      <p:tavLst>
                                        <p:tav tm="0">
                                          <p:val>
                                            <p:strVal val="ppt_y"/>
                                          </p:val>
                                        </p:tav>
                                        <p:tav tm="100000">
                                          <p:val>
                                            <p:strVal val="1+ppt_h/2"/>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1+ppt_w/2"/>
                                          </p:val>
                                        </p:tav>
                                      </p:tavLst>
                                    </p:anim>
                                    <p:anim calcmode="lin" valueType="num">
                                      <p:cBhvr additive="base">
                                        <p:cTn id="134" dur="2000"/>
                                        <p:tgtEl>
                                          <p:spTgt spid="8"/>
                                        </p:tgtEl>
                                        <p:attrNameLst>
                                          <p:attrName>ppt_y</p:attrName>
                                        </p:attrNameLst>
                                      </p:cBhvr>
                                      <p:tavLst>
                                        <p:tav tm="0">
                                          <p:val>
                                            <p:strVal val="ppt_y"/>
                                          </p:val>
                                        </p:tav>
                                        <p:tav tm="100000">
                                          <p:val>
                                            <p:strVal val="1+ppt_h/2"/>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1+ppt_w/2"/>
                                          </p:val>
                                        </p:tav>
                                      </p:tavLst>
                                    </p:anim>
                                    <p:anim calcmode="lin" valueType="num">
                                      <p:cBhvr additive="base">
                                        <p:cTn id="138" dur="2000"/>
                                        <p:tgtEl>
                                          <p:spTgt spid="9"/>
                                        </p:tgtEl>
                                        <p:attrNameLst>
                                          <p:attrName>ppt_y</p:attrName>
                                        </p:attrNameLst>
                                      </p:cBhvr>
                                      <p:tavLst>
                                        <p:tav tm="0">
                                          <p:val>
                                            <p:strVal val="ppt_y"/>
                                          </p:val>
                                        </p:tav>
                                        <p:tav tm="100000">
                                          <p:val>
                                            <p:strVal val="1+ppt_h/2"/>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1+ppt_w/2"/>
                                          </p:val>
                                        </p:tav>
                                      </p:tavLst>
                                    </p:anim>
                                    <p:anim calcmode="lin" valueType="num">
                                      <p:cBhvr additive="base">
                                        <p:cTn id="142" dur="2000"/>
                                        <p:tgtEl>
                                          <p:spTgt spid="10"/>
                                        </p:tgtEl>
                                        <p:attrNameLst>
                                          <p:attrName>ppt_y</p:attrName>
                                        </p:attrNameLst>
                                      </p:cBhvr>
                                      <p:tavLst>
                                        <p:tav tm="0">
                                          <p:val>
                                            <p:strVal val="ppt_y"/>
                                          </p:val>
                                        </p:tav>
                                        <p:tav tm="100000">
                                          <p:val>
                                            <p:strVal val="1+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1+ppt_w/2"/>
                                          </p:val>
                                        </p:tav>
                                      </p:tavLst>
                                    </p:anim>
                                    <p:anim calcmode="lin" valueType="num">
                                      <p:cBhvr additive="base">
                                        <p:cTn id="146" dur="2000"/>
                                        <p:tgtEl>
                                          <p:spTgt spid="11"/>
                                        </p:tgtEl>
                                        <p:attrNameLst>
                                          <p:attrName>ppt_y</p:attrName>
                                        </p:attrNameLst>
                                      </p:cBhvr>
                                      <p:tavLst>
                                        <p:tav tm="0">
                                          <p:val>
                                            <p:strVal val="ppt_y"/>
                                          </p:val>
                                        </p:tav>
                                        <p:tav tm="100000">
                                          <p:val>
                                            <p:strVal val="1+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2"/>
                                        </p:tgtEl>
                                        <p:attrNameLst>
                                          <p:attrName>ppt_x</p:attrName>
                                        </p:attrNameLst>
                                      </p:cBhvr>
                                      <p:tavLst>
                                        <p:tav tm="0">
                                          <p:val>
                                            <p:strVal val="ppt_x"/>
                                          </p:val>
                                        </p:tav>
                                        <p:tav tm="100000">
                                          <p:val>
                                            <p:strVal val="1+ppt_w/2"/>
                                          </p:val>
                                        </p:tav>
                                      </p:tavLst>
                                    </p:anim>
                                    <p:anim calcmode="lin" valueType="num">
                                      <p:cBhvr additive="base">
                                        <p:cTn id="150" dur="2000"/>
                                        <p:tgtEl>
                                          <p:spTgt spid="12"/>
                                        </p:tgtEl>
                                        <p:attrNameLst>
                                          <p:attrName>ppt_y</p:attrName>
                                        </p:attrNameLst>
                                      </p:cBhvr>
                                      <p:tavLst>
                                        <p:tav tm="0">
                                          <p:val>
                                            <p:strVal val="ppt_y"/>
                                          </p:val>
                                        </p:tav>
                                        <p:tav tm="100000">
                                          <p:val>
                                            <p:strVal val="1+ppt_h/2"/>
                                          </p:val>
                                        </p:tav>
                                      </p:tavLst>
                                    </p:anim>
                                    <p:set>
                                      <p:cBhvr>
                                        <p:cTn id="151" dur="1" fill="hold">
                                          <p:stCondLst>
                                            <p:cond delay="1999"/>
                                          </p:stCondLst>
                                        </p:cTn>
                                        <p:tgtEl>
                                          <p:spTgt spid="12"/>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0-ppt_w/2"/>
                                          </p:val>
                                        </p:tav>
                                      </p:tavLst>
                                    </p:anim>
                                    <p:anim calcmode="lin" valueType="num">
                                      <p:cBhvr additive="base">
                                        <p:cTn id="154" dur="2000"/>
                                        <p:tgtEl>
                                          <p:spTgt spid="13"/>
                                        </p:tgtEl>
                                        <p:attrNameLst>
                                          <p:attrName>ppt_y</p:attrName>
                                        </p:attrNameLst>
                                      </p:cBhvr>
                                      <p:tavLst>
                                        <p:tav tm="0">
                                          <p:val>
                                            <p:strVal val="ppt_y"/>
                                          </p:val>
                                        </p:tav>
                                        <p:tav tm="100000">
                                          <p:val>
                                            <p:strVal val="1+ppt_h/2"/>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0-ppt_w/2"/>
                                          </p:val>
                                        </p:tav>
                                      </p:tavLst>
                                    </p:anim>
                                    <p:anim calcmode="lin" valueType="num">
                                      <p:cBhvr additive="base">
                                        <p:cTn id="158" dur="2000"/>
                                        <p:tgtEl>
                                          <p:spTgt spid="14"/>
                                        </p:tgtEl>
                                        <p:attrNameLst>
                                          <p:attrName>ppt_y</p:attrName>
                                        </p:attrNameLst>
                                      </p:cBhvr>
                                      <p:tavLst>
                                        <p:tav tm="0">
                                          <p:val>
                                            <p:strVal val="ppt_y"/>
                                          </p:val>
                                        </p:tav>
                                        <p:tav tm="100000">
                                          <p:val>
                                            <p:strVal val="1+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0-ppt_w/2"/>
                                          </p:val>
                                        </p:tav>
                                      </p:tavLst>
                                    </p:anim>
                                    <p:anim calcmode="lin" valueType="num">
                                      <p:cBhvr additive="base">
                                        <p:cTn id="162" dur="2000"/>
                                        <p:tgtEl>
                                          <p:spTgt spid="15"/>
                                        </p:tgtEl>
                                        <p:attrNameLst>
                                          <p:attrName>ppt_y</p:attrName>
                                        </p:attrNameLst>
                                      </p:cBhvr>
                                      <p:tavLst>
                                        <p:tav tm="0">
                                          <p:val>
                                            <p:strVal val="ppt_y"/>
                                          </p:val>
                                        </p:tav>
                                        <p:tav tm="100000">
                                          <p:val>
                                            <p:strVal val="1+ppt_h/2"/>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0-ppt_w/2"/>
                                          </p:val>
                                        </p:tav>
                                      </p:tavLst>
                                    </p:anim>
                                    <p:anim calcmode="lin" valueType="num">
                                      <p:cBhvr additive="base">
                                        <p:cTn id="166" dur="2000"/>
                                        <p:tgtEl>
                                          <p:spTgt spid="16"/>
                                        </p:tgtEl>
                                        <p:attrNameLst>
                                          <p:attrName>ppt_y</p:attrName>
                                        </p:attrNameLst>
                                      </p:cBhvr>
                                      <p:tavLst>
                                        <p:tav tm="0">
                                          <p:val>
                                            <p:strVal val="ppt_y"/>
                                          </p:val>
                                        </p:tav>
                                        <p:tav tm="100000">
                                          <p:val>
                                            <p:strVal val="1+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1+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0-ppt_w/2"/>
                                          </p:val>
                                        </p:tav>
                                      </p:tavLst>
                                    </p:anim>
                                    <p:anim calcmode="lin" valueType="num">
                                      <p:cBhvr additive="base">
                                        <p:cTn id="174" dur="2000"/>
                                        <p:tgtEl>
                                          <p:spTgt spid="18"/>
                                        </p:tgtEl>
                                        <p:attrNameLst>
                                          <p:attrName>ppt_y</p:attrName>
                                        </p:attrNameLst>
                                      </p:cBhvr>
                                      <p:tavLst>
                                        <p:tav tm="0">
                                          <p:val>
                                            <p:strVal val="ppt_y"/>
                                          </p:val>
                                        </p:tav>
                                        <p:tav tm="100000">
                                          <p:val>
                                            <p:strVal val="1+ppt_h/2"/>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0-ppt_w/2"/>
                                          </p:val>
                                        </p:tav>
                                      </p:tavLst>
                                    </p:anim>
                                    <p:anim calcmode="lin" valueType="num">
                                      <p:cBhvr additive="base">
                                        <p:cTn id="178" dur="2000"/>
                                        <p:tgtEl>
                                          <p:spTgt spid="19"/>
                                        </p:tgtEl>
                                        <p:attrNameLst>
                                          <p:attrName>ppt_y</p:attrName>
                                        </p:attrNameLst>
                                      </p:cBhvr>
                                      <p:tavLst>
                                        <p:tav tm="0">
                                          <p:val>
                                            <p:strVal val="ppt_y"/>
                                          </p:val>
                                        </p:tav>
                                        <p:tav tm="100000">
                                          <p:val>
                                            <p:strVal val="1+ppt_h/2"/>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0-ppt_w/2"/>
                                          </p:val>
                                        </p:tav>
                                      </p:tavLst>
                                    </p:anim>
                                    <p:anim calcmode="lin" valueType="num">
                                      <p:cBhvr additive="base">
                                        <p:cTn id="182" dur="2000"/>
                                        <p:tgtEl>
                                          <p:spTgt spid="20"/>
                                        </p:tgtEl>
                                        <p:attrNameLst>
                                          <p:attrName>ppt_y</p:attrName>
                                        </p:attrNameLst>
                                      </p:cBhvr>
                                      <p:tavLst>
                                        <p:tav tm="0">
                                          <p:val>
                                            <p:strVal val="ppt_y"/>
                                          </p:val>
                                        </p:tav>
                                        <p:tav tm="100000">
                                          <p:val>
                                            <p:strVal val="1+ppt_h/2"/>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1+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5"/>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6"/>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7"/>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8"/>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9"/>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0"/>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1"/>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2"/>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13"/>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14"/>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15"/>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6"/>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7"/>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8"/>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9"/>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20"/>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23" presetClass="entr" presetSubtype="272"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strVal val="2/3*#ppt_w"/>
                                          </p:val>
                                        </p:tav>
                                        <p:tav tm="100000">
                                          <p:val>
                                            <p:strVal val="#ppt_w"/>
                                          </p:val>
                                        </p:tav>
                                      </p:tavLst>
                                    </p:anim>
                                    <p:anim calcmode="lin" valueType="num">
                                      <p:cBhvr>
                                        <p:cTn id="227" dur="2000" fill="hold"/>
                                        <p:tgtEl>
                                          <p:spTgt spid="2"/>
                                        </p:tgtEl>
                                        <p:attrNameLst>
                                          <p:attrName>ppt_h</p:attrName>
                                        </p:attrNameLst>
                                      </p:cBhvr>
                                      <p:tavLst>
                                        <p:tav tm="0">
                                          <p:val>
                                            <p:strVal val="2/3*#ppt_h"/>
                                          </p:val>
                                        </p:tav>
                                        <p:tav tm="100000">
                                          <p:val>
                                            <p:strVal val="#ppt_h"/>
                                          </p:val>
                                        </p:tav>
                                      </p:tavLst>
                                    </p:anim>
                                  </p:childTnLst>
                                </p:cTn>
                              </p:par>
                              <p:par>
                                <p:cTn id="228" presetID="16" presetClass="entr" presetSubtype="37" fill="hold" nodeType="withEffect">
                                  <p:stCondLst>
                                    <p:cond delay="0"/>
                                  </p:stCondLst>
                                  <p:childTnLst>
                                    <p:set>
                                      <p:cBhvr>
                                        <p:cTn id="229" dur="1" fill="hold">
                                          <p:stCondLst>
                                            <p:cond delay="0"/>
                                          </p:stCondLst>
                                        </p:cTn>
                                        <p:tgtEl>
                                          <p:spTgt spid="2"/>
                                        </p:tgtEl>
                                        <p:attrNameLst>
                                          <p:attrName>style.visibility</p:attrName>
                                        </p:attrNameLst>
                                      </p:cBhvr>
                                      <p:to>
                                        <p:strVal val="visible"/>
                                      </p:to>
                                    </p:set>
                                    <p:animEffect transition="in" filter="barn(outVertical)">
                                      <p:cBhvr>
                                        <p:cTn id="23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3dbeccb9eb1d651276b90dab847414e.jpg"/>
          <p:cNvPicPr>
            <a:picLocks noChangeAspect="1"/>
          </p:cNvPicPr>
          <p:nvPr/>
        </p:nvPicPr>
        <p:blipFill>
          <a:blip r:embed="rId2"/>
          <a:stretch>
            <a:fillRect/>
          </a:stretch>
        </p:blipFill>
        <p:spPr>
          <a:xfrm>
            <a:off x="0" y="2721"/>
            <a:ext cx="9144000" cy="5138057"/>
          </a:xfrm>
          <a:prstGeom prst="rect">
            <a:avLst/>
          </a:prstGeom>
        </p:spPr>
      </p:pic>
      <p:pic>
        <p:nvPicPr>
          <p:cNvPr id="3" name="2 Imagen" descr="yhjcg.png"/>
          <p:cNvPicPr>
            <a:picLocks noChangeAspect="1"/>
          </p:cNvPicPr>
          <p:nvPr/>
        </p:nvPicPr>
        <p:blipFill>
          <a:blip r:embed="rId3"/>
          <a:stretch>
            <a:fillRect/>
          </a:stretch>
        </p:blipFill>
        <p:spPr>
          <a:xfrm>
            <a:off x="4857752" y="0"/>
            <a:ext cx="3857625" cy="4876800"/>
          </a:xfrm>
          <a:prstGeom prst="rect">
            <a:avLst/>
          </a:prstGeom>
        </p:spPr>
      </p:pic>
      <p:sp>
        <p:nvSpPr>
          <p:cNvPr id="4" name="3 CuadroTexto"/>
          <p:cNvSpPr txBox="1"/>
          <p:nvPr/>
        </p:nvSpPr>
        <p:spPr>
          <a:xfrm>
            <a:off x="357158" y="1214428"/>
            <a:ext cx="2786082" cy="2862322"/>
          </a:xfrm>
          <a:prstGeom prst="rect">
            <a:avLst/>
          </a:prstGeom>
          <a:noFill/>
        </p:spPr>
        <p:txBody>
          <a:bodyPr wrap="square" rtlCol="0">
            <a:spAutoFit/>
          </a:bodyPr>
          <a:lstStyle/>
          <a:p>
            <a:r>
              <a:rPr lang="es-PE" sz="2000" dirty="0" smtClean="0"/>
              <a:t>El horizonte se desvanece en la distancia, difuminándose en la luz, La serenidad del paisaje es como un abrazo que me seduce, El tiempo se detiene en este remanso de paz y armonía, Y en esta comunión con la naturaleza, encuentro mi alegría.</a:t>
            </a:r>
          </a:p>
          <a:p>
            <a:endParaRPr lang="es-PE" sz="2000" dirty="0"/>
          </a:p>
        </p:txBody>
      </p:sp>
    </p:spTree>
  </p:cSld>
  <p:clrMapOvr>
    <a:masterClrMapping/>
  </p:clrMapOvr>
  <p:transition advClick="0" advTm="2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8000"/>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wallpaperuse.com-spring-scenery-wallpaper-6736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kisscc0-women-s-premier-soccer-league-mountain-view-m-02c-octagonal-vortex-5bf3928c633bc5.2045835915426894204065.png"/>
          <p:cNvPicPr>
            <a:picLocks noChangeAspect="1"/>
          </p:cNvPicPr>
          <p:nvPr/>
        </p:nvPicPr>
        <p:blipFill>
          <a:blip r:embed="rId3">
            <a:duotone>
              <a:prstClr val="black"/>
              <a:srgbClr val="0066FF">
                <a:tint val="45000"/>
                <a:satMod val="400000"/>
              </a:srgbClr>
            </a:duotone>
            <a:lum contrast="40000"/>
          </a:blip>
          <a:stretch>
            <a:fillRect/>
          </a:stretch>
        </p:blipFill>
        <p:spPr>
          <a:xfrm>
            <a:off x="3857620" y="1857370"/>
            <a:ext cx="1428950" cy="1428950"/>
          </a:xfrm>
          <a:prstGeom prst="rect">
            <a:avLst/>
          </a:prstGeom>
        </p:spPr>
      </p:pic>
      <p:pic>
        <p:nvPicPr>
          <p:cNvPr id="5" name="4 Imagen" descr="kisscc0-women-s-premier-soccer-league-mountain-view-m-02c-octagonal-vortex-5bf3928c633bc5.2045835915426894204065.png"/>
          <p:cNvPicPr>
            <a:picLocks noChangeAspect="1"/>
          </p:cNvPicPr>
          <p:nvPr/>
        </p:nvPicPr>
        <p:blipFill>
          <a:blip r:embed="rId3">
            <a:lum bright="10000" contrast="40000"/>
          </a:blip>
          <a:stretch>
            <a:fillRect/>
          </a:stretch>
        </p:blipFill>
        <p:spPr>
          <a:xfrm>
            <a:off x="3929058" y="500048"/>
            <a:ext cx="1428950" cy="1428950"/>
          </a:xfrm>
          <a:prstGeom prst="rect">
            <a:avLst/>
          </a:prstGeom>
        </p:spPr>
      </p:pic>
      <p:pic>
        <p:nvPicPr>
          <p:cNvPr id="6" name="5 Imagen" descr="kisscc0-women-s-premier-soccer-league-mountain-view-m-02c-octagonal-vortex-5bf3928c633bc5.2045835915426894204065.png"/>
          <p:cNvPicPr>
            <a:picLocks noChangeAspect="1"/>
          </p:cNvPicPr>
          <p:nvPr/>
        </p:nvPicPr>
        <p:blipFill>
          <a:blip r:embed="rId3">
            <a:lum bright="10000" contrast="40000"/>
          </a:blip>
          <a:stretch>
            <a:fillRect/>
          </a:stretch>
        </p:blipFill>
        <p:spPr>
          <a:xfrm>
            <a:off x="3857620" y="3286130"/>
            <a:ext cx="1428950" cy="1428950"/>
          </a:xfrm>
          <a:prstGeom prst="rect">
            <a:avLst/>
          </a:prstGeom>
        </p:spPr>
      </p:pic>
      <p:pic>
        <p:nvPicPr>
          <p:cNvPr id="7" name="6 Imagen" descr="kisscc0-women-s-premier-soccer-league-mountain-view-m-02c-octagonal-vortex-5bf3928c633bc5.2045835915426894204065.png"/>
          <p:cNvPicPr>
            <a:picLocks noChangeAspect="1"/>
          </p:cNvPicPr>
          <p:nvPr/>
        </p:nvPicPr>
        <p:blipFill>
          <a:blip r:embed="rId3">
            <a:lum bright="10000" contrast="40000"/>
          </a:blip>
          <a:stretch>
            <a:fillRect/>
          </a:stretch>
        </p:blipFill>
        <p:spPr>
          <a:xfrm>
            <a:off x="5286380" y="1857370"/>
            <a:ext cx="1428950" cy="1428950"/>
          </a:xfrm>
          <a:prstGeom prst="rect">
            <a:avLst/>
          </a:prstGeom>
        </p:spPr>
      </p:pic>
      <p:pic>
        <p:nvPicPr>
          <p:cNvPr id="8" name="7 Imagen" descr="kisscc0-women-s-premier-soccer-league-mountain-view-m-02c-octagonal-vortex-5bf3928c633bc5.2045835915426894204065.png"/>
          <p:cNvPicPr>
            <a:picLocks noChangeAspect="1"/>
          </p:cNvPicPr>
          <p:nvPr/>
        </p:nvPicPr>
        <p:blipFill>
          <a:blip r:embed="rId3">
            <a:lum bright="10000" contrast="40000"/>
          </a:blip>
          <a:stretch>
            <a:fillRect/>
          </a:stretch>
        </p:blipFill>
        <p:spPr>
          <a:xfrm>
            <a:off x="2428860" y="1857370"/>
            <a:ext cx="1428950" cy="1428950"/>
          </a:xfrm>
          <a:prstGeom prst="rect">
            <a:avLst/>
          </a:prstGeom>
        </p:spPr>
      </p:pic>
      <p:pic>
        <p:nvPicPr>
          <p:cNvPr id="9" name="8 Imagen" descr="kisscc0-women-s-premier-soccer-league-mountain-view-m-02c-octagonal-vortex-5bf3928c633bc5.2045835915426894204065.png"/>
          <p:cNvPicPr>
            <a:picLocks noChangeAspect="1"/>
          </p:cNvPicPr>
          <p:nvPr/>
        </p:nvPicPr>
        <p:blipFill>
          <a:blip r:embed="rId3">
            <a:duotone>
              <a:prstClr val="black"/>
              <a:srgbClr val="FF00FF">
                <a:tint val="45000"/>
                <a:satMod val="400000"/>
              </a:srgbClr>
            </a:duotone>
            <a:lum contrast="40000"/>
          </a:blip>
          <a:stretch>
            <a:fillRect/>
          </a:stretch>
        </p:blipFill>
        <p:spPr>
          <a:xfrm>
            <a:off x="4929190" y="1000114"/>
            <a:ext cx="1428950" cy="1428950"/>
          </a:xfrm>
          <a:prstGeom prst="rect">
            <a:avLst/>
          </a:prstGeom>
        </p:spPr>
      </p:pic>
      <p:pic>
        <p:nvPicPr>
          <p:cNvPr id="10" name="9 Imagen" descr="kisscc0-women-s-premier-soccer-league-mountain-view-m-02c-octagonal-vortex-5bf3928c633bc5.2045835915426894204065.png"/>
          <p:cNvPicPr>
            <a:picLocks noChangeAspect="1"/>
          </p:cNvPicPr>
          <p:nvPr/>
        </p:nvPicPr>
        <p:blipFill>
          <a:blip r:embed="rId3">
            <a:duotone>
              <a:prstClr val="black"/>
              <a:srgbClr val="FF00FF">
                <a:tint val="45000"/>
                <a:satMod val="400000"/>
              </a:srgbClr>
            </a:duotone>
            <a:lum contrast="40000"/>
          </a:blip>
          <a:stretch>
            <a:fillRect/>
          </a:stretch>
        </p:blipFill>
        <p:spPr>
          <a:xfrm>
            <a:off x="4857752" y="2928940"/>
            <a:ext cx="1428950" cy="1428950"/>
          </a:xfrm>
          <a:prstGeom prst="rect">
            <a:avLst/>
          </a:prstGeom>
        </p:spPr>
      </p:pic>
      <p:pic>
        <p:nvPicPr>
          <p:cNvPr id="11" name="10 Imagen" descr="kisscc0-women-s-premier-soccer-league-mountain-view-m-02c-octagonal-vortex-5bf3928c633bc5.2045835915426894204065.png"/>
          <p:cNvPicPr>
            <a:picLocks noChangeAspect="1"/>
          </p:cNvPicPr>
          <p:nvPr/>
        </p:nvPicPr>
        <p:blipFill>
          <a:blip r:embed="rId3">
            <a:duotone>
              <a:prstClr val="black"/>
              <a:srgbClr val="FF00FF">
                <a:tint val="45000"/>
                <a:satMod val="400000"/>
              </a:srgbClr>
            </a:duotone>
            <a:lum contrast="40000"/>
          </a:blip>
          <a:stretch>
            <a:fillRect/>
          </a:stretch>
        </p:blipFill>
        <p:spPr>
          <a:xfrm>
            <a:off x="2928926" y="2857502"/>
            <a:ext cx="1428950" cy="1428950"/>
          </a:xfrm>
          <a:prstGeom prst="rect">
            <a:avLst/>
          </a:prstGeom>
        </p:spPr>
      </p:pic>
      <p:pic>
        <p:nvPicPr>
          <p:cNvPr id="12" name="11 Imagen" descr="kisscc0-women-s-premier-soccer-league-mountain-view-m-02c-octagonal-vortex-5bf3928c633bc5.2045835915426894204065.png"/>
          <p:cNvPicPr>
            <a:picLocks noChangeAspect="1"/>
          </p:cNvPicPr>
          <p:nvPr/>
        </p:nvPicPr>
        <p:blipFill>
          <a:blip r:embed="rId3">
            <a:duotone>
              <a:prstClr val="black"/>
              <a:srgbClr val="FF00FF">
                <a:tint val="45000"/>
                <a:satMod val="400000"/>
              </a:srgbClr>
            </a:duotone>
            <a:lum contrast="40000"/>
          </a:blip>
          <a:stretch>
            <a:fillRect/>
          </a:stretch>
        </p:blipFill>
        <p:spPr>
          <a:xfrm>
            <a:off x="2786050" y="857238"/>
            <a:ext cx="1428950" cy="1428950"/>
          </a:xfrm>
          <a:prstGeom prst="rect">
            <a:avLst/>
          </a:prstGeom>
        </p:spPr>
      </p:pic>
      <p:pic>
        <p:nvPicPr>
          <p:cNvPr id="13" name="12 Imagen" descr="wallpaperuse.com-spring-scenery-wallpaper-6736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anim calcmode="lin" valueType="num">
                                      <p:cBhvr>
                                        <p:cTn id="11" dur="3000" fill="hold"/>
                                        <p:tgtEl>
                                          <p:spTgt spid="4"/>
                                        </p:tgtEl>
                                        <p:attrNameLst>
                                          <p:attrName>ppt_x</p:attrName>
                                        </p:attrNameLst>
                                      </p:cBhvr>
                                      <p:tavLst>
                                        <p:tav tm="0">
                                          <p:val>
                                            <p:fltVal val="0.5"/>
                                          </p:val>
                                        </p:tav>
                                        <p:tav tm="100000">
                                          <p:val>
                                            <p:strVal val="#ppt_x"/>
                                          </p:val>
                                        </p:tav>
                                      </p:tavLst>
                                    </p:anim>
                                    <p:anim calcmode="lin" valueType="num">
                                      <p:cBhvr>
                                        <p:cTn id="12" dur="3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ppt_x</p:attrName>
                                        </p:attrNameLst>
                                      </p:cBhvr>
                                      <p:tavLst>
                                        <p:tav tm="0">
                                          <p:val>
                                            <p:fltVal val="0.5"/>
                                          </p:val>
                                        </p:tav>
                                        <p:tav tm="100000">
                                          <p:val>
                                            <p:strVal val="#ppt_x"/>
                                          </p:val>
                                        </p:tav>
                                      </p:tavLst>
                                    </p:anim>
                                    <p:anim calcmode="lin" valueType="num">
                                      <p:cBhvr>
                                        <p:cTn id="18" dur="3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ppt_x</p:attrName>
                                        </p:attrNameLst>
                                      </p:cBhvr>
                                      <p:tavLst>
                                        <p:tav tm="0">
                                          <p:val>
                                            <p:fltVal val="0.5"/>
                                          </p:val>
                                        </p:tav>
                                        <p:tav tm="100000">
                                          <p:val>
                                            <p:strVal val="#ppt_x"/>
                                          </p:val>
                                        </p:tav>
                                      </p:tavLst>
                                    </p:anim>
                                    <p:anim calcmode="lin" valueType="num">
                                      <p:cBhvr>
                                        <p:cTn id="24" dur="3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anim calcmode="lin" valueType="num">
                                      <p:cBhvr>
                                        <p:cTn id="29" dur="3000" fill="hold"/>
                                        <p:tgtEl>
                                          <p:spTgt spid="7"/>
                                        </p:tgtEl>
                                        <p:attrNameLst>
                                          <p:attrName>ppt_x</p:attrName>
                                        </p:attrNameLst>
                                      </p:cBhvr>
                                      <p:tavLst>
                                        <p:tav tm="0">
                                          <p:val>
                                            <p:fltVal val="0.5"/>
                                          </p:val>
                                        </p:tav>
                                        <p:tav tm="100000">
                                          <p:val>
                                            <p:strVal val="#ppt_x"/>
                                          </p:val>
                                        </p:tav>
                                      </p:tavLst>
                                    </p:anim>
                                    <p:anim calcmode="lin" valueType="num">
                                      <p:cBhvr>
                                        <p:cTn id="30" dur="3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fltVal val="0"/>
                                          </p:val>
                                        </p:tav>
                                        <p:tav tm="100000">
                                          <p:val>
                                            <p:strVal val="#ppt_w"/>
                                          </p:val>
                                        </p:tav>
                                      </p:tavLst>
                                    </p:anim>
                                    <p:anim calcmode="lin" valueType="num">
                                      <p:cBhvr>
                                        <p:cTn id="34" dur="3000" fill="hold"/>
                                        <p:tgtEl>
                                          <p:spTgt spid="8"/>
                                        </p:tgtEl>
                                        <p:attrNameLst>
                                          <p:attrName>ppt_h</p:attrName>
                                        </p:attrNameLst>
                                      </p:cBhvr>
                                      <p:tavLst>
                                        <p:tav tm="0">
                                          <p:val>
                                            <p:fltVal val="0"/>
                                          </p:val>
                                        </p:tav>
                                        <p:tav tm="100000">
                                          <p:val>
                                            <p:strVal val="#ppt_h"/>
                                          </p:val>
                                        </p:tav>
                                      </p:tavLst>
                                    </p:anim>
                                    <p:anim calcmode="lin" valueType="num">
                                      <p:cBhvr>
                                        <p:cTn id="35" dur="3000" fill="hold"/>
                                        <p:tgtEl>
                                          <p:spTgt spid="8"/>
                                        </p:tgtEl>
                                        <p:attrNameLst>
                                          <p:attrName>ppt_x</p:attrName>
                                        </p:attrNameLst>
                                      </p:cBhvr>
                                      <p:tavLst>
                                        <p:tav tm="0">
                                          <p:val>
                                            <p:fltVal val="0.5"/>
                                          </p:val>
                                        </p:tav>
                                        <p:tav tm="100000">
                                          <p:val>
                                            <p:strVal val="#ppt_x"/>
                                          </p:val>
                                        </p:tav>
                                      </p:tavLst>
                                    </p:anim>
                                    <p:anim calcmode="lin" valueType="num">
                                      <p:cBhvr>
                                        <p:cTn id="36" dur="3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p:val>
                                            <p:fltVal val="0"/>
                                          </p:val>
                                        </p:tav>
                                        <p:tav tm="100000">
                                          <p:val>
                                            <p:strVal val="#ppt_w"/>
                                          </p:val>
                                        </p:tav>
                                      </p:tavLst>
                                    </p:anim>
                                    <p:anim calcmode="lin" valueType="num">
                                      <p:cBhvr>
                                        <p:cTn id="40" dur="3000" fill="hold"/>
                                        <p:tgtEl>
                                          <p:spTgt spid="9"/>
                                        </p:tgtEl>
                                        <p:attrNameLst>
                                          <p:attrName>ppt_h</p:attrName>
                                        </p:attrNameLst>
                                      </p:cBhvr>
                                      <p:tavLst>
                                        <p:tav tm="0">
                                          <p:val>
                                            <p:fltVal val="0"/>
                                          </p:val>
                                        </p:tav>
                                        <p:tav tm="100000">
                                          <p:val>
                                            <p:strVal val="#ppt_h"/>
                                          </p:val>
                                        </p:tav>
                                      </p:tavLst>
                                    </p:anim>
                                    <p:anim calcmode="lin" valueType="num">
                                      <p:cBhvr>
                                        <p:cTn id="41" dur="3000" fill="hold"/>
                                        <p:tgtEl>
                                          <p:spTgt spid="9"/>
                                        </p:tgtEl>
                                        <p:attrNameLst>
                                          <p:attrName>ppt_x</p:attrName>
                                        </p:attrNameLst>
                                      </p:cBhvr>
                                      <p:tavLst>
                                        <p:tav tm="0">
                                          <p:val>
                                            <p:fltVal val="0.5"/>
                                          </p:val>
                                        </p:tav>
                                        <p:tav tm="100000">
                                          <p:val>
                                            <p:strVal val="#ppt_x"/>
                                          </p:val>
                                        </p:tav>
                                      </p:tavLst>
                                    </p:anim>
                                    <p:anim calcmode="lin" valueType="num">
                                      <p:cBhvr>
                                        <p:cTn id="42" dur="3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anim calcmode="lin" valueType="num">
                                      <p:cBhvr>
                                        <p:cTn id="47" dur="3000" fill="hold"/>
                                        <p:tgtEl>
                                          <p:spTgt spid="10"/>
                                        </p:tgtEl>
                                        <p:attrNameLst>
                                          <p:attrName>ppt_x</p:attrName>
                                        </p:attrNameLst>
                                      </p:cBhvr>
                                      <p:tavLst>
                                        <p:tav tm="0">
                                          <p:val>
                                            <p:fltVal val="0.5"/>
                                          </p:val>
                                        </p:tav>
                                        <p:tav tm="100000">
                                          <p:val>
                                            <p:strVal val="#ppt_x"/>
                                          </p:val>
                                        </p:tav>
                                      </p:tavLst>
                                    </p:anim>
                                    <p:anim calcmode="lin" valueType="num">
                                      <p:cBhvr>
                                        <p:cTn id="48" dur="3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3000" fill="hold"/>
                                        <p:tgtEl>
                                          <p:spTgt spid="11"/>
                                        </p:tgtEl>
                                        <p:attrNameLst>
                                          <p:attrName>ppt_w</p:attrName>
                                        </p:attrNameLst>
                                      </p:cBhvr>
                                      <p:tavLst>
                                        <p:tav tm="0">
                                          <p:val>
                                            <p:fltVal val="0"/>
                                          </p:val>
                                        </p:tav>
                                        <p:tav tm="100000">
                                          <p:val>
                                            <p:strVal val="#ppt_w"/>
                                          </p:val>
                                        </p:tav>
                                      </p:tavLst>
                                    </p:anim>
                                    <p:anim calcmode="lin" valueType="num">
                                      <p:cBhvr>
                                        <p:cTn id="52" dur="3000" fill="hold"/>
                                        <p:tgtEl>
                                          <p:spTgt spid="11"/>
                                        </p:tgtEl>
                                        <p:attrNameLst>
                                          <p:attrName>ppt_h</p:attrName>
                                        </p:attrNameLst>
                                      </p:cBhvr>
                                      <p:tavLst>
                                        <p:tav tm="0">
                                          <p:val>
                                            <p:fltVal val="0"/>
                                          </p:val>
                                        </p:tav>
                                        <p:tav tm="100000">
                                          <p:val>
                                            <p:strVal val="#ppt_h"/>
                                          </p:val>
                                        </p:tav>
                                      </p:tavLst>
                                    </p:anim>
                                    <p:anim calcmode="lin" valueType="num">
                                      <p:cBhvr>
                                        <p:cTn id="53" dur="3000" fill="hold"/>
                                        <p:tgtEl>
                                          <p:spTgt spid="11"/>
                                        </p:tgtEl>
                                        <p:attrNameLst>
                                          <p:attrName>ppt_x</p:attrName>
                                        </p:attrNameLst>
                                      </p:cBhvr>
                                      <p:tavLst>
                                        <p:tav tm="0">
                                          <p:val>
                                            <p:fltVal val="0.5"/>
                                          </p:val>
                                        </p:tav>
                                        <p:tav tm="100000">
                                          <p:val>
                                            <p:strVal val="#ppt_x"/>
                                          </p:val>
                                        </p:tav>
                                      </p:tavLst>
                                    </p:anim>
                                    <p:anim calcmode="lin" valueType="num">
                                      <p:cBhvr>
                                        <p:cTn id="54" dur="3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3000" fill="hold"/>
                                        <p:tgtEl>
                                          <p:spTgt spid="12"/>
                                        </p:tgtEl>
                                        <p:attrNameLst>
                                          <p:attrName>ppt_w</p:attrName>
                                        </p:attrNameLst>
                                      </p:cBhvr>
                                      <p:tavLst>
                                        <p:tav tm="0">
                                          <p:val>
                                            <p:fltVal val="0"/>
                                          </p:val>
                                        </p:tav>
                                        <p:tav tm="100000">
                                          <p:val>
                                            <p:strVal val="#ppt_w"/>
                                          </p:val>
                                        </p:tav>
                                      </p:tavLst>
                                    </p:anim>
                                    <p:anim calcmode="lin" valueType="num">
                                      <p:cBhvr>
                                        <p:cTn id="58" dur="3000" fill="hold"/>
                                        <p:tgtEl>
                                          <p:spTgt spid="12"/>
                                        </p:tgtEl>
                                        <p:attrNameLst>
                                          <p:attrName>ppt_h</p:attrName>
                                        </p:attrNameLst>
                                      </p:cBhvr>
                                      <p:tavLst>
                                        <p:tav tm="0">
                                          <p:val>
                                            <p:fltVal val="0"/>
                                          </p:val>
                                        </p:tav>
                                        <p:tav tm="100000">
                                          <p:val>
                                            <p:strVal val="#ppt_h"/>
                                          </p:val>
                                        </p:tav>
                                      </p:tavLst>
                                    </p:anim>
                                    <p:anim calcmode="lin" valueType="num">
                                      <p:cBhvr>
                                        <p:cTn id="59" dur="3000" fill="hold"/>
                                        <p:tgtEl>
                                          <p:spTgt spid="12"/>
                                        </p:tgtEl>
                                        <p:attrNameLst>
                                          <p:attrName>ppt_x</p:attrName>
                                        </p:attrNameLst>
                                      </p:cBhvr>
                                      <p:tavLst>
                                        <p:tav tm="0">
                                          <p:val>
                                            <p:fltVal val="0.5"/>
                                          </p:val>
                                        </p:tav>
                                        <p:tav tm="100000">
                                          <p:val>
                                            <p:strVal val="#ppt_x"/>
                                          </p:val>
                                        </p:tav>
                                      </p:tavLst>
                                    </p:anim>
                                    <p:anim calcmode="lin" valueType="num">
                                      <p:cBhvr>
                                        <p:cTn id="60" dur="3000" fill="hold"/>
                                        <p:tgtEl>
                                          <p:spTgt spid="12"/>
                                        </p:tgtEl>
                                        <p:attrNameLst>
                                          <p:attrName>ppt_y</p:attrName>
                                        </p:attrNameLst>
                                      </p:cBhvr>
                                      <p:tavLst>
                                        <p:tav tm="0">
                                          <p:val>
                                            <p:fltVal val="0.5"/>
                                          </p:val>
                                        </p:tav>
                                        <p:tav tm="100000">
                                          <p:val>
                                            <p:strVal val="#ppt_y"/>
                                          </p:val>
                                        </p:tav>
                                      </p:tavLst>
                                    </p:anim>
                                  </p:childTnLst>
                                </p:cTn>
                              </p:par>
                              <p:par>
                                <p:cTn id="61" presetID="8" presetClass="emph" presetSubtype="0" autoRev="1" fill="hold" nodeType="withEffect">
                                  <p:stCondLst>
                                    <p:cond delay="0"/>
                                  </p:stCondLst>
                                  <p:childTnLst>
                                    <p:animRot by="21600000">
                                      <p:cBhvr>
                                        <p:cTn id="62" dur="3000" fill="hold"/>
                                        <p:tgtEl>
                                          <p:spTgt spid="4"/>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3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3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12"/>
                                        </p:tgtEl>
                                        <p:attrNameLst>
                                          <p:attrName>r</p:attrName>
                                        </p:attrNameLst>
                                      </p:cBhvr>
                                    </p:animRot>
                                  </p:childTnLst>
                                </p:cTn>
                              </p:par>
                            </p:childTnLst>
                          </p:cTn>
                        </p:par>
                        <p:par>
                          <p:cTn id="79" fill="hold">
                            <p:stCondLst>
                              <p:cond delay="6000"/>
                            </p:stCondLst>
                            <p:childTnLst>
                              <p:par>
                                <p:cTn id="80" presetID="23" presetClass="exit" presetSubtype="544" fill="hold" nodeType="afterEffect">
                                  <p:stCondLst>
                                    <p:cond delay="0"/>
                                  </p:stCondLst>
                                  <p:childTnLst>
                                    <p:anim calcmode="lin" valueType="num">
                                      <p:cBhvr>
                                        <p:cTn id="81" dur="3000"/>
                                        <p:tgtEl>
                                          <p:spTgt spid="4"/>
                                        </p:tgtEl>
                                        <p:attrNameLst>
                                          <p:attrName>ppt_w</p:attrName>
                                        </p:attrNameLst>
                                      </p:cBhvr>
                                      <p:tavLst>
                                        <p:tav tm="0">
                                          <p:val>
                                            <p:strVal val="ppt_w"/>
                                          </p:val>
                                        </p:tav>
                                        <p:tav tm="100000">
                                          <p:val>
                                            <p:fltVal val="0"/>
                                          </p:val>
                                        </p:tav>
                                      </p:tavLst>
                                    </p:anim>
                                    <p:anim calcmode="lin" valueType="num">
                                      <p:cBhvr>
                                        <p:cTn id="82" dur="3000"/>
                                        <p:tgtEl>
                                          <p:spTgt spid="4"/>
                                        </p:tgtEl>
                                        <p:attrNameLst>
                                          <p:attrName>ppt_h</p:attrName>
                                        </p:attrNameLst>
                                      </p:cBhvr>
                                      <p:tavLst>
                                        <p:tav tm="0">
                                          <p:val>
                                            <p:strVal val="ppt_h"/>
                                          </p:val>
                                        </p:tav>
                                        <p:tav tm="100000">
                                          <p:val>
                                            <p:fltVal val="0"/>
                                          </p:val>
                                        </p:tav>
                                      </p:tavLst>
                                    </p:anim>
                                    <p:anim calcmode="lin" valueType="num">
                                      <p:cBhvr>
                                        <p:cTn id="83" dur="3000"/>
                                        <p:tgtEl>
                                          <p:spTgt spid="4"/>
                                        </p:tgtEl>
                                        <p:attrNameLst>
                                          <p:attrName>ppt_x</p:attrName>
                                        </p:attrNameLst>
                                      </p:cBhvr>
                                      <p:tavLst>
                                        <p:tav tm="0">
                                          <p:val>
                                            <p:strVal val="ppt_x"/>
                                          </p:val>
                                        </p:tav>
                                        <p:tav tm="100000">
                                          <p:val>
                                            <p:fltVal val="0.5"/>
                                          </p:val>
                                        </p:tav>
                                      </p:tavLst>
                                    </p:anim>
                                    <p:anim calcmode="lin" valueType="num">
                                      <p:cBhvr>
                                        <p:cTn id="84" dur="3000"/>
                                        <p:tgtEl>
                                          <p:spTgt spid="4"/>
                                        </p:tgtEl>
                                        <p:attrNameLst>
                                          <p:attrName>ppt_y</p:attrName>
                                        </p:attrNameLst>
                                      </p:cBhvr>
                                      <p:tavLst>
                                        <p:tav tm="0">
                                          <p:val>
                                            <p:strVal val="ppt_y"/>
                                          </p:val>
                                        </p:tav>
                                        <p:tav tm="100000">
                                          <p:val>
                                            <p:fltVal val="0.5"/>
                                          </p:val>
                                        </p:tav>
                                      </p:tavLst>
                                    </p:anim>
                                    <p:set>
                                      <p:cBhvr>
                                        <p:cTn id="85" dur="1" fill="hold">
                                          <p:stCondLst>
                                            <p:cond delay="2999"/>
                                          </p:stCondLst>
                                        </p:cTn>
                                        <p:tgtEl>
                                          <p:spTgt spid="4"/>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3000"/>
                                        <p:tgtEl>
                                          <p:spTgt spid="5"/>
                                        </p:tgtEl>
                                        <p:attrNameLst>
                                          <p:attrName>ppt_w</p:attrName>
                                        </p:attrNameLst>
                                      </p:cBhvr>
                                      <p:tavLst>
                                        <p:tav tm="0">
                                          <p:val>
                                            <p:strVal val="ppt_w"/>
                                          </p:val>
                                        </p:tav>
                                        <p:tav tm="100000">
                                          <p:val>
                                            <p:fltVal val="0"/>
                                          </p:val>
                                        </p:tav>
                                      </p:tavLst>
                                    </p:anim>
                                    <p:anim calcmode="lin" valueType="num">
                                      <p:cBhvr>
                                        <p:cTn id="88" dur="3000"/>
                                        <p:tgtEl>
                                          <p:spTgt spid="5"/>
                                        </p:tgtEl>
                                        <p:attrNameLst>
                                          <p:attrName>ppt_h</p:attrName>
                                        </p:attrNameLst>
                                      </p:cBhvr>
                                      <p:tavLst>
                                        <p:tav tm="0">
                                          <p:val>
                                            <p:strVal val="ppt_h"/>
                                          </p:val>
                                        </p:tav>
                                        <p:tav tm="100000">
                                          <p:val>
                                            <p:fltVal val="0"/>
                                          </p:val>
                                        </p:tav>
                                      </p:tavLst>
                                    </p:anim>
                                    <p:anim calcmode="lin" valueType="num">
                                      <p:cBhvr>
                                        <p:cTn id="89" dur="3000"/>
                                        <p:tgtEl>
                                          <p:spTgt spid="5"/>
                                        </p:tgtEl>
                                        <p:attrNameLst>
                                          <p:attrName>ppt_x</p:attrName>
                                        </p:attrNameLst>
                                      </p:cBhvr>
                                      <p:tavLst>
                                        <p:tav tm="0">
                                          <p:val>
                                            <p:strVal val="ppt_x"/>
                                          </p:val>
                                        </p:tav>
                                        <p:tav tm="100000">
                                          <p:val>
                                            <p:fltVal val="0.5"/>
                                          </p:val>
                                        </p:tav>
                                      </p:tavLst>
                                    </p:anim>
                                    <p:anim calcmode="lin" valueType="num">
                                      <p:cBhvr>
                                        <p:cTn id="90" dur="3000"/>
                                        <p:tgtEl>
                                          <p:spTgt spid="5"/>
                                        </p:tgtEl>
                                        <p:attrNameLst>
                                          <p:attrName>ppt_y</p:attrName>
                                        </p:attrNameLst>
                                      </p:cBhvr>
                                      <p:tavLst>
                                        <p:tav tm="0">
                                          <p:val>
                                            <p:strVal val="ppt_y"/>
                                          </p:val>
                                        </p:tav>
                                        <p:tav tm="100000">
                                          <p:val>
                                            <p:fltVal val="0.5"/>
                                          </p:val>
                                        </p:tav>
                                      </p:tavLst>
                                    </p:anim>
                                    <p:set>
                                      <p:cBhvr>
                                        <p:cTn id="91" dur="1" fill="hold">
                                          <p:stCondLst>
                                            <p:cond delay="2999"/>
                                          </p:stCondLst>
                                        </p:cTn>
                                        <p:tgtEl>
                                          <p:spTgt spid="5"/>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3000"/>
                                        <p:tgtEl>
                                          <p:spTgt spid="6"/>
                                        </p:tgtEl>
                                        <p:attrNameLst>
                                          <p:attrName>ppt_w</p:attrName>
                                        </p:attrNameLst>
                                      </p:cBhvr>
                                      <p:tavLst>
                                        <p:tav tm="0">
                                          <p:val>
                                            <p:strVal val="ppt_w"/>
                                          </p:val>
                                        </p:tav>
                                        <p:tav tm="100000">
                                          <p:val>
                                            <p:fltVal val="0"/>
                                          </p:val>
                                        </p:tav>
                                      </p:tavLst>
                                    </p:anim>
                                    <p:anim calcmode="lin" valueType="num">
                                      <p:cBhvr>
                                        <p:cTn id="94" dur="3000"/>
                                        <p:tgtEl>
                                          <p:spTgt spid="6"/>
                                        </p:tgtEl>
                                        <p:attrNameLst>
                                          <p:attrName>ppt_h</p:attrName>
                                        </p:attrNameLst>
                                      </p:cBhvr>
                                      <p:tavLst>
                                        <p:tav tm="0">
                                          <p:val>
                                            <p:strVal val="ppt_h"/>
                                          </p:val>
                                        </p:tav>
                                        <p:tav tm="100000">
                                          <p:val>
                                            <p:fltVal val="0"/>
                                          </p:val>
                                        </p:tav>
                                      </p:tavLst>
                                    </p:anim>
                                    <p:anim calcmode="lin" valueType="num">
                                      <p:cBhvr>
                                        <p:cTn id="95" dur="3000"/>
                                        <p:tgtEl>
                                          <p:spTgt spid="6"/>
                                        </p:tgtEl>
                                        <p:attrNameLst>
                                          <p:attrName>ppt_x</p:attrName>
                                        </p:attrNameLst>
                                      </p:cBhvr>
                                      <p:tavLst>
                                        <p:tav tm="0">
                                          <p:val>
                                            <p:strVal val="ppt_x"/>
                                          </p:val>
                                        </p:tav>
                                        <p:tav tm="100000">
                                          <p:val>
                                            <p:fltVal val="0.5"/>
                                          </p:val>
                                        </p:tav>
                                      </p:tavLst>
                                    </p:anim>
                                    <p:anim calcmode="lin" valueType="num">
                                      <p:cBhvr>
                                        <p:cTn id="96" dur="3000"/>
                                        <p:tgtEl>
                                          <p:spTgt spid="6"/>
                                        </p:tgtEl>
                                        <p:attrNameLst>
                                          <p:attrName>ppt_y</p:attrName>
                                        </p:attrNameLst>
                                      </p:cBhvr>
                                      <p:tavLst>
                                        <p:tav tm="0">
                                          <p:val>
                                            <p:strVal val="ppt_y"/>
                                          </p:val>
                                        </p:tav>
                                        <p:tav tm="100000">
                                          <p:val>
                                            <p:fltVal val="0.5"/>
                                          </p:val>
                                        </p:tav>
                                      </p:tavLst>
                                    </p:anim>
                                    <p:set>
                                      <p:cBhvr>
                                        <p:cTn id="97" dur="1" fill="hold">
                                          <p:stCondLst>
                                            <p:cond delay="2999"/>
                                          </p:stCondLst>
                                        </p:cTn>
                                        <p:tgtEl>
                                          <p:spTgt spid="6"/>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3000"/>
                                        <p:tgtEl>
                                          <p:spTgt spid="7"/>
                                        </p:tgtEl>
                                        <p:attrNameLst>
                                          <p:attrName>ppt_w</p:attrName>
                                        </p:attrNameLst>
                                      </p:cBhvr>
                                      <p:tavLst>
                                        <p:tav tm="0">
                                          <p:val>
                                            <p:strVal val="ppt_w"/>
                                          </p:val>
                                        </p:tav>
                                        <p:tav tm="100000">
                                          <p:val>
                                            <p:fltVal val="0"/>
                                          </p:val>
                                        </p:tav>
                                      </p:tavLst>
                                    </p:anim>
                                    <p:anim calcmode="lin" valueType="num">
                                      <p:cBhvr>
                                        <p:cTn id="100" dur="3000"/>
                                        <p:tgtEl>
                                          <p:spTgt spid="7"/>
                                        </p:tgtEl>
                                        <p:attrNameLst>
                                          <p:attrName>ppt_h</p:attrName>
                                        </p:attrNameLst>
                                      </p:cBhvr>
                                      <p:tavLst>
                                        <p:tav tm="0">
                                          <p:val>
                                            <p:strVal val="ppt_h"/>
                                          </p:val>
                                        </p:tav>
                                        <p:tav tm="100000">
                                          <p:val>
                                            <p:fltVal val="0"/>
                                          </p:val>
                                        </p:tav>
                                      </p:tavLst>
                                    </p:anim>
                                    <p:anim calcmode="lin" valueType="num">
                                      <p:cBhvr>
                                        <p:cTn id="101" dur="3000"/>
                                        <p:tgtEl>
                                          <p:spTgt spid="7"/>
                                        </p:tgtEl>
                                        <p:attrNameLst>
                                          <p:attrName>ppt_x</p:attrName>
                                        </p:attrNameLst>
                                      </p:cBhvr>
                                      <p:tavLst>
                                        <p:tav tm="0">
                                          <p:val>
                                            <p:strVal val="ppt_x"/>
                                          </p:val>
                                        </p:tav>
                                        <p:tav tm="100000">
                                          <p:val>
                                            <p:fltVal val="0.5"/>
                                          </p:val>
                                        </p:tav>
                                      </p:tavLst>
                                    </p:anim>
                                    <p:anim calcmode="lin" valueType="num">
                                      <p:cBhvr>
                                        <p:cTn id="102" dur="3000"/>
                                        <p:tgtEl>
                                          <p:spTgt spid="7"/>
                                        </p:tgtEl>
                                        <p:attrNameLst>
                                          <p:attrName>ppt_y</p:attrName>
                                        </p:attrNameLst>
                                      </p:cBhvr>
                                      <p:tavLst>
                                        <p:tav tm="0">
                                          <p:val>
                                            <p:strVal val="ppt_y"/>
                                          </p:val>
                                        </p:tav>
                                        <p:tav tm="100000">
                                          <p:val>
                                            <p:fltVal val="0.5"/>
                                          </p:val>
                                        </p:tav>
                                      </p:tavLst>
                                    </p:anim>
                                    <p:set>
                                      <p:cBhvr>
                                        <p:cTn id="103" dur="1" fill="hold">
                                          <p:stCondLst>
                                            <p:cond delay="2999"/>
                                          </p:stCondLst>
                                        </p:cTn>
                                        <p:tgtEl>
                                          <p:spTgt spid="7"/>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3000"/>
                                        <p:tgtEl>
                                          <p:spTgt spid="8"/>
                                        </p:tgtEl>
                                        <p:attrNameLst>
                                          <p:attrName>ppt_w</p:attrName>
                                        </p:attrNameLst>
                                      </p:cBhvr>
                                      <p:tavLst>
                                        <p:tav tm="0">
                                          <p:val>
                                            <p:strVal val="ppt_w"/>
                                          </p:val>
                                        </p:tav>
                                        <p:tav tm="100000">
                                          <p:val>
                                            <p:fltVal val="0"/>
                                          </p:val>
                                        </p:tav>
                                      </p:tavLst>
                                    </p:anim>
                                    <p:anim calcmode="lin" valueType="num">
                                      <p:cBhvr>
                                        <p:cTn id="106" dur="3000"/>
                                        <p:tgtEl>
                                          <p:spTgt spid="8"/>
                                        </p:tgtEl>
                                        <p:attrNameLst>
                                          <p:attrName>ppt_h</p:attrName>
                                        </p:attrNameLst>
                                      </p:cBhvr>
                                      <p:tavLst>
                                        <p:tav tm="0">
                                          <p:val>
                                            <p:strVal val="ppt_h"/>
                                          </p:val>
                                        </p:tav>
                                        <p:tav tm="100000">
                                          <p:val>
                                            <p:fltVal val="0"/>
                                          </p:val>
                                        </p:tav>
                                      </p:tavLst>
                                    </p:anim>
                                    <p:anim calcmode="lin" valueType="num">
                                      <p:cBhvr>
                                        <p:cTn id="107" dur="3000"/>
                                        <p:tgtEl>
                                          <p:spTgt spid="8"/>
                                        </p:tgtEl>
                                        <p:attrNameLst>
                                          <p:attrName>ppt_x</p:attrName>
                                        </p:attrNameLst>
                                      </p:cBhvr>
                                      <p:tavLst>
                                        <p:tav tm="0">
                                          <p:val>
                                            <p:strVal val="ppt_x"/>
                                          </p:val>
                                        </p:tav>
                                        <p:tav tm="100000">
                                          <p:val>
                                            <p:fltVal val="0.5"/>
                                          </p:val>
                                        </p:tav>
                                      </p:tavLst>
                                    </p:anim>
                                    <p:anim calcmode="lin" valueType="num">
                                      <p:cBhvr>
                                        <p:cTn id="108" dur="3000"/>
                                        <p:tgtEl>
                                          <p:spTgt spid="8"/>
                                        </p:tgtEl>
                                        <p:attrNameLst>
                                          <p:attrName>ppt_y</p:attrName>
                                        </p:attrNameLst>
                                      </p:cBhvr>
                                      <p:tavLst>
                                        <p:tav tm="0">
                                          <p:val>
                                            <p:strVal val="ppt_y"/>
                                          </p:val>
                                        </p:tav>
                                        <p:tav tm="100000">
                                          <p:val>
                                            <p:fltVal val="0.5"/>
                                          </p:val>
                                        </p:tav>
                                      </p:tavLst>
                                    </p:anim>
                                    <p:set>
                                      <p:cBhvr>
                                        <p:cTn id="109" dur="1" fill="hold">
                                          <p:stCondLst>
                                            <p:cond delay="2999"/>
                                          </p:stCondLst>
                                        </p:cTn>
                                        <p:tgtEl>
                                          <p:spTgt spid="8"/>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3000"/>
                                        <p:tgtEl>
                                          <p:spTgt spid="9"/>
                                        </p:tgtEl>
                                        <p:attrNameLst>
                                          <p:attrName>ppt_w</p:attrName>
                                        </p:attrNameLst>
                                      </p:cBhvr>
                                      <p:tavLst>
                                        <p:tav tm="0">
                                          <p:val>
                                            <p:strVal val="ppt_w"/>
                                          </p:val>
                                        </p:tav>
                                        <p:tav tm="100000">
                                          <p:val>
                                            <p:fltVal val="0"/>
                                          </p:val>
                                        </p:tav>
                                      </p:tavLst>
                                    </p:anim>
                                    <p:anim calcmode="lin" valueType="num">
                                      <p:cBhvr>
                                        <p:cTn id="112" dur="3000"/>
                                        <p:tgtEl>
                                          <p:spTgt spid="9"/>
                                        </p:tgtEl>
                                        <p:attrNameLst>
                                          <p:attrName>ppt_h</p:attrName>
                                        </p:attrNameLst>
                                      </p:cBhvr>
                                      <p:tavLst>
                                        <p:tav tm="0">
                                          <p:val>
                                            <p:strVal val="ppt_h"/>
                                          </p:val>
                                        </p:tav>
                                        <p:tav tm="100000">
                                          <p:val>
                                            <p:fltVal val="0"/>
                                          </p:val>
                                        </p:tav>
                                      </p:tavLst>
                                    </p:anim>
                                    <p:anim calcmode="lin" valueType="num">
                                      <p:cBhvr>
                                        <p:cTn id="113" dur="3000"/>
                                        <p:tgtEl>
                                          <p:spTgt spid="9"/>
                                        </p:tgtEl>
                                        <p:attrNameLst>
                                          <p:attrName>ppt_x</p:attrName>
                                        </p:attrNameLst>
                                      </p:cBhvr>
                                      <p:tavLst>
                                        <p:tav tm="0">
                                          <p:val>
                                            <p:strVal val="ppt_x"/>
                                          </p:val>
                                        </p:tav>
                                        <p:tav tm="100000">
                                          <p:val>
                                            <p:fltVal val="0.5"/>
                                          </p:val>
                                        </p:tav>
                                      </p:tavLst>
                                    </p:anim>
                                    <p:anim calcmode="lin" valueType="num">
                                      <p:cBhvr>
                                        <p:cTn id="114" dur="3000"/>
                                        <p:tgtEl>
                                          <p:spTgt spid="9"/>
                                        </p:tgtEl>
                                        <p:attrNameLst>
                                          <p:attrName>ppt_y</p:attrName>
                                        </p:attrNameLst>
                                      </p:cBhvr>
                                      <p:tavLst>
                                        <p:tav tm="0">
                                          <p:val>
                                            <p:strVal val="ppt_y"/>
                                          </p:val>
                                        </p:tav>
                                        <p:tav tm="100000">
                                          <p:val>
                                            <p:fltVal val="0.5"/>
                                          </p:val>
                                        </p:tav>
                                      </p:tavLst>
                                    </p:anim>
                                    <p:set>
                                      <p:cBhvr>
                                        <p:cTn id="115" dur="1" fill="hold">
                                          <p:stCondLst>
                                            <p:cond delay="2999"/>
                                          </p:stCondLst>
                                        </p:cTn>
                                        <p:tgtEl>
                                          <p:spTgt spid="9"/>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3000"/>
                                        <p:tgtEl>
                                          <p:spTgt spid="10"/>
                                        </p:tgtEl>
                                        <p:attrNameLst>
                                          <p:attrName>ppt_w</p:attrName>
                                        </p:attrNameLst>
                                      </p:cBhvr>
                                      <p:tavLst>
                                        <p:tav tm="0">
                                          <p:val>
                                            <p:strVal val="ppt_w"/>
                                          </p:val>
                                        </p:tav>
                                        <p:tav tm="100000">
                                          <p:val>
                                            <p:fltVal val="0"/>
                                          </p:val>
                                        </p:tav>
                                      </p:tavLst>
                                    </p:anim>
                                    <p:anim calcmode="lin" valueType="num">
                                      <p:cBhvr>
                                        <p:cTn id="118" dur="3000"/>
                                        <p:tgtEl>
                                          <p:spTgt spid="10"/>
                                        </p:tgtEl>
                                        <p:attrNameLst>
                                          <p:attrName>ppt_h</p:attrName>
                                        </p:attrNameLst>
                                      </p:cBhvr>
                                      <p:tavLst>
                                        <p:tav tm="0">
                                          <p:val>
                                            <p:strVal val="ppt_h"/>
                                          </p:val>
                                        </p:tav>
                                        <p:tav tm="100000">
                                          <p:val>
                                            <p:fltVal val="0"/>
                                          </p:val>
                                        </p:tav>
                                      </p:tavLst>
                                    </p:anim>
                                    <p:anim calcmode="lin" valueType="num">
                                      <p:cBhvr>
                                        <p:cTn id="119" dur="3000"/>
                                        <p:tgtEl>
                                          <p:spTgt spid="10"/>
                                        </p:tgtEl>
                                        <p:attrNameLst>
                                          <p:attrName>ppt_x</p:attrName>
                                        </p:attrNameLst>
                                      </p:cBhvr>
                                      <p:tavLst>
                                        <p:tav tm="0">
                                          <p:val>
                                            <p:strVal val="ppt_x"/>
                                          </p:val>
                                        </p:tav>
                                        <p:tav tm="100000">
                                          <p:val>
                                            <p:fltVal val="0.5"/>
                                          </p:val>
                                        </p:tav>
                                      </p:tavLst>
                                    </p:anim>
                                    <p:anim calcmode="lin" valueType="num">
                                      <p:cBhvr>
                                        <p:cTn id="120" dur="3000"/>
                                        <p:tgtEl>
                                          <p:spTgt spid="10"/>
                                        </p:tgtEl>
                                        <p:attrNameLst>
                                          <p:attrName>ppt_y</p:attrName>
                                        </p:attrNameLst>
                                      </p:cBhvr>
                                      <p:tavLst>
                                        <p:tav tm="0">
                                          <p:val>
                                            <p:strVal val="ppt_y"/>
                                          </p:val>
                                        </p:tav>
                                        <p:tav tm="100000">
                                          <p:val>
                                            <p:fltVal val="0.5"/>
                                          </p:val>
                                        </p:tav>
                                      </p:tavLst>
                                    </p:anim>
                                    <p:set>
                                      <p:cBhvr>
                                        <p:cTn id="121" dur="1" fill="hold">
                                          <p:stCondLst>
                                            <p:cond delay="2999"/>
                                          </p:stCondLst>
                                        </p:cTn>
                                        <p:tgtEl>
                                          <p:spTgt spid="10"/>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3000"/>
                                        <p:tgtEl>
                                          <p:spTgt spid="11"/>
                                        </p:tgtEl>
                                        <p:attrNameLst>
                                          <p:attrName>ppt_w</p:attrName>
                                        </p:attrNameLst>
                                      </p:cBhvr>
                                      <p:tavLst>
                                        <p:tav tm="0">
                                          <p:val>
                                            <p:strVal val="ppt_w"/>
                                          </p:val>
                                        </p:tav>
                                        <p:tav tm="100000">
                                          <p:val>
                                            <p:fltVal val="0"/>
                                          </p:val>
                                        </p:tav>
                                      </p:tavLst>
                                    </p:anim>
                                    <p:anim calcmode="lin" valueType="num">
                                      <p:cBhvr>
                                        <p:cTn id="124" dur="3000"/>
                                        <p:tgtEl>
                                          <p:spTgt spid="11"/>
                                        </p:tgtEl>
                                        <p:attrNameLst>
                                          <p:attrName>ppt_h</p:attrName>
                                        </p:attrNameLst>
                                      </p:cBhvr>
                                      <p:tavLst>
                                        <p:tav tm="0">
                                          <p:val>
                                            <p:strVal val="ppt_h"/>
                                          </p:val>
                                        </p:tav>
                                        <p:tav tm="100000">
                                          <p:val>
                                            <p:fltVal val="0"/>
                                          </p:val>
                                        </p:tav>
                                      </p:tavLst>
                                    </p:anim>
                                    <p:anim calcmode="lin" valueType="num">
                                      <p:cBhvr>
                                        <p:cTn id="125" dur="3000"/>
                                        <p:tgtEl>
                                          <p:spTgt spid="11"/>
                                        </p:tgtEl>
                                        <p:attrNameLst>
                                          <p:attrName>ppt_x</p:attrName>
                                        </p:attrNameLst>
                                      </p:cBhvr>
                                      <p:tavLst>
                                        <p:tav tm="0">
                                          <p:val>
                                            <p:strVal val="ppt_x"/>
                                          </p:val>
                                        </p:tav>
                                        <p:tav tm="100000">
                                          <p:val>
                                            <p:fltVal val="0.5"/>
                                          </p:val>
                                        </p:tav>
                                      </p:tavLst>
                                    </p:anim>
                                    <p:anim calcmode="lin" valueType="num">
                                      <p:cBhvr>
                                        <p:cTn id="126" dur="3000"/>
                                        <p:tgtEl>
                                          <p:spTgt spid="11"/>
                                        </p:tgtEl>
                                        <p:attrNameLst>
                                          <p:attrName>ppt_y</p:attrName>
                                        </p:attrNameLst>
                                      </p:cBhvr>
                                      <p:tavLst>
                                        <p:tav tm="0">
                                          <p:val>
                                            <p:strVal val="ppt_y"/>
                                          </p:val>
                                        </p:tav>
                                        <p:tav tm="100000">
                                          <p:val>
                                            <p:fltVal val="0.5"/>
                                          </p:val>
                                        </p:tav>
                                      </p:tavLst>
                                    </p:anim>
                                    <p:set>
                                      <p:cBhvr>
                                        <p:cTn id="127" dur="1" fill="hold">
                                          <p:stCondLst>
                                            <p:cond delay="2999"/>
                                          </p:stCondLst>
                                        </p:cTn>
                                        <p:tgtEl>
                                          <p:spTgt spid="11"/>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3000"/>
                                        <p:tgtEl>
                                          <p:spTgt spid="12"/>
                                        </p:tgtEl>
                                        <p:attrNameLst>
                                          <p:attrName>ppt_w</p:attrName>
                                        </p:attrNameLst>
                                      </p:cBhvr>
                                      <p:tavLst>
                                        <p:tav tm="0">
                                          <p:val>
                                            <p:strVal val="ppt_w"/>
                                          </p:val>
                                        </p:tav>
                                        <p:tav tm="100000">
                                          <p:val>
                                            <p:fltVal val="0"/>
                                          </p:val>
                                        </p:tav>
                                      </p:tavLst>
                                    </p:anim>
                                    <p:anim calcmode="lin" valueType="num">
                                      <p:cBhvr>
                                        <p:cTn id="130" dur="3000"/>
                                        <p:tgtEl>
                                          <p:spTgt spid="12"/>
                                        </p:tgtEl>
                                        <p:attrNameLst>
                                          <p:attrName>ppt_h</p:attrName>
                                        </p:attrNameLst>
                                      </p:cBhvr>
                                      <p:tavLst>
                                        <p:tav tm="0">
                                          <p:val>
                                            <p:strVal val="ppt_h"/>
                                          </p:val>
                                        </p:tav>
                                        <p:tav tm="100000">
                                          <p:val>
                                            <p:fltVal val="0"/>
                                          </p:val>
                                        </p:tav>
                                      </p:tavLst>
                                    </p:anim>
                                    <p:anim calcmode="lin" valueType="num">
                                      <p:cBhvr>
                                        <p:cTn id="131" dur="3000"/>
                                        <p:tgtEl>
                                          <p:spTgt spid="12"/>
                                        </p:tgtEl>
                                        <p:attrNameLst>
                                          <p:attrName>ppt_x</p:attrName>
                                        </p:attrNameLst>
                                      </p:cBhvr>
                                      <p:tavLst>
                                        <p:tav tm="0">
                                          <p:val>
                                            <p:strVal val="ppt_x"/>
                                          </p:val>
                                        </p:tav>
                                        <p:tav tm="100000">
                                          <p:val>
                                            <p:fltVal val="0.5"/>
                                          </p:val>
                                        </p:tav>
                                      </p:tavLst>
                                    </p:anim>
                                    <p:anim calcmode="lin" valueType="num">
                                      <p:cBhvr>
                                        <p:cTn id="132" dur="3000"/>
                                        <p:tgtEl>
                                          <p:spTgt spid="12"/>
                                        </p:tgtEl>
                                        <p:attrNameLst>
                                          <p:attrName>ppt_y</p:attrName>
                                        </p:attrNameLst>
                                      </p:cBhvr>
                                      <p:tavLst>
                                        <p:tav tm="0">
                                          <p:val>
                                            <p:strVal val="ppt_y"/>
                                          </p:val>
                                        </p:tav>
                                        <p:tav tm="100000">
                                          <p:val>
                                            <p:fltVal val="0.5"/>
                                          </p:val>
                                        </p:tav>
                                      </p:tavLst>
                                    </p:anim>
                                    <p:set>
                                      <p:cBhvr>
                                        <p:cTn id="133" dur="1" fill="hold">
                                          <p:stCondLst>
                                            <p:cond delay="2999"/>
                                          </p:stCondLst>
                                        </p:cTn>
                                        <p:tgtEl>
                                          <p:spTgt spid="12"/>
                                        </p:tgtEl>
                                        <p:attrNameLst>
                                          <p:attrName>style.visibility</p:attrName>
                                        </p:attrNameLst>
                                      </p:cBhvr>
                                      <p:to>
                                        <p:strVal val="hidden"/>
                                      </p:to>
                                    </p:set>
                                  </p:childTnLst>
                                </p:cTn>
                              </p:par>
                              <p:par>
                                <p:cTn id="134" presetID="8" presetClass="emph" presetSubtype="0" autoRev="1" fill="hold" nodeType="withEffect">
                                  <p:stCondLst>
                                    <p:cond delay="0"/>
                                  </p:stCondLst>
                                  <p:childTnLst>
                                    <p:animRot by="-21600000">
                                      <p:cBhvr>
                                        <p:cTn id="135" dur="3000" fill="hold"/>
                                        <p:tgtEl>
                                          <p:spTgt spid="4"/>
                                        </p:tgtEl>
                                        <p:attrNameLst>
                                          <p:attrName>r</p:attrName>
                                        </p:attrNameLst>
                                      </p:cBhvr>
                                    </p:animRot>
                                  </p:childTnLst>
                                </p:cTn>
                              </p:par>
                              <p:par>
                                <p:cTn id="136" presetID="8" presetClass="emph" presetSubtype="0" autoRev="1" fill="hold"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6"/>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8"/>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10"/>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1"/>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2"/>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ppt_w</p:attrName>
                                        </p:attrNameLst>
                                      </p:cBhvr>
                                      <p:tavLst>
                                        <p:tav tm="0">
                                          <p:val>
                                            <p:strVal val="4/3*#ppt_w"/>
                                          </p:val>
                                        </p:tav>
                                        <p:tav tm="100000">
                                          <p:val>
                                            <p:strVal val="#ppt_w"/>
                                          </p:val>
                                        </p:tav>
                                      </p:tavLst>
                                    </p:anim>
                                    <p:anim calcmode="lin" valueType="num">
                                      <p:cBhvr>
                                        <p:cTn id="155" dur="3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2)">
                                      <p:cBhvr>
                                        <p:cTn id="15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0066FF">
                <a:shade val="67500"/>
                <a:satMod val="115000"/>
              </a:srgbClr>
            </a:gs>
            <a:gs pos="100000">
              <a:srgbClr val="0066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wallpaperuse.com-nechral-wallpaper-4950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ball-blue.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571868" y="0"/>
            <a:ext cx="1000132" cy="1000132"/>
          </a:xfrm>
          <a:prstGeom prst="rect">
            <a:avLst/>
          </a:prstGeom>
          <a:effectLst>
            <a:reflection blurRad="6350" stA="50000" endA="300" endPos="90000" dir="5400000" sy="-100000" algn="bl" rotWithShape="0"/>
          </a:effectLst>
        </p:spPr>
      </p:pic>
      <p:pic>
        <p:nvPicPr>
          <p:cNvPr id="6" name="5 Imagen" descr="ball-blue.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4572000" y="0"/>
            <a:ext cx="1000132" cy="1000132"/>
          </a:xfrm>
          <a:prstGeom prst="rect">
            <a:avLst/>
          </a:prstGeom>
          <a:effectLst>
            <a:reflection blurRad="6350" stA="50000" endA="300" endPos="90000" dir="5400000" sy="-100000" algn="bl" rotWithShape="0"/>
          </a:effectLst>
        </p:spPr>
      </p:pic>
      <p:pic>
        <p:nvPicPr>
          <p:cNvPr id="7" name="6 Imagen" descr="ball-blue.png"/>
          <p:cNvPicPr>
            <a:picLocks noChangeAspect="1"/>
          </p:cNvPicPr>
          <p:nvPr/>
        </p:nvPicPr>
        <p:blipFill>
          <a:blip r:embed="rId3">
            <a:grayscl/>
            <a:lum bright="30000" contrast="40000"/>
          </a:blip>
          <a:stretch>
            <a:fillRect/>
          </a:stretch>
        </p:blipFill>
        <p:spPr>
          <a:xfrm>
            <a:off x="5072066" y="928676"/>
            <a:ext cx="1000132" cy="1000132"/>
          </a:xfrm>
          <a:prstGeom prst="rect">
            <a:avLst/>
          </a:prstGeom>
          <a:effectLst>
            <a:reflection blurRad="6350" stA="50000" endA="300" endPos="90000" dir="5400000" sy="-100000" algn="bl" rotWithShape="0"/>
          </a:effectLst>
        </p:spPr>
      </p:pic>
      <p:pic>
        <p:nvPicPr>
          <p:cNvPr id="8" name="7 Imagen" descr="ball-blue.png"/>
          <p:cNvPicPr>
            <a:picLocks noChangeAspect="1"/>
          </p:cNvPicPr>
          <p:nvPr/>
        </p:nvPicPr>
        <p:blipFill>
          <a:blip r:embed="rId3">
            <a:duotone>
              <a:schemeClr val="accent1">
                <a:shade val="45000"/>
                <a:satMod val="135000"/>
              </a:schemeClr>
              <a:prstClr val="white"/>
            </a:duotone>
            <a:lum contrast="40000"/>
          </a:blip>
          <a:stretch>
            <a:fillRect/>
          </a:stretch>
        </p:blipFill>
        <p:spPr>
          <a:xfrm>
            <a:off x="5643570" y="1857370"/>
            <a:ext cx="1000132" cy="1000132"/>
          </a:xfrm>
          <a:prstGeom prst="rect">
            <a:avLst/>
          </a:prstGeom>
          <a:effectLst>
            <a:reflection blurRad="6350" stA="50000" endA="300" endPos="90000" dir="5400000" sy="-100000" algn="bl" rotWithShape="0"/>
          </a:effectLst>
        </p:spPr>
      </p:pic>
      <p:pic>
        <p:nvPicPr>
          <p:cNvPr id="9" name="8 Imagen" descr="ball-blue.png"/>
          <p:cNvPicPr>
            <a:picLocks noChangeAspect="1"/>
          </p:cNvPicPr>
          <p:nvPr/>
        </p:nvPicPr>
        <p:blipFill>
          <a:blip r:embed="rId3">
            <a:grayscl/>
            <a:lum bright="30000" contrast="40000"/>
          </a:blip>
          <a:stretch>
            <a:fillRect/>
          </a:stretch>
        </p:blipFill>
        <p:spPr>
          <a:xfrm>
            <a:off x="6429388" y="2714626"/>
            <a:ext cx="1000132" cy="1000132"/>
          </a:xfrm>
          <a:prstGeom prst="rect">
            <a:avLst/>
          </a:prstGeom>
          <a:effectLst>
            <a:reflection blurRad="6350" stA="50000" endA="300" endPos="90000" dir="5400000" sy="-100000" algn="bl" rotWithShape="0"/>
          </a:effectLst>
        </p:spPr>
      </p:pic>
      <p:pic>
        <p:nvPicPr>
          <p:cNvPr id="10" name="9 Imagen" descr="ball-blue.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7215206" y="3429006"/>
            <a:ext cx="1000132" cy="1000132"/>
          </a:xfrm>
          <a:prstGeom prst="rect">
            <a:avLst/>
          </a:prstGeom>
          <a:effectLst>
            <a:reflection blurRad="6350" stA="50000" endA="300" endPos="90000" dir="5400000" sy="-100000" algn="bl" rotWithShape="0"/>
          </a:effectLst>
        </p:spPr>
      </p:pic>
      <p:pic>
        <p:nvPicPr>
          <p:cNvPr id="11" name="10 Imagen" descr="ball-blue.png"/>
          <p:cNvPicPr>
            <a:picLocks noChangeAspect="1"/>
          </p:cNvPicPr>
          <p:nvPr/>
        </p:nvPicPr>
        <p:blipFill>
          <a:blip r:embed="rId3">
            <a:grayscl/>
            <a:lum bright="30000" contrast="40000"/>
          </a:blip>
          <a:stretch>
            <a:fillRect/>
          </a:stretch>
        </p:blipFill>
        <p:spPr>
          <a:xfrm>
            <a:off x="8143868" y="4143368"/>
            <a:ext cx="1000132" cy="1000132"/>
          </a:xfrm>
          <a:prstGeom prst="rect">
            <a:avLst/>
          </a:prstGeom>
          <a:effectLst>
            <a:reflection blurRad="6350" stA="50000" endA="300" endPos="90000" dir="5400000" sy="-100000" algn="bl" rotWithShape="0"/>
          </a:effectLst>
        </p:spPr>
      </p:pic>
      <p:pic>
        <p:nvPicPr>
          <p:cNvPr id="12" name="11 Imagen" descr="ball-blue.png"/>
          <p:cNvPicPr>
            <a:picLocks noChangeAspect="1"/>
          </p:cNvPicPr>
          <p:nvPr/>
        </p:nvPicPr>
        <p:blipFill>
          <a:blip r:embed="rId3">
            <a:grayscl/>
            <a:lum bright="30000" contrast="40000"/>
          </a:blip>
          <a:stretch>
            <a:fillRect/>
          </a:stretch>
        </p:blipFill>
        <p:spPr>
          <a:xfrm>
            <a:off x="0" y="4143368"/>
            <a:ext cx="1000132" cy="1000132"/>
          </a:xfrm>
          <a:prstGeom prst="rect">
            <a:avLst/>
          </a:prstGeom>
          <a:effectLst>
            <a:reflection blurRad="6350" stA="50000" endA="300" endPos="90000" dir="5400000" sy="-100000" algn="bl" rotWithShape="0"/>
          </a:effectLst>
        </p:spPr>
      </p:pic>
      <p:pic>
        <p:nvPicPr>
          <p:cNvPr id="13" name="12 Imagen" descr="ball-blue.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714348" y="3357568"/>
            <a:ext cx="1000132" cy="1000132"/>
          </a:xfrm>
          <a:prstGeom prst="rect">
            <a:avLst/>
          </a:prstGeom>
          <a:effectLst>
            <a:reflection blurRad="6350" stA="50000" endA="300" endPos="90000" dir="5400000" sy="-100000" algn="bl" rotWithShape="0"/>
          </a:effectLst>
        </p:spPr>
      </p:pic>
      <p:pic>
        <p:nvPicPr>
          <p:cNvPr id="14" name="13 Imagen" descr="ball-blue.png"/>
          <p:cNvPicPr>
            <a:picLocks noChangeAspect="1"/>
          </p:cNvPicPr>
          <p:nvPr/>
        </p:nvPicPr>
        <p:blipFill>
          <a:blip r:embed="rId3">
            <a:grayscl/>
            <a:lum bright="30000" contrast="40000"/>
          </a:blip>
          <a:stretch>
            <a:fillRect/>
          </a:stretch>
        </p:blipFill>
        <p:spPr>
          <a:xfrm>
            <a:off x="1571604" y="2500312"/>
            <a:ext cx="1000132" cy="1000132"/>
          </a:xfrm>
          <a:prstGeom prst="rect">
            <a:avLst/>
          </a:prstGeom>
          <a:effectLst>
            <a:reflection blurRad="6350" stA="50000" endA="300" endPos="90000" dir="5400000" sy="-100000" algn="bl" rotWithShape="0"/>
          </a:effectLst>
        </p:spPr>
      </p:pic>
      <p:pic>
        <p:nvPicPr>
          <p:cNvPr id="15" name="14 Imagen" descr="ball-blue.png"/>
          <p:cNvPicPr>
            <a:picLocks noChangeAspect="1"/>
          </p:cNvPicPr>
          <p:nvPr/>
        </p:nvPicPr>
        <p:blipFill>
          <a:blip r:embed="rId3">
            <a:duotone>
              <a:schemeClr val="accent1">
                <a:shade val="45000"/>
                <a:satMod val="135000"/>
              </a:schemeClr>
              <a:prstClr val="white"/>
            </a:duotone>
            <a:lum contrast="40000"/>
          </a:blip>
          <a:stretch>
            <a:fillRect/>
          </a:stretch>
        </p:blipFill>
        <p:spPr>
          <a:xfrm>
            <a:off x="2357422" y="1785932"/>
            <a:ext cx="1000132" cy="1000132"/>
          </a:xfrm>
          <a:prstGeom prst="rect">
            <a:avLst/>
          </a:prstGeom>
          <a:effectLst>
            <a:reflection blurRad="6350" stA="50000" endA="300" endPos="90000" dir="5400000" sy="-100000" algn="bl" rotWithShape="0"/>
          </a:effectLst>
        </p:spPr>
      </p:pic>
      <p:pic>
        <p:nvPicPr>
          <p:cNvPr id="16" name="15 Imagen" descr="ball-blue.png"/>
          <p:cNvPicPr>
            <a:picLocks noChangeAspect="1"/>
          </p:cNvPicPr>
          <p:nvPr/>
        </p:nvPicPr>
        <p:blipFill>
          <a:blip r:embed="rId3">
            <a:grayscl/>
            <a:lum bright="30000" contrast="40000"/>
          </a:blip>
          <a:stretch>
            <a:fillRect/>
          </a:stretch>
        </p:blipFill>
        <p:spPr>
          <a:xfrm>
            <a:off x="3000364" y="928676"/>
            <a:ext cx="1000132" cy="1000132"/>
          </a:xfrm>
          <a:prstGeom prst="rect">
            <a:avLst/>
          </a:prstGeom>
          <a:effectLst>
            <a:reflection blurRad="6350" stA="50000" endA="300" endPos="90000" dir="5400000" sy="-100000" algn="bl" rotWithShape="0"/>
          </a:effectLst>
        </p:spPr>
      </p:pic>
      <p:pic>
        <p:nvPicPr>
          <p:cNvPr id="17" name="16 Imagen" descr="wallpaperuse.com-nechral-wallpaper-4950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1+#ppt_w/2"/>
                                          </p:val>
                                        </p:tav>
                                        <p:tav tm="100000">
                                          <p:val>
                                            <p:strVal val="#ppt_x"/>
                                          </p:val>
                                        </p:tav>
                                      </p:tavLst>
                                    </p:anim>
                                    <p:anim calcmode="lin" valueType="num">
                                      <p:cBhvr additive="base">
                                        <p:cTn id="10" dur="3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3000" fill="hold"/>
                                        <p:tgtEl>
                                          <p:spTgt spid="12"/>
                                        </p:tgtEl>
                                        <p:attrNameLst>
                                          <p:attrName>ppt_x</p:attrName>
                                        </p:attrNameLst>
                                      </p:cBhvr>
                                      <p:tavLst>
                                        <p:tav tm="0">
                                          <p:val>
                                            <p:strVal val="1+#ppt_w/2"/>
                                          </p:val>
                                        </p:tav>
                                        <p:tav tm="100000">
                                          <p:val>
                                            <p:strVal val="#ppt_x"/>
                                          </p:val>
                                        </p:tav>
                                      </p:tavLst>
                                    </p:anim>
                                    <p:anim calcmode="lin" valueType="num">
                                      <p:cBhvr additive="base">
                                        <p:cTn id="14" dur="3000" fill="hold"/>
                                        <p:tgtEl>
                                          <p:spTgt spid="12"/>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3000" fill="hold"/>
                                        <p:tgtEl>
                                          <p:spTgt spid="13"/>
                                        </p:tgtEl>
                                        <p:attrNameLst>
                                          <p:attrName>ppt_x</p:attrName>
                                        </p:attrNameLst>
                                      </p:cBhvr>
                                      <p:tavLst>
                                        <p:tav tm="0">
                                          <p:val>
                                            <p:strVal val="1+#ppt_w/2"/>
                                          </p:val>
                                        </p:tav>
                                        <p:tav tm="100000">
                                          <p:val>
                                            <p:strVal val="#ppt_x"/>
                                          </p:val>
                                        </p:tav>
                                      </p:tavLst>
                                    </p:anim>
                                    <p:anim calcmode="lin" valueType="num">
                                      <p:cBhvr additive="base">
                                        <p:cTn id="18" dur="3000" fill="hold"/>
                                        <p:tgtEl>
                                          <p:spTgt spid="13"/>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3000" fill="hold"/>
                                        <p:tgtEl>
                                          <p:spTgt spid="14"/>
                                        </p:tgtEl>
                                        <p:attrNameLst>
                                          <p:attrName>ppt_x</p:attrName>
                                        </p:attrNameLst>
                                      </p:cBhvr>
                                      <p:tavLst>
                                        <p:tav tm="0">
                                          <p:val>
                                            <p:strVal val="1+#ppt_w/2"/>
                                          </p:val>
                                        </p:tav>
                                        <p:tav tm="100000">
                                          <p:val>
                                            <p:strVal val="#ppt_x"/>
                                          </p:val>
                                        </p:tav>
                                      </p:tavLst>
                                    </p:anim>
                                    <p:anim calcmode="lin" valueType="num">
                                      <p:cBhvr additive="base">
                                        <p:cTn id="22" dur="3000" fill="hold"/>
                                        <p:tgtEl>
                                          <p:spTgt spid="14"/>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3000" fill="hold"/>
                                        <p:tgtEl>
                                          <p:spTgt spid="15"/>
                                        </p:tgtEl>
                                        <p:attrNameLst>
                                          <p:attrName>ppt_x</p:attrName>
                                        </p:attrNameLst>
                                      </p:cBhvr>
                                      <p:tavLst>
                                        <p:tav tm="0">
                                          <p:val>
                                            <p:strVal val="1+#ppt_w/2"/>
                                          </p:val>
                                        </p:tav>
                                        <p:tav tm="100000">
                                          <p:val>
                                            <p:strVal val="#ppt_x"/>
                                          </p:val>
                                        </p:tav>
                                      </p:tavLst>
                                    </p:anim>
                                    <p:anim calcmode="lin" valueType="num">
                                      <p:cBhvr additive="base">
                                        <p:cTn id="26" dur="3000" fill="hold"/>
                                        <p:tgtEl>
                                          <p:spTgt spid="15"/>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3000" fill="hold"/>
                                        <p:tgtEl>
                                          <p:spTgt spid="16"/>
                                        </p:tgtEl>
                                        <p:attrNameLst>
                                          <p:attrName>ppt_x</p:attrName>
                                        </p:attrNameLst>
                                      </p:cBhvr>
                                      <p:tavLst>
                                        <p:tav tm="0">
                                          <p:val>
                                            <p:strVal val="1+#ppt_w/2"/>
                                          </p:val>
                                        </p:tav>
                                        <p:tav tm="100000">
                                          <p:val>
                                            <p:strVal val="#ppt_x"/>
                                          </p:val>
                                        </p:tav>
                                      </p:tavLst>
                                    </p:anim>
                                    <p:anim calcmode="lin" valueType="num">
                                      <p:cBhvr additive="base">
                                        <p:cTn id="30" dur="3000" fill="hold"/>
                                        <p:tgtEl>
                                          <p:spTgt spid="16"/>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3000" fill="hold"/>
                                        <p:tgtEl>
                                          <p:spTgt spid="6"/>
                                        </p:tgtEl>
                                        <p:attrNameLst>
                                          <p:attrName>ppt_x</p:attrName>
                                        </p:attrNameLst>
                                      </p:cBhvr>
                                      <p:tavLst>
                                        <p:tav tm="0">
                                          <p:val>
                                            <p:strVal val="0-#ppt_w/2"/>
                                          </p:val>
                                        </p:tav>
                                        <p:tav tm="100000">
                                          <p:val>
                                            <p:strVal val="#ppt_x"/>
                                          </p:val>
                                        </p:tav>
                                      </p:tavLst>
                                    </p:anim>
                                    <p:anim calcmode="lin" valueType="num">
                                      <p:cBhvr additive="base">
                                        <p:cTn id="34" dur="3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3000" fill="hold"/>
                                        <p:tgtEl>
                                          <p:spTgt spid="7"/>
                                        </p:tgtEl>
                                        <p:attrNameLst>
                                          <p:attrName>ppt_x</p:attrName>
                                        </p:attrNameLst>
                                      </p:cBhvr>
                                      <p:tavLst>
                                        <p:tav tm="0">
                                          <p:val>
                                            <p:strVal val="0-#ppt_w/2"/>
                                          </p:val>
                                        </p:tav>
                                        <p:tav tm="100000">
                                          <p:val>
                                            <p:strVal val="#ppt_x"/>
                                          </p:val>
                                        </p:tav>
                                      </p:tavLst>
                                    </p:anim>
                                    <p:anim calcmode="lin" valueType="num">
                                      <p:cBhvr additive="base">
                                        <p:cTn id="38" dur="3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3000" fill="hold"/>
                                        <p:tgtEl>
                                          <p:spTgt spid="8"/>
                                        </p:tgtEl>
                                        <p:attrNameLst>
                                          <p:attrName>ppt_x</p:attrName>
                                        </p:attrNameLst>
                                      </p:cBhvr>
                                      <p:tavLst>
                                        <p:tav tm="0">
                                          <p:val>
                                            <p:strVal val="0-#ppt_w/2"/>
                                          </p:val>
                                        </p:tav>
                                        <p:tav tm="100000">
                                          <p:val>
                                            <p:strVal val="#ppt_x"/>
                                          </p:val>
                                        </p:tav>
                                      </p:tavLst>
                                    </p:anim>
                                    <p:anim calcmode="lin" valueType="num">
                                      <p:cBhvr additive="base">
                                        <p:cTn id="42" dur="3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3000" fill="hold"/>
                                        <p:tgtEl>
                                          <p:spTgt spid="9"/>
                                        </p:tgtEl>
                                        <p:attrNameLst>
                                          <p:attrName>ppt_x</p:attrName>
                                        </p:attrNameLst>
                                      </p:cBhvr>
                                      <p:tavLst>
                                        <p:tav tm="0">
                                          <p:val>
                                            <p:strVal val="0-#ppt_w/2"/>
                                          </p:val>
                                        </p:tav>
                                        <p:tav tm="100000">
                                          <p:val>
                                            <p:strVal val="#ppt_x"/>
                                          </p:val>
                                        </p:tav>
                                      </p:tavLst>
                                    </p:anim>
                                    <p:anim calcmode="lin" valueType="num">
                                      <p:cBhvr additive="base">
                                        <p:cTn id="46" dur="3000" fill="hold"/>
                                        <p:tgtEl>
                                          <p:spTgt spid="9"/>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3000" fill="hold"/>
                                        <p:tgtEl>
                                          <p:spTgt spid="10"/>
                                        </p:tgtEl>
                                        <p:attrNameLst>
                                          <p:attrName>ppt_x</p:attrName>
                                        </p:attrNameLst>
                                      </p:cBhvr>
                                      <p:tavLst>
                                        <p:tav tm="0">
                                          <p:val>
                                            <p:strVal val="0-#ppt_w/2"/>
                                          </p:val>
                                        </p:tav>
                                        <p:tav tm="100000">
                                          <p:val>
                                            <p:strVal val="#ppt_x"/>
                                          </p:val>
                                        </p:tav>
                                      </p:tavLst>
                                    </p:anim>
                                    <p:anim calcmode="lin" valueType="num">
                                      <p:cBhvr additive="base">
                                        <p:cTn id="50" dur="3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3000" fill="hold"/>
                                        <p:tgtEl>
                                          <p:spTgt spid="11"/>
                                        </p:tgtEl>
                                        <p:attrNameLst>
                                          <p:attrName>ppt_x</p:attrName>
                                        </p:attrNameLst>
                                      </p:cBhvr>
                                      <p:tavLst>
                                        <p:tav tm="0">
                                          <p:val>
                                            <p:strVal val="0-#ppt_w/2"/>
                                          </p:val>
                                        </p:tav>
                                        <p:tav tm="100000">
                                          <p:val>
                                            <p:strVal val="#ppt_x"/>
                                          </p:val>
                                        </p:tav>
                                      </p:tavLst>
                                    </p:anim>
                                    <p:anim calcmode="lin" valueType="num">
                                      <p:cBhvr additive="base">
                                        <p:cTn id="54" dur="3000" fill="hold"/>
                                        <p:tgtEl>
                                          <p:spTgt spid="11"/>
                                        </p:tgtEl>
                                        <p:attrNameLst>
                                          <p:attrName>ppt_y</p:attrName>
                                        </p:attrNameLst>
                                      </p:cBhvr>
                                      <p:tavLst>
                                        <p:tav tm="0">
                                          <p:val>
                                            <p:strVal val="0-#ppt_h/2"/>
                                          </p:val>
                                        </p:tav>
                                        <p:tav tm="100000">
                                          <p:val>
                                            <p:strVal val="#ppt_y"/>
                                          </p:val>
                                        </p:tav>
                                      </p:tavLst>
                                    </p:anim>
                                  </p:childTnLst>
                                </p:cTn>
                              </p:par>
                              <p:par>
                                <p:cTn id="55" presetID="35" presetClass="entr" presetSubtype="0"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fade">
                                      <p:cBhvr>
                                        <p:cTn id="57" dur="3000"/>
                                        <p:tgtEl>
                                          <p:spTgt spid="5"/>
                                        </p:tgtEl>
                                      </p:cBhvr>
                                    </p:animEffect>
                                    <p:anim calcmode="lin" valueType="num">
                                      <p:cBhvr>
                                        <p:cTn id="58" dur="3000" fill="hold"/>
                                        <p:tgtEl>
                                          <p:spTgt spid="5"/>
                                        </p:tgtEl>
                                        <p:attrNameLst>
                                          <p:attrName>style.rotation</p:attrName>
                                        </p:attrNameLst>
                                      </p:cBhvr>
                                      <p:tavLst>
                                        <p:tav tm="0">
                                          <p:val>
                                            <p:fltVal val="720"/>
                                          </p:val>
                                        </p:tav>
                                        <p:tav tm="100000">
                                          <p:val>
                                            <p:fltVal val="0"/>
                                          </p:val>
                                        </p:tav>
                                      </p:tavLst>
                                    </p:anim>
                                    <p:anim calcmode="lin" valueType="num">
                                      <p:cBhvr>
                                        <p:cTn id="59" dur="3000" fill="hold"/>
                                        <p:tgtEl>
                                          <p:spTgt spid="5"/>
                                        </p:tgtEl>
                                        <p:attrNameLst>
                                          <p:attrName>ppt_h</p:attrName>
                                        </p:attrNameLst>
                                      </p:cBhvr>
                                      <p:tavLst>
                                        <p:tav tm="0">
                                          <p:val>
                                            <p:fltVal val="0"/>
                                          </p:val>
                                        </p:tav>
                                        <p:tav tm="100000">
                                          <p:val>
                                            <p:strVal val="#ppt_h"/>
                                          </p:val>
                                        </p:tav>
                                      </p:tavLst>
                                    </p:anim>
                                    <p:anim calcmode="lin" valueType="num">
                                      <p:cBhvr>
                                        <p:cTn id="60" dur="3000" fill="hold"/>
                                        <p:tgtEl>
                                          <p:spTgt spid="5"/>
                                        </p:tgtEl>
                                        <p:attrNameLst>
                                          <p:attrName>ppt_w</p:attrName>
                                        </p:attrNameLst>
                                      </p:cBhvr>
                                      <p:tavLst>
                                        <p:tav tm="0">
                                          <p:val>
                                            <p:fltVal val="0"/>
                                          </p:val>
                                        </p:tav>
                                        <p:tav tm="100000">
                                          <p:val>
                                            <p:strVal val="#ppt_w"/>
                                          </p:val>
                                        </p:tav>
                                      </p:tavLst>
                                    </p:anim>
                                  </p:childTnLst>
                                </p:cTn>
                              </p:par>
                              <p:par>
                                <p:cTn id="61" presetID="35" presetClass="entr" presetSubtype="0"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3000"/>
                                        <p:tgtEl>
                                          <p:spTgt spid="12"/>
                                        </p:tgtEl>
                                      </p:cBhvr>
                                    </p:animEffect>
                                    <p:anim calcmode="lin" valueType="num">
                                      <p:cBhvr>
                                        <p:cTn id="64" dur="3000" fill="hold"/>
                                        <p:tgtEl>
                                          <p:spTgt spid="12"/>
                                        </p:tgtEl>
                                        <p:attrNameLst>
                                          <p:attrName>style.rotation</p:attrName>
                                        </p:attrNameLst>
                                      </p:cBhvr>
                                      <p:tavLst>
                                        <p:tav tm="0">
                                          <p:val>
                                            <p:fltVal val="720"/>
                                          </p:val>
                                        </p:tav>
                                        <p:tav tm="100000">
                                          <p:val>
                                            <p:fltVal val="0"/>
                                          </p:val>
                                        </p:tav>
                                      </p:tavLst>
                                    </p:anim>
                                    <p:anim calcmode="lin" valueType="num">
                                      <p:cBhvr>
                                        <p:cTn id="65" dur="3000" fill="hold"/>
                                        <p:tgtEl>
                                          <p:spTgt spid="12"/>
                                        </p:tgtEl>
                                        <p:attrNameLst>
                                          <p:attrName>ppt_h</p:attrName>
                                        </p:attrNameLst>
                                      </p:cBhvr>
                                      <p:tavLst>
                                        <p:tav tm="0">
                                          <p:val>
                                            <p:fltVal val="0"/>
                                          </p:val>
                                        </p:tav>
                                        <p:tav tm="100000">
                                          <p:val>
                                            <p:strVal val="#ppt_h"/>
                                          </p:val>
                                        </p:tav>
                                      </p:tavLst>
                                    </p:anim>
                                    <p:anim calcmode="lin" valueType="num">
                                      <p:cBhvr>
                                        <p:cTn id="66" dur="3000" fill="hold"/>
                                        <p:tgtEl>
                                          <p:spTgt spid="12"/>
                                        </p:tgtEl>
                                        <p:attrNameLst>
                                          <p:attrName>ppt_w</p:attrName>
                                        </p:attrNameLst>
                                      </p:cBhvr>
                                      <p:tavLst>
                                        <p:tav tm="0">
                                          <p:val>
                                            <p:fltVal val="0"/>
                                          </p:val>
                                        </p:tav>
                                        <p:tav tm="100000">
                                          <p:val>
                                            <p:strVal val="#ppt_w"/>
                                          </p:val>
                                        </p:tav>
                                      </p:tavLst>
                                    </p:anim>
                                  </p:childTnLst>
                                </p:cTn>
                              </p:par>
                              <p:par>
                                <p:cTn id="67" presetID="35" presetClass="entr" presetSubtype="0"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Effect transition="in" filter="fade">
                                      <p:cBhvr>
                                        <p:cTn id="69" dur="3000"/>
                                        <p:tgtEl>
                                          <p:spTgt spid="13"/>
                                        </p:tgtEl>
                                      </p:cBhvr>
                                    </p:animEffect>
                                    <p:anim calcmode="lin" valueType="num">
                                      <p:cBhvr>
                                        <p:cTn id="70" dur="3000" fill="hold"/>
                                        <p:tgtEl>
                                          <p:spTgt spid="13"/>
                                        </p:tgtEl>
                                        <p:attrNameLst>
                                          <p:attrName>style.rotation</p:attrName>
                                        </p:attrNameLst>
                                      </p:cBhvr>
                                      <p:tavLst>
                                        <p:tav tm="0">
                                          <p:val>
                                            <p:fltVal val="720"/>
                                          </p:val>
                                        </p:tav>
                                        <p:tav tm="100000">
                                          <p:val>
                                            <p:fltVal val="0"/>
                                          </p:val>
                                        </p:tav>
                                      </p:tavLst>
                                    </p:anim>
                                    <p:anim calcmode="lin" valueType="num">
                                      <p:cBhvr>
                                        <p:cTn id="71" dur="3000" fill="hold"/>
                                        <p:tgtEl>
                                          <p:spTgt spid="13"/>
                                        </p:tgtEl>
                                        <p:attrNameLst>
                                          <p:attrName>ppt_h</p:attrName>
                                        </p:attrNameLst>
                                      </p:cBhvr>
                                      <p:tavLst>
                                        <p:tav tm="0">
                                          <p:val>
                                            <p:fltVal val="0"/>
                                          </p:val>
                                        </p:tav>
                                        <p:tav tm="100000">
                                          <p:val>
                                            <p:strVal val="#ppt_h"/>
                                          </p:val>
                                        </p:tav>
                                      </p:tavLst>
                                    </p:anim>
                                    <p:anim calcmode="lin" valueType="num">
                                      <p:cBhvr>
                                        <p:cTn id="72" dur="3000" fill="hold"/>
                                        <p:tgtEl>
                                          <p:spTgt spid="13"/>
                                        </p:tgtEl>
                                        <p:attrNameLst>
                                          <p:attrName>ppt_w</p:attrName>
                                        </p:attrNameLst>
                                      </p:cBhvr>
                                      <p:tavLst>
                                        <p:tav tm="0">
                                          <p:val>
                                            <p:fltVal val="0"/>
                                          </p:val>
                                        </p:tav>
                                        <p:tav tm="100000">
                                          <p:val>
                                            <p:strVal val="#ppt_w"/>
                                          </p:val>
                                        </p:tav>
                                      </p:tavLst>
                                    </p:anim>
                                  </p:childTnLst>
                                </p:cTn>
                              </p:par>
                              <p:par>
                                <p:cTn id="73" presetID="35" presetClass="entr" presetSubtype="0"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fade">
                                      <p:cBhvr>
                                        <p:cTn id="75" dur="3000"/>
                                        <p:tgtEl>
                                          <p:spTgt spid="14"/>
                                        </p:tgtEl>
                                      </p:cBhvr>
                                    </p:animEffect>
                                    <p:anim calcmode="lin" valueType="num">
                                      <p:cBhvr>
                                        <p:cTn id="76" dur="3000" fill="hold"/>
                                        <p:tgtEl>
                                          <p:spTgt spid="14"/>
                                        </p:tgtEl>
                                        <p:attrNameLst>
                                          <p:attrName>style.rotation</p:attrName>
                                        </p:attrNameLst>
                                      </p:cBhvr>
                                      <p:tavLst>
                                        <p:tav tm="0">
                                          <p:val>
                                            <p:fltVal val="720"/>
                                          </p:val>
                                        </p:tav>
                                        <p:tav tm="100000">
                                          <p:val>
                                            <p:fltVal val="0"/>
                                          </p:val>
                                        </p:tav>
                                      </p:tavLst>
                                    </p:anim>
                                    <p:anim calcmode="lin" valueType="num">
                                      <p:cBhvr>
                                        <p:cTn id="77" dur="3000" fill="hold"/>
                                        <p:tgtEl>
                                          <p:spTgt spid="14"/>
                                        </p:tgtEl>
                                        <p:attrNameLst>
                                          <p:attrName>ppt_h</p:attrName>
                                        </p:attrNameLst>
                                      </p:cBhvr>
                                      <p:tavLst>
                                        <p:tav tm="0">
                                          <p:val>
                                            <p:fltVal val="0"/>
                                          </p:val>
                                        </p:tav>
                                        <p:tav tm="100000">
                                          <p:val>
                                            <p:strVal val="#ppt_h"/>
                                          </p:val>
                                        </p:tav>
                                      </p:tavLst>
                                    </p:anim>
                                    <p:anim calcmode="lin" valueType="num">
                                      <p:cBhvr>
                                        <p:cTn id="78" dur="3000" fill="hold"/>
                                        <p:tgtEl>
                                          <p:spTgt spid="14"/>
                                        </p:tgtEl>
                                        <p:attrNameLst>
                                          <p:attrName>ppt_w</p:attrName>
                                        </p:attrNameLst>
                                      </p:cBhvr>
                                      <p:tavLst>
                                        <p:tav tm="0">
                                          <p:val>
                                            <p:fltVal val="0"/>
                                          </p:val>
                                        </p:tav>
                                        <p:tav tm="100000">
                                          <p:val>
                                            <p:strVal val="#ppt_w"/>
                                          </p:val>
                                        </p:tav>
                                      </p:tavLst>
                                    </p:anim>
                                  </p:childTnLst>
                                </p:cTn>
                              </p:par>
                              <p:par>
                                <p:cTn id="79" presetID="35" presetClass="entr" presetSubtype="0"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Effect transition="in" filter="fade">
                                      <p:cBhvr>
                                        <p:cTn id="81" dur="3000"/>
                                        <p:tgtEl>
                                          <p:spTgt spid="15"/>
                                        </p:tgtEl>
                                      </p:cBhvr>
                                    </p:animEffect>
                                    <p:anim calcmode="lin" valueType="num">
                                      <p:cBhvr>
                                        <p:cTn id="82" dur="3000" fill="hold"/>
                                        <p:tgtEl>
                                          <p:spTgt spid="15"/>
                                        </p:tgtEl>
                                        <p:attrNameLst>
                                          <p:attrName>style.rotation</p:attrName>
                                        </p:attrNameLst>
                                      </p:cBhvr>
                                      <p:tavLst>
                                        <p:tav tm="0">
                                          <p:val>
                                            <p:fltVal val="720"/>
                                          </p:val>
                                        </p:tav>
                                        <p:tav tm="100000">
                                          <p:val>
                                            <p:fltVal val="0"/>
                                          </p:val>
                                        </p:tav>
                                      </p:tavLst>
                                    </p:anim>
                                    <p:anim calcmode="lin" valueType="num">
                                      <p:cBhvr>
                                        <p:cTn id="83" dur="3000" fill="hold"/>
                                        <p:tgtEl>
                                          <p:spTgt spid="15"/>
                                        </p:tgtEl>
                                        <p:attrNameLst>
                                          <p:attrName>ppt_h</p:attrName>
                                        </p:attrNameLst>
                                      </p:cBhvr>
                                      <p:tavLst>
                                        <p:tav tm="0">
                                          <p:val>
                                            <p:fltVal val="0"/>
                                          </p:val>
                                        </p:tav>
                                        <p:tav tm="100000">
                                          <p:val>
                                            <p:strVal val="#ppt_h"/>
                                          </p:val>
                                        </p:tav>
                                      </p:tavLst>
                                    </p:anim>
                                    <p:anim calcmode="lin" valueType="num">
                                      <p:cBhvr>
                                        <p:cTn id="84" dur="3000" fill="hold"/>
                                        <p:tgtEl>
                                          <p:spTgt spid="15"/>
                                        </p:tgtEl>
                                        <p:attrNameLst>
                                          <p:attrName>ppt_w</p:attrName>
                                        </p:attrNameLst>
                                      </p:cBhvr>
                                      <p:tavLst>
                                        <p:tav tm="0">
                                          <p:val>
                                            <p:fltVal val="0"/>
                                          </p:val>
                                        </p:tav>
                                        <p:tav tm="100000">
                                          <p:val>
                                            <p:strVal val="#ppt_w"/>
                                          </p:val>
                                        </p:tav>
                                      </p:tavLst>
                                    </p:anim>
                                  </p:childTnLst>
                                </p:cTn>
                              </p:par>
                              <p:par>
                                <p:cTn id="85" presetID="35" presetClass="entr" presetSubtype="0"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fade">
                                      <p:cBhvr>
                                        <p:cTn id="87" dur="3000"/>
                                        <p:tgtEl>
                                          <p:spTgt spid="16"/>
                                        </p:tgtEl>
                                      </p:cBhvr>
                                    </p:animEffect>
                                    <p:anim calcmode="lin" valueType="num">
                                      <p:cBhvr>
                                        <p:cTn id="88" dur="3000" fill="hold"/>
                                        <p:tgtEl>
                                          <p:spTgt spid="16"/>
                                        </p:tgtEl>
                                        <p:attrNameLst>
                                          <p:attrName>style.rotation</p:attrName>
                                        </p:attrNameLst>
                                      </p:cBhvr>
                                      <p:tavLst>
                                        <p:tav tm="0">
                                          <p:val>
                                            <p:fltVal val="720"/>
                                          </p:val>
                                        </p:tav>
                                        <p:tav tm="100000">
                                          <p:val>
                                            <p:fltVal val="0"/>
                                          </p:val>
                                        </p:tav>
                                      </p:tavLst>
                                    </p:anim>
                                    <p:anim calcmode="lin" valueType="num">
                                      <p:cBhvr>
                                        <p:cTn id="89" dur="3000" fill="hold"/>
                                        <p:tgtEl>
                                          <p:spTgt spid="16"/>
                                        </p:tgtEl>
                                        <p:attrNameLst>
                                          <p:attrName>ppt_h</p:attrName>
                                        </p:attrNameLst>
                                      </p:cBhvr>
                                      <p:tavLst>
                                        <p:tav tm="0">
                                          <p:val>
                                            <p:fltVal val="0"/>
                                          </p:val>
                                        </p:tav>
                                        <p:tav tm="100000">
                                          <p:val>
                                            <p:strVal val="#ppt_h"/>
                                          </p:val>
                                        </p:tav>
                                      </p:tavLst>
                                    </p:anim>
                                    <p:anim calcmode="lin" valueType="num">
                                      <p:cBhvr>
                                        <p:cTn id="90" dur="3000" fill="hold"/>
                                        <p:tgtEl>
                                          <p:spTgt spid="16"/>
                                        </p:tgtEl>
                                        <p:attrNameLst>
                                          <p:attrName>ppt_w</p:attrName>
                                        </p:attrNameLst>
                                      </p:cBhvr>
                                      <p:tavLst>
                                        <p:tav tm="0">
                                          <p:val>
                                            <p:fltVal val="0"/>
                                          </p:val>
                                        </p:tav>
                                        <p:tav tm="100000">
                                          <p:val>
                                            <p:strVal val="#ppt_w"/>
                                          </p:val>
                                        </p:tav>
                                      </p:tavLst>
                                    </p:anim>
                                  </p:childTnLst>
                                </p:cTn>
                              </p:par>
                              <p:par>
                                <p:cTn id="91" presetID="35" presetClass="entr" presetSubtype="0" fill="hold" nodeType="withEffect">
                                  <p:stCondLst>
                                    <p:cond delay="0"/>
                                  </p:stCondLst>
                                  <p:childTnLst>
                                    <p:set>
                                      <p:cBhvr>
                                        <p:cTn id="92" dur="1" fill="hold">
                                          <p:stCondLst>
                                            <p:cond delay="0"/>
                                          </p:stCondLst>
                                        </p:cTn>
                                        <p:tgtEl>
                                          <p:spTgt spid="6"/>
                                        </p:tgtEl>
                                        <p:attrNameLst>
                                          <p:attrName>style.visibility</p:attrName>
                                        </p:attrNameLst>
                                      </p:cBhvr>
                                      <p:to>
                                        <p:strVal val="visible"/>
                                      </p:to>
                                    </p:set>
                                    <p:animEffect transition="in" filter="fade">
                                      <p:cBhvr>
                                        <p:cTn id="93" dur="3000"/>
                                        <p:tgtEl>
                                          <p:spTgt spid="6"/>
                                        </p:tgtEl>
                                      </p:cBhvr>
                                    </p:animEffect>
                                    <p:anim calcmode="lin" valueType="num">
                                      <p:cBhvr>
                                        <p:cTn id="94" dur="3000" fill="hold"/>
                                        <p:tgtEl>
                                          <p:spTgt spid="6"/>
                                        </p:tgtEl>
                                        <p:attrNameLst>
                                          <p:attrName>style.rotation</p:attrName>
                                        </p:attrNameLst>
                                      </p:cBhvr>
                                      <p:tavLst>
                                        <p:tav tm="0">
                                          <p:val>
                                            <p:fltVal val="720"/>
                                          </p:val>
                                        </p:tav>
                                        <p:tav tm="100000">
                                          <p:val>
                                            <p:fltVal val="0"/>
                                          </p:val>
                                        </p:tav>
                                      </p:tavLst>
                                    </p:anim>
                                    <p:anim calcmode="lin" valueType="num">
                                      <p:cBhvr>
                                        <p:cTn id="95" dur="3000" fill="hold"/>
                                        <p:tgtEl>
                                          <p:spTgt spid="6"/>
                                        </p:tgtEl>
                                        <p:attrNameLst>
                                          <p:attrName>ppt_h</p:attrName>
                                        </p:attrNameLst>
                                      </p:cBhvr>
                                      <p:tavLst>
                                        <p:tav tm="0">
                                          <p:val>
                                            <p:fltVal val="0"/>
                                          </p:val>
                                        </p:tav>
                                        <p:tav tm="100000">
                                          <p:val>
                                            <p:strVal val="#ppt_h"/>
                                          </p:val>
                                        </p:tav>
                                      </p:tavLst>
                                    </p:anim>
                                    <p:anim calcmode="lin" valueType="num">
                                      <p:cBhvr>
                                        <p:cTn id="96" dur="3000" fill="hold"/>
                                        <p:tgtEl>
                                          <p:spTgt spid="6"/>
                                        </p:tgtEl>
                                        <p:attrNameLst>
                                          <p:attrName>ppt_w</p:attrName>
                                        </p:attrNameLst>
                                      </p:cBhvr>
                                      <p:tavLst>
                                        <p:tav tm="0">
                                          <p:val>
                                            <p:fltVal val="0"/>
                                          </p:val>
                                        </p:tav>
                                        <p:tav tm="100000">
                                          <p:val>
                                            <p:strVal val="#ppt_w"/>
                                          </p:val>
                                        </p:tav>
                                      </p:tavLst>
                                    </p:anim>
                                  </p:childTnLst>
                                </p:cTn>
                              </p:par>
                              <p:par>
                                <p:cTn id="97" presetID="35" presetClass="entr" presetSubtype="0" fill="hold" nodeType="withEffect">
                                  <p:stCondLst>
                                    <p:cond delay="0"/>
                                  </p:stCondLst>
                                  <p:childTnLst>
                                    <p:set>
                                      <p:cBhvr>
                                        <p:cTn id="98" dur="1" fill="hold">
                                          <p:stCondLst>
                                            <p:cond delay="0"/>
                                          </p:stCondLst>
                                        </p:cTn>
                                        <p:tgtEl>
                                          <p:spTgt spid="7"/>
                                        </p:tgtEl>
                                        <p:attrNameLst>
                                          <p:attrName>style.visibility</p:attrName>
                                        </p:attrNameLst>
                                      </p:cBhvr>
                                      <p:to>
                                        <p:strVal val="visible"/>
                                      </p:to>
                                    </p:set>
                                    <p:animEffect transition="in" filter="fade">
                                      <p:cBhvr>
                                        <p:cTn id="99" dur="3000"/>
                                        <p:tgtEl>
                                          <p:spTgt spid="7"/>
                                        </p:tgtEl>
                                      </p:cBhvr>
                                    </p:animEffect>
                                    <p:anim calcmode="lin" valueType="num">
                                      <p:cBhvr>
                                        <p:cTn id="100" dur="3000" fill="hold"/>
                                        <p:tgtEl>
                                          <p:spTgt spid="7"/>
                                        </p:tgtEl>
                                        <p:attrNameLst>
                                          <p:attrName>style.rotation</p:attrName>
                                        </p:attrNameLst>
                                      </p:cBhvr>
                                      <p:tavLst>
                                        <p:tav tm="0">
                                          <p:val>
                                            <p:fltVal val="720"/>
                                          </p:val>
                                        </p:tav>
                                        <p:tav tm="100000">
                                          <p:val>
                                            <p:fltVal val="0"/>
                                          </p:val>
                                        </p:tav>
                                      </p:tavLst>
                                    </p:anim>
                                    <p:anim calcmode="lin" valueType="num">
                                      <p:cBhvr>
                                        <p:cTn id="101" dur="3000" fill="hold"/>
                                        <p:tgtEl>
                                          <p:spTgt spid="7"/>
                                        </p:tgtEl>
                                        <p:attrNameLst>
                                          <p:attrName>ppt_h</p:attrName>
                                        </p:attrNameLst>
                                      </p:cBhvr>
                                      <p:tavLst>
                                        <p:tav tm="0">
                                          <p:val>
                                            <p:fltVal val="0"/>
                                          </p:val>
                                        </p:tav>
                                        <p:tav tm="100000">
                                          <p:val>
                                            <p:strVal val="#ppt_h"/>
                                          </p:val>
                                        </p:tav>
                                      </p:tavLst>
                                    </p:anim>
                                    <p:anim calcmode="lin" valueType="num">
                                      <p:cBhvr>
                                        <p:cTn id="102" dur="3000" fill="hold"/>
                                        <p:tgtEl>
                                          <p:spTgt spid="7"/>
                                        </p:tgtEl>
                                        <p:attrNameLst>
                                          <p:attrName>ppt_w</p:attrName>
                                        </p:attrNameLst>
                                      </p:cBhvr>
                                      <p:tavLst>
                                        <p:tav tm="0">
                                          <p:val>
                                            <p:fltVal val="0"/>
                                          </p:val>
                                        </p:tav>
                                        <p:tav tm="100000">
                                          <p:val>
                                            <p:strVal val="#ppt_w"/>
                                          </p:val>
                                        </p:tav>
                                      </p:tavLst>
                                    </p:anim>
                                  </p:childTnLst>
                                </p:cTn>
                              </p:par>
                              <p:par>
                                <p:cTn id="103" presetID="35" presetClass="entr" presetSubtype="0" fill="hold" nodeType="withEffect">
                                  <p:stCondLst>
                                    <p:cond delay="0"/>
                                  </p:stCondLst>
                                  <p:childTnLst>
                                    <p:set>
                                      <p:cBhvr>
                                        <p:cTn id="104" dur="1" fill="hold">
                                          <p:stCondLst>
                                            <p:cond delay="0"/>
                                          </p:stCondLst>
                                        </p:cTn>
                                        <p:tgtEl>
                                          <p:spTgt spid="8"/>
                                        </p:tgtEl>
                                        <p:attrNameLst>
                                          <p:attrName>style.visibility</p:attrName>
                                        </p:attrNameLst>
                                      </p:cBhvr>
                                      <p:to>
                                        <p:strVal val="visible"/>
                                      </p:to>
                                    </p:set>
                                    <p:animEffect transition="in" filter="fade">
                                      <p:cBhvr>
                                        <p:cTn id="105" dur="3000"/>
                                        <p:tgtEl>
                                          <p:spTgt spid="8"/>
                                        </p:tgtEl>
                                      </p:cBhvr>
                                    </p:animEffect>
                                    <p:anim calcmode="lin" valueType="num">
                                      <p:cBhvr>
                                        <p:cTn id="106" dur="3000" fill="hold"/>
                                        <p:tgtEl>
                                          <p:spTgt spid="8"/>
                                        </p:tgtEl>
                                        <p:attrNameLst>
                                          <p:attrName>style.rotation</p:attrName>
                                        </p:attrNameLst>
                                      </p:cBhvr>
                                      <p:tavLst>
                                        <p:tav tm="0">
                                          <p:val>
                                            <p:fltVal val="720"/>
                                          </p:val>
                                        </p:tav>
                                        <p:tav tm="100000">
                                          <p:val>
                                            <p:fltVal val="0"/>
                                          </p:val>
                                        </p:tav>
                                      </p:tavLst>
                                    </p:anim>
                                    <p:anim calcmode="lin" valueType="num">
                                      <p:cBhvr>
                                        <p:cTn id="107" dur="3000" fill="hold"/>
                                        <p:tgtEl>
                                          <p:spTgt spid="8"/>
                                        </p:tgtEl>
                                        <p:attrNameLst>
                                          <p:attrName>ppt_h</p:attrName>
                                        </p:attrNameLst>
                                      </p:cBhvr>
                                      <p:tavLst>
                                        <p:tav tm="0">
                                          <p:val>
                                            <p:fltVal val="0"/>
                                          </p:val>
                                        </p:tav>
                                        <p:tav tm="100000">
                                          <p:val>
                                            <p:strVal val="#ppt_h"/>
                                          </p:val>
                                        </p:tav>
                                      </p:tavLst>
                                    </p:anim>
                                    <p:anim calcmode="lin" valueType="num">
                                      <p:cBhvr>
                                        <p:cTn id="108" dur="3000" fill="hold"/>
                                        <p:tgtEl>
                                          <p:spTgt spid="8"/>
                                        </p:tgtEl>
                                        <p:attrNameLst>
                                          <p:attrName>ppt_w</p:attrName>
                                        </p:attrNameLst>
                                      </p:cBhvr>
                                      <p:tavLst>
                                        <p:tav tm="0">
                                          <p:val>
                                            <p:fltVal val="0"/>
                                          </p:val>
                                        </p:tav>
                                        <p:tav tm="100000">
                                          <p:val>
                                            <p:strVal val="#ppt_w"/>
                                          </p:val>
                                        </p:tav>
                                      </p:tavLst>
                                    </p:anim>
                                  </p:childTnLst>
                                </p:cTn>
                              </p:par>
                              <p:par>
                                <p:cTn id="109" presetID="35" presetClass="entr" presetSubtype="0" fill="hold" nodeType="withEffect">
                                  <p:stCondLst>
                                    <p:cond delay="0"/>
                                  </p:stCondLst>
                                  <p:childTnLst>
                                    <p:set>
                                      <p:cBhvr>
                                        <p:cTn id="110" dur="1" fill="hold">
                                          <p:stCondLst>
                                            <p:cond delay="0"/>
                                          </p:stCondLst>
                                        </p:cTn>
                                        <p:tgtEl>
                                          <p:spTgt spid="9"/>
                                        </p:tgtEl>
                                        <p:attrNameLst>
                                          <p:attrName>style.visibility</p:attrName>
                                        </p:attrNameLst>
                                      </p:cBhvr>
                                      <p:to>
                                        <p:strVal val="visible"/>
                                      </p:to>
                                    </p:set>
                                    <p:animEffect transition="in" filter="fade">
                                      <p:cBhvr>
                                        <p:cTn id="111" dur="3000"/>
                                        <p:tgtEl>
                                          <p:spTgt spid="9"/>
                                        </p:tgtEl>
                                      </p:cBhvr>
                                    </p:animEffect>
                                    <p:anim calcmode="lin" valueType="num">
                                      <p:cBhvr>
                                        <p:cTn id="112" dur="3000" fill="hold"/>
                                        <p:tgtEl>
                                          <p:spTgt spid="9"/>
                                        </p:tgtEl>
                                        <p:attrNameLst>
                                          <p:attrName>style.rotation</p:attrName>
                                        </p:attrNameLst>
                                      </p:cBhvr>
                                      <p:tavLst>
                                        <p:tav tm="0">
                                          <p:val>
                                            <p:fltVal val="720"/>
                                          </p:val>
                                        </p:tav>
                                        <p:tav tm="100000">
                                          <p:val>
                                            <p:fltVal val="0"/>
                                          </p:val>
                                        </p:tav>
                                      </p:tavLst>
                                    </p:anim>
                                    <p:anim calcmode="lin" valueType="num">
                                      <p:cBhvr>
                                        <p:cTn id="113" dur="3000" fill="hold"/>
                                        <p:tgtEl>
                                          <p:spTgt spid="9"/>
                                        </p:tgtEl>
                                        <p:attrNameLst>
                                          <p:attrName>ppt_h</p:attrName>
                                        </p:attrNameLst>
                                      </p:cBhvr>
                                      <p:tavLst>
                                        <p:tav tm="0">
                                          <p:val>
                                            <p:fltVal val="0"/>
                                          </p:val>
                                        </p:tav>
                                        <p:tav tm="100000">
                                          <p:val>
                                            <p:strVal val="#ppt_h"/>
                                          </p:val>
                                        </p:tav>
                                      </p:tavLst>
                                    </p:anim>
                                    <p:anim calcmode="lin" valueType="num">
                                      <p:cBhvr>
                                        <p:cTn id="114" dur="3000" fill="hold"/>
                                        <p:tgtEl>
                                          <p:spTgt spid="9"/>
                                        </p:tgtEl>
                                        <p:attrNameLst>
                                          <p:attrName>ppt_w</p:attrName>
                                        </p:attrNameLst>
                                      </p:cBhvr>
                                      <p:tavLst>
                                        <p:tav tm="0">
                                          <p:val>
                                            <p:fltVal val="0"/>
                                          </p:val>
                                        </p:tav>
                                        <p:tav tm="100000">
                                          <p:val>
                                            <p:strVal val="#ppt_w"/>
                                          </p:val>
                                        </p:tav>
                                      </p:tavLst>
                                    </p:anim>
                                  </p:childTnLst>
                                </p:cTn>
                              </p:par>
                              <p:par>
                                <p:cTn id="115" presetID="35" presetClass="entr" presetSubtype="0" fill="hold" nodeType="withEffect">
                                  <p:stCondLst>
                                    <p:cond delay="0"/>
                                  </p:stCondLst>
                                  <p:childTnLst>
                                    <p:set>
                                      <p:cBhvr>
                                        <p:cTn id="116" dur="1" fill="hold">
                                          <p:stCondLst>
                                            <p:cond delay="0"/>
                                          </p:stCondLst>
                                        </p:cTn>
                                        <p:tgtEl>
                                          <p:spTgt spid="10"/>
                                        </p:tgtEl>
                                        <p:attrNameLst>
                                          <p:attrName>style.visibility</p:attrName>
                                        </p:attrNameLst>
                                      </p:cBhvr>
                                      <p:to>
                                        <p:strVal val="visible"/>
                                      </p:to>
                                    </p:set>
                                    <p:animEffect transition="in" filter="fade">
                                      <p:cBhvr>
                                        <p:cTn id="117" dur="3000"/>
                                        <p:tgtEl>
                                          <p:spTgt spid="10"/>
                                        </p:tgtEl>
                                      </p:cBhvr>
                                    </p:animEffect>
                                    <p:anim calcmode="lin" valueType="num">
                                      <p:cBhvr>
                                        <p:cTn id="118" dur="3000" fill="hold"/>
                                        <p:tgtEl>
                                          <p:spTgt spid="10"/>
                                        </p:tgtEl>
                                        <p:attrNameLst>
                                          <p:attrName>style.rotation</p:attrName>
                                        </p:attrNameLst>
                                      </p:cBhvr>
                                      <p:tavLst>
                                        <p:tav tm="0">
                                          <p:val>
                                            <p:fltVal val="720"/>
                                          </p:val>
                                        </p:tav>
                                        <p:tav tm="100000">
                                          <p:val>
                                            <p:fltVal val="0"/>
                                          </p:val>
                                        </p:tav>
                                      </p:tavLst>
                                    </p:anim>
                                    <p:anim calcmode="lin" valueType="num">
                                      <p:cBhvr>
                                        <p:cTn id="119" dur="3000" fill="hold"/>
                                        <p:tgtEl>
                                          <p:spTgt spid="10"/>
                                        </p:tgtEl>
                                        <p:attrNameLst>
                                          <p:attrName>ppt_h</p:attrName>
                                        </p:attrNameLst>
                                      </p:cBhvr>
                                      <p:tavLst>
                                        <p:tav tm="0">
                                          <p:val>
                                            <p:fltVal val="0"/>
                                          </p:val>
                                        </p:tav>
                                        <p:tav tm="100000">
                                          <p:val>
                                            <p:strVal val="#ppt_h"/>
                                          </p:val>
                                        </p:tav>
                                      </p:tavLst>
                                    </p:anim>
                                    <p:anim calcmode="lin" valueType="num">
                                      <p:cBhvr>
                                        <p:cTn id="120" dur="3000" fill="hold"/>
                                        <p:tgtEl>
                                          <p:spTgt spid="10"/>
                                        </p:tgtEl>
                                        <p:attrNameLst>
                                          <p:attrName>ppt_w</p:attrName>
                                        </p:attrNameLst>
                                      </p:cBhvr>
                                      <p:tavLst>
                                        <p:tav tm="0">
                                          <p:val>
                                            <p:fltVal val="0"/>
                                          </p:val>
                                        </p:tav>
                                        <p:tav tm="100000">
                                          <p:val>
                                            <p:strVal val="#ppt_w"/>
                                          </p:val>
                                        </p:tav>
                                      </p:tavLst>
                                    </p:anim>
                                  </p:childTnLst>
                                </p:cTn>
                              </p:par>
                              <p:par>
                                <p:cTn id="121" presetID="35" presetClass="entr" presetSubtype="0" fill="hold" nodeType="withEffect">
                                  <p:stCondLst>
                                    <p:cond delay="0"/>
                                  </p:stCondLst>
                                  <p:childTnLst>
                                    <p:set>
                                      <p:cBhvr>
                                        <p:cTn id="122" dur="1" fill="hold">
                                          <p:stCondLst>
                                            <p:cond delay="0"/>
                                          </p:stCondLst>
                                        </p:cTn>
                                        <p:tgtEl>
                                          <p:spTgt spid="11"/>
                                        </p:tgtEl>
                                        <p:attrNameLst>
                                          <p:attrName>style.visibility</p:attrName>
                                        </p:attrNameLst>
                                      </p:cBhvr>
                                      <p:to>
                                        <p:strVal val="visible"/>
                                      </p:to>
                                    </p:set>
                                    <p:animEffect transition="in" filter="fade">
                                      <p:cBhvr>
                                        <p:cTn id="123" dur="3000"/>
                                        <p:tgtEl>
                                          <p:spTgt spid="11"/>
                                        </p:tgtEl>
                                      </p:cBhvr>
                                    </p:animEffect>
                                    <p:anim calcmode="lin" valueType="num">
                                      <p:cBhvr>
                                        <p:cTn id="124" dur="3000" fill="hold"/>
                                        <p:tgtEl>
                                          <p:spTgt spid="11"/>
                                        </p:tgtEl>
                                        <p:attrNameLst>
                                          <p:attrName>style.rotation</p:attrName>
                                        </p:attrNameLst>
                                      </p:cBhvr>
                                      <p:tavLst>
                                        <p:tav tm="0">
                                          <p:val>
                                            <p:fltVal val="720"/>
                                          </p:val>
                                        </p:tav>
                                        <p:tav tm="100000">
                                          <p:val>
                                            <p:fltVal val="0"/>
                                          </p:val>
                                        </p:tav>
                                      </p:tavLst>
                                    </p:anim>
                                    <p:anim calcmode="lin" valueType="num">
                                      <p:cBhvr>
                                        <p:cTn id="125" dur="3000" fill="hold"/>
                                        <p:tgtEl>
                                          <p:spTgt spid="11"/>
                                        </p:tgtEl>
                                        <p:attrNameLst>
                                          <p:attrName>ppt_h</p:attrName>
                                        </p:attrNameLst>
                                      </p:cBhvr>
                                      <p:tavLst>
                                        <p:tav tm="0">
                                          <p:val>
                                            <p:fltVal val="0"/>
                                          </p:val>
                                        </p:tav>
                                        <p:tav tm="100000">
                                          <p:val>
                                            <p:strVal val="#ppt_h"/>
                                          </p:val>
                                        </p:tav>
                                      </p:tavLst>
                                    </p:anim>
                                    <p:anim calcmode="lin" valueType="num">
                                      <p:cBhvr>
                                        <p:cTn id="126" dur="3000" fill="hold"/>
                                        <p:tgtEl>
                                          <p:spTgt spid="11"/>
                                        </p:tgtEl>
                                        <p:attrNameLst>
                                          <p:attrName>ppt_w</p:attrName>
                                        </p:attrNameLst>
                                      </p:cBhvr>
                                      <p:tavLst>
                                        <p:tav tm="0">
                                          <p:val>
                                            <p:fltVal val="0"/>
                                          </p:val>
                                        </p:tav>
                                        <p:tav tm="100000">
                                          <p:val>
                                            <p:strVal val="#ppt_w"/>
                                          </p:val>
                                        </p:tav>
                                      </p:tavLst>
                                    </p:anim>
                                  </p:childTnLst>
                                </p:cTn>
                              </p:par>
                            </p:childTnLst>
                          </p:cTn>
                        </p:par>
                        <p:par>
                          <p:cTn id="127" fill="hold">
                            <p:stCondLst>
                              <p:cond delay="3000"/>
                            </p:stCondLst>
                            <p:childTnLst>
                              <p:par>
                                <p:cTn id="128" presetID="2" presetClass="exit" presetSubtype="12" fill="hold" nodeType="afterEffect">
                                  <p:stCondLst>
                                    <p:cond delay="0"/>
                                  </p:stCondLst>
                                  <p:childTnLst>
                                    <p:anim calcmode="lin" valueType="num">
                                      <p:cBhvr additive="base">
                                        <p:cTn id="129" dur="3000"/>
                                        <p:tgtEl>
                                          <p:spTgt spid="5"/>
                                        </p:tgtEl>
                                        <p:attrNameLst>
                                          <p:attrName>ppt_x</p:attrName>
                                        </p:attrNameLst>
                                      </p:cBhvr>
                                      <p:tavLst>
                                        <p:tav tm="0">
                                          <p:val>
                                            <p:strVal val="ppt_x"/>
                                          </p:val>
                                        </p:tav>
                                        <p:tav tm="100000">
                                          <p:val>
                                            <p:strVal val="0-ppt_w/2"/>
                                          </p:val>
                                        </p:tav>
                                      </p:tavLst>
                                    </p:anim>
                                    <p:anim calcmode="lin" valueType="num">
                                      <p:cBhvr additive="base">
                                        <p:cTn id="130" dur="3000"/>
                                        <p:tgtEl>
                                          <p:spTgt spid="5"/>
                                        </p:tgtEl>
                                        <p:attrNameLst>
                                          <p:attrName>ppt_y</p:attrName>
                                        </p:attrNameLst>
                                      </p:cBhvr>
                                      <p:tavLst>
                                        <p:tav tm="0">
                                          <p:val>
                                            <p:strVal val="ppt_y"/>
                                          </p:val>
                                        </p:tav>
                                        <p:tav tm="100000">
                                          <p:val>
                                            <p:strVal val="1+ppt_h/2"/>
                                          </p:val>
                                        </p:tav>
                                      </p:tavLst>
                                    </p:anim>
                                    <p:set>
                                      <p:cBhvr>
                                        <p:cTn id="131" dur="1" fill="hold">
                                          <p:stCondLst>
                                            <p:cond delay="2999"/>
                                          </p:stCondLst>
                                        </p:cTn>
                                        <p:tgtEl>
                                          <p:spTgt spid="5"/>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0-ppt_w/2"/>
                                          </p:val>
                                        </p:tav>
                                      </p:tavLst>
                                    </p:anim>
                                    <p:anim calcmode="lin" valueType="num">
                                      <p:cBhvr additive="base">
                                        <p:cTn id="134" dur="3000"/>
                                        <p:tgtEl>
                                          <p:spTgt spid="12"/>
                                        </p:tgtEl>
                                        <p:attrNameLst>
                                          <p:attrName>ppt_y</p:attrName>
                                        </p:attrNameLst>
                                      </p:cBhvr>
                                      <p:tavLst>
                                        <p:tav tm="0">
                                          <p:val>
                                            <p:strVal val="ppt_y"/>
                                          </p:val>
                                        </p:tav>
                                        <p:tav tm="100000">
                                          <p:val>
                                            <p:strVal val="1+ppt_h/2"/>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3000"/>
                                        <p:tgtEl>
                                          <p:spTgt spid="13"/>
                                        </p:tgtEl>
                                        <p:attrNameLst>
                                          <p:attrName>ppt_x</p:attrName>
                                        </p:attrNameLst>
                                      </p:cBhvr>
                                      <p:tavLst>
                                        <p:tav tm="0">
                                          <p:val>
                                            <p:strVal val="ppt_x"/>
                                          </p:val>
                                        </p:tav>
                                        <p:tav tm="100000">
                                          <p:val>
                                            <p:strVal val="0-ppt_w/2"/>
                                          </p:val>
                                        </p:tav>
                                      </p:tavLst>
                                    </p:anim>
                                    <p:anim calcmode="lin" valueType="num">
                                      <p:cBhvr additive="base">
                                        <p:cTn id="138" dur="3000"/>
                                        <p:tgtEl>
                                          <p:spTgt spid="13"/>
                                        </p:tgtEl>
                                        <p:attrNameLst>
                                          <p:attrName>ppt_y</p:attrName>
                                        </p:attrNameLst>
                                      </p:cBhvr>
                                      <p:tavLst>
                                        <p:tav tm="0">
                                          <p:val>
                                            <p:strVal val="ppt_y"/>
                                          </p:val>
                                        </p:tav>
                                        <p:tav tm="100000">
                                          <p:val>
                                            <p:strVal val="1+ppt_h/2"/>
                                          </p:val>
                                        </p:tav>
                                      </p:tavLst>
                                    </p:anim>
                                    <p:set>
                                      <p:cBhvr>
                                        <p:cTn id="139" dur="1" fill="hold">
                                          <p:stCondLst>
                                            <p:cond delay="2999"/>
                                          </p:stCondLst>
                                        </p:cTn>
                                        <p:tgtEl>
                                          <p:spTgt spid="13"/>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3000"/>
                                        <p:tgtEl>
                                          <p:spTgt spid="14"/>
                                        </p:tgtEl>
                                        <p:attrNameLst>
                                          <p:attrName>ppt_x</p:attrName>
                                        </p:attrNameLst>
                                      </p:cBhvr>
                                      <p:tavLst>
                                        <p:tav tm="0">
                                          <p:val>
                                            <p:strVal val="ppt_x"/>
                                          </p:val>
                                        </p:tav>
                                        <p:tav tm="100000">
                                          <p:val>
                                            <p:strVal val="0-ppt_w/2"/>
                                          </p:val>
                                        </p:tav>
                                      </p:tavLst>
                                    </p:anim>
                                    <p:anim calcmode="lin" valueType="num">
                                      <p:cBhvr additive="base">
                                        <p:cTn id="142" dur="3000"/>
                                        <p:tgtEl>
                                          <p:spTgt spid="14"/>
                                        </p:tgtEl>
                                        <p:attrNameLst>
                                          <p:attrName>ppt_y</p:attrName>
                                        </p:attrNameLst>
                                      </p:cBhvr>
                                      <p:tavLst>
                                        <p:tav tm="0">
                                          <p:val>
                                            <p:strVal val="ppt_y"/>
                                          </p:val>
                                        </p:tav>
                                        <p:tav tm="100000">
                                          <p:val>
                                            <p:strVal val="1+ppt_h/2"/>
                                          </p:val>
                                        </p:tav>
                                      </p:tavLst>
                                    </p:anim>
                                    <p:set>
                                      <p:cBhvr>
                                        <p:cTn id="143" dur="1" fill="hold">
                                          <p:stCondLst>
                                            <p:cond delay="2999"/>
                                          </p:stCondLst>
                                        </p:cTn>
                                        <p:tgtEl>
                                          <p:spTgt spid="14"/>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3000"/>
                                        <p:tgtEl>
                                          <p:spTgt spid="15"/>
                                        </p:tgtEl>
                                        <p:attrNameLst>
                                          <p:attrName>ppt_x</p:attrName>
                                        </p:attrNameLst>
                                      </p:cBhvr>
                                      <p:tavLst>
                                        <p:tav tm="0">
                                          <p:val>
                                            <p:strVal val="ppt_x"/>
                                          </p:val>
                                        </p:tav>
                                        <p:tav tm="100000">
                                          <p:val>
                                            <p:strVal val="0-ppt_w/2"/>
                                          </p:val>
                                        </p:tav>
                                      </p:tavLst>
                                    </p:anim>
                                    <p:anim calcmode="lin" valueType="num">
                                      <p:cBhvr additive="base">
                                        <p:cTn id="146" dur="3000"/>
                                        <p:tgtEl>
                                          <p:spTgt spid="15"/>
                                        </p:tgtEl>
                                        <p:attrNameLst>
                                          <p:attrName>ppt_y</p:attrName>
                                        </p:attrNameLst>
                                      </p:cBhvr>
                                      <p:tavLst>
                                        <p:tav tm="0">
                                          <p:val>
                                            <p:strVal val="ppt_y"/>
                                          </p:val>
                                        </p:tav>
                                        <p:tav tm="100000">
                                          <p:val>
                                            <p:strVal val="1+ppt_h/2"/>
                                          </p:val>
                                        </p:tav>
                                      </p:tavLst>
                                    </p:anim>
                                    <p:set>
                                      <p:cBhvr>
                                        <p:cTn id="147" dur="1" fill="hold">
                                          <p:stCondLst>
                                            <p:cond delay="2999"/>
                                          </p:stCondLst>
                                        </p:cTn>
                                        <p:tgtEl>
                                          <p:spTgt spid="15"/>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3000"/>
                                        <p:tgtEl>
                                          <p:spTgt spid="16"/>
                                        </p:tgtEl>
                                        <p:attrNameLst>
                                          <p:attrName>ppt_x</p:attrName>
                                        </p:attrNameLst>
                                      </p:cBhvr>
                                      <p:tavLst>
                                        <p:tav tm="0">
                                          <p:val>
                                            <p:strVal val="ppt_x"/>
                                          </p:val>
                                        </p:tav>
                                        <p:tav tm="100000">
                                          <p:val>
                                            <p:strVal val="0-ppt_w/2"/>
                                          </p:val>
                                        </p:tav>
                                      </p:tavLst>
                                    </p:anim>
                                    <p:anim calcmode="lin" valueType="num">
                                      <p:cBhvr additive="base">
                                        <p:cTn id="150" dur="3000"/>
                                        <p:tgtEl>
                                          <p:spTgt spid="16"/>
                                        </p:tgtEl>
                                        <p:attrNameLst>
                                          <p:attrName>ppt_y</p:attrName>
                                        </p:attrNameLst>
                                      </p:cBhvr>
                                      <p:tavLst>
                                        <p:tav tm="0">
                                          <p:val>
                                            <p:strVal val="ppt_y"/>
                                          </p:val>
                                        </p:tav>
                                        <p:tav tm="100000">
                                          <p:val>
                                            <p:strVal val="1+ppt_h/2"/>
                                          </p:val>
                                        </p:tav>
                                      </p:tavLst>
                                    </p:anim>
                                    <p:set>
                                      <p:cBhvr>
                                        <p:cTn id="151" dur="1" fill="hold">
                                          <p:stCondLst>
                                            <p:cond delay="2999"/>
                                          </p:stCondLst>
                                        </p:cTn>
                                        <p:tgtEl>
                                          <p:spTgt spid="16"/>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3000"/>
                                        <p:tgtEl>
                                          <p:spTgt spid="6"/>
                                        </p:tgtEl>
                                        <p:attrNameLst>
                                          <p:attrName>ppt_x</p:attrName>
                                        </p:attrNameLst>
                                      </p:cBhvr>
                                      <p:tavLst>
                                        <p:tav tm="0">
                                          <p:val>
                                            <p:strVal val="ppt_x"/>
                                          </p:val>
                                        </p:tav>
                                        <p:tav tm="100000">
                                          <p:val>
                                            <p:strVal val="1+ppt_w/2"/>
                                          </p:val>
                                        </p:tav>
                                      </p:tavLst>
                                    </p:anim>
                                    <p:anim calcmode="lin" valueType="num">
                                      <p:cBhvr additive="base">
                                        <p:cTn id="154" dur="3000"/>
                                        <p:tgtEl>
                                          <p:spTgt spid="6"/>
                                        </p:tgtEl>
                                        <p:attrNameLst>
                                          <p:attrName>ppt_y</p:attrName>
                                        </p:attrNameLst>
                                      </p:cBhvr>
                                      <p:tavLst>
                                        <p:tav tm="0">
                                          <p:val>
                                            <p:strVal val="ppt_y"/>
                                          </p:val>
                                        </p:tav>
                                        <p:tav tm="100000">
                                          <p:val>
                                            <p:strVal val="1+ppt_h/2"/>
                                          </p:val>
                                        </p:tav>
                                      </p:tavLst>
                                    </p:anim>
                                    <p:set>
                                      <p:cBhvr>
                                        <p:cTn id="155" dur="1" fill="hold">
                                          <p:stCondLst>
                                            <p:cond delay="2999"/>
                                          </p:stCondLst>
                                        </p:cTn>
                                        <p:tgtEl>
                                          <p:spTgt spid="6"/>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3000"/>
                                        <p:tgtEl>
                                          <p:spTgt spid="7"/>
                                        </p:tgtEl>
                                        <p:attrNameLst>
                                          <p:attrName>ppt_x</p:attrName>
                                        </p:attrNameLst>
                                      </p:cBhvr>
                                      <p:tavLst>
                                        <p:tav tm="0">
                                          <p:val>
                                            <p:strVal val="ppt_x"/>
                                          </p:val>
                                        </p:tav>
                                        <p:tav tm="100000">
                                          <p:val>
                                            <p:strVal val="1+ppt_w/2"/>
                                          </p:val>
                                        </p:tav>
                                      </p:tavLst>
                                    </p:anim>
                                    <p:anim calcmode="lin" valueType="num">
                                      <p:cBhvr additive="base">
                                        <p:cTn id="158" dur="3000"/>
                                        <p:tgtEl>
                                          <p:spTgt spid="7"/>
                                        </p:tgtEl>
                                        <p:attrNameLst>
                                          <p:attrName>ppt_y</p:attrName>
                                        </p:attrNameLst>
                                      </p:cBhvr>
                                      <p:tavLst>
                                        <p:tav tm="0">
                                          <p:val>
                                            <p:strVal val="ppt_y"/>
                                          </p:val>
                                        </p:tav>
                                        <p:tav tm="100000">
                                          <p:val>
                                            <p:strVal val="1+ppt_h/2"/>
                                          </p:val>
                                        </p:tav>
                                      </p:tavLst>
                                    </p:anim>
                                    <p:set>
                                      <p:cBhvr>
                                        <p:cTn id="159" dur="1" fill="hold">
                                          <p:stCondLst>
                                            <p:cond delay="2999"/>
                                          </p:stCondLst>
                                        </p:cTn>
                                        <p:tgtEl>
                                          <p:spTgt spid="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3000"/>
                                        <p:tgtEl>
                                          <p:spTgt spid="8"/>
                                        </p:tgtEl>
                                        <p:attrNameLst>
                                          <p:attrName>ppt_x</p:attrName>
                                        </p:attrNameLst>
                                      </p:cBhvr>
                                      <p:tavLst>
                                        <p:tav tm="0">
                                          <p:val>
                                            <p:strVal val="ppt_x"/>
                                          </p:val>
                                        </p:tav>
                                        <p:tav tm="100000">
                                          <p:val>
                                            <p:strVal val="1+ppt_w/2"/>
                                          </p:val>
                                        </p:tav>
                                      </p:tavLst>
                                    </p:anim>
                                    <p:anim calcmode="lin" valueType="num">
                                      <p:cBhvr additive="base">
                                        <p:cTn id="162" dur="3000"/>
                                        <p:tgtEl>
                                          <p:spTgt spid="8"/>
                                        </p:tgtEl>
                                        <p:attrNameLst>
                                          <p:attrName>ppt_y</p:attrName>
                                        </p:attrNameLst>
                                      </p:cBhvr>
                                      <p:tavLst>
                                        <p:tav tm="0">
                                          <p:val>
                                            <p:strVal val="ppt_y"/>
                                          </p:val>
                                        </p:tav>
                                        <p:tav tm="100000">
                                          <p:val>
                                            <p:strVal val="1+ppt_h/2"/>
                                          </p:val>
                                        </p:tav>
                                      </p:tavLst>
                                    </p:anim>
                                    <p:set>
                                      <p:cBhvr>
                                        <p:cTn id="163" dur="1" fill="hold">
                                          <p:stCondLst>
                                            <p:cond delay="2999"/>
                                          </p:stCondLst>
                                        </p:cTn>
                                        <p:tgtEl>
                                          <p:spTgt spid="8"/>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3000"/>
                                        <p:tgtEl>
                                          <p:spTgt spid="9"/>
                                        </p:tgtEl>
                                        <p:attrNameLst>
                                          <p:attrName>ppt_x</p:attrName>
                                        </p:attrNameLst>
                                      </p:cBhvr>
                                      <p:tavLst>
                                        <p:tav tm="0">
                                          <p:val>
                                            <p:strVal val="ppt_x"/>
                                          </p:val>
                                        </p:tav>
                                        <p:tav tm="100000">
                                          <p:val>
                                            <p:strVal val="1+ppt_w/2"/>
                                          </p:val>
                                        </p:tav>
                                      </p:tavLst>
                                    </p:anim>
                                    <p:anim calcmode="lin" valueType="num">
                                      <p:cBhvr additive="base">
                                        <p:cTn id="166" dur="3000"/>
                                        <p:tgtEl>
                                          <p:spTgt spid="9"/>
                                        </p:tgtEl>
                                        <p:attrNameLst>
                                          <p:attrName>ppt_y</p:attrName>
                                        </p:attrNameLst>
                                      </p:cBhvr>
                                      <p:tavLst>
                                        <p:tav tm="0">
                                          <p:val>
                                            <p:strVal val="ppt_y"/>
                                          </p:val>
                                        </p:tav>
                                        <p:tav tm="100000">
                                          <p:val>
                                            <p:strVal val="1+ppt_h/2"/>
                                          </p:val>
                                        </p:tav>
                                      </p:tavLst>
                                    </p:anim>
                                    <p:set>
                                      <p:cBhvr>
                                        <p:cTn id="167" dur="1" fill="hold">
                                          <p:stCondLst>
                                            <p:cond delay="2999"/>
                                          </p:stCondLst>
                                        </p:cTn>
                                        <p:tgtEl>
                                          <p:spTgt spid="9"/>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3000"/>
                                        <p:tgtEl>
                                          <p:spTgt spid="10"/>
                                        </p:tgtEl>
                                        <p:attrNameLst>
                                          <p:attrName>ppt_x</p:attrName>
                                        </p:attrNameLst>
                                      </p:cBhvr>
                                      <p:tavLst>
                                        <p:tav tm="0">
                                          <p:val>
                                            <p:strVal val="ppt_x"/>
                                          </p:val>
                                        </p:tav>
                                        <p:tav tm="100000">
                                          <p:val>
                                            <p:strVal val="1+ppt_w/2"/>
                                          </p:val>
                                        </p:tav>
                                      </p:tavLst>
                                    </p:anim>
                                    <p:anim calcmode="lin" valueType="num">
                                      <p:cBhvr additive="base">
                                        <p:cTn id="170" dur="3000"/>
                                        <p:tgtEl>
                                          <p:spTgt spid="10"/>
                                        </p:tgtEl>
                                        <p:attrNameLst>
                                          <p:attrName>ppt_y</p:attrName>
                                        </p:attrNameLst>
                                      </p:cBhvr>
                                      <p:tavLst>
                                        <p:tav tm="0">
                                          <p:val>
                                            <p:strVal val="ppt_y"/>
                                          </p:val>
                                        </p:tav>
                                        <p:tav tm="100000">
                                          <p:val>
                                            <p:strVal val="1+ppt_h/2"/>
                                          </p:val>
                                        </p:tav>
                                      </p:tavLst>
                                    </p:anim>
                                    <p:set>
                                      <p:cBhvr>
                                        <p:cTn id="171" dur="1" fill="hold">
                                          <p:stCondLst>
                                            <p:cond delay="2999"/>
                                          </p:stCondLst>
                                        </p:cTn>
                                        <p:tgtEl>
                                          <p:spTgt spid="10"/>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3000"/>
                                        <p:tgtEl>
                                          <p:spTgt spid="11"/>
                                        </p:tgtEl>
                                        <p:attrNameLst>
                                          <p:attrName>ppt_x</p:attrName>
                                        </p:attrNameLst>
                                      </p:cBhvr>
                                      <p:tavLst>
                                        <p:tav tm="0">
                                          <p:val>
                                            <p:strVal val="ppt_x"/>
                                          </p:val>
                                        </p:tav>
                                        <p:tav tm="100000">
                                          <p:val>
                                            <p:strVal val="1+ppt_w/2"/>
                                          </p:val>
                                        </p:tav>
                                      </p:tavLst>
                                    </p:anim>
                                    <p:anim calcmode="lin" valueType="num">
                                      <p:cBhvr additive="base">
                                        <p:cTn id="174" dur="3000"/>
                                        <p:tgtEl>
                                          <p:spTgt spid="11"/>
                                        </p:tgtEl>
                                        <p:attrNameLst>
                                          <p:attrName>ppt_y</p:attrName>
                                        </p:attrNameLst>
                                      </p:cBhvr>
                                      <p:tavLst>
                                        <p:tav tm="0">
                                          <p:val>
                                            <p:strVal val="ppt_y"/>
                                          </p:val>
                                        </p:tav>
                                        <p:tav tm="100000">
                                          <p:val>
                                            <p:strVal val="1+ppt_h/2"/>
                                          </p:val>
                                        </p:tav>
                                      </p:tavLst>
                                    </p:anim>
                                    <p:set>
                                      <p:cBhvr>
                                        <p:cTn id="175" dur="1" fill="hold">
                                          <p:stCondLst>
                                            <p:cond delay="2999"/>
                                          </p:stCondLst>
                                        </p:cTn>
                                        <p:tgtEl>
                                          <p:spTgt spid="11"/>
                                        </p:tgtEl>
                                        <p:attrNameLst>
                                          <p:attrName>style.visibility</p:attrName>
                                        </p:attrNameLst>
                                      </p:cBhvr>
                                      <p:to>
                                        <p:strVal val="hidden"/>
                                      </p:to>
                                    </p:se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3000" fill="hold"/>
                                        <p:tgtEl>
                                          <p:spTgt spid="2"/>
                                        </p:tgtEl>
                                        <p:attrNameLst>
                                          <p:attrName>ppt_x</p:attrName>
                                        </p:attrNameLst>
                                      </p:cBhvr>
                                      <p:tavLst>
                                        <p:tav tm="0">
                                          <p:val>
                                            <p:strVal val="#ppt_x"/>
                                          </p:val>
                                        </p:tav>
                                        <p:tav tm="100000">
                                          <p:val>
                                            <p:strVal val="#ppt_x"/>
                                          </p:val>
                                        </p:tav>
                                      </p:tavLst>
                                    </p:anim>
                                    <p:anim calcmode="lin" valueType="num">
                                      <p:cBhvr>
                                        <p:cTn id="179" dur="3000" fill="hold"/>
                                        <p:tgtEl>
                                          <p:spTgt spid="2"/>
                                        </p:tgtEl>
                                        <p:attrNameLst>
                                          <p:attrName>ppt_y</p:attrName>
                                        </p:attrNameLst>
                                      </p:cBhvr>
                                      <p:tavLst>
                                        <p:tav tm="0">
                                          <p:val>
                                            <p:strVal val="#ppt_y-#ppt_h/2"/>
                                          </p:val>
                                        </p:tav>
                                        <p:tav tm="100000">
                                          <p:val>
                                            <p:strVal val="#ppt_y"/>
                                          </p:val>
                                        </p:tav>
                                      </p:tavLst>
                                    </p:anim>
                                    <p:anim calcmode="lin" valueType="num">
                                      <p:cBhvr>
                                        <p:cTn id="180" dur="3000" fill="hold"/>
                                        <p:tgtEl>
                                          <p:spTgt spid="2"/>
                                        </p:tgtEl>
                                        <p:attrNameLst>
                                          <p:attrName>ppt_w</p:attrName>
                                        </p:attrNameLst>
                                      </p:cBhvr>
                                      <p:tavLst>
                                        <p:tav tm="0">
                                          <p:val>
                                            <p:strVal val="#ppt_w"/>
                                          </p:val>
                                        </p:tav>
                                        <p:tav tm="100000">
                                          <p:val>
                                            <p:strVal val="#ppt_w"/>
                                          </p:val>
                                        </p:tav>
                                      </p:tavLst>
                                    </p:anim>
                                    <p:anim calcmode="lin" valueType="num">
                                      <p:cBhvr>
                                        <p:cTn id="181" dur="3000" fill="hold"/>
                                        <p:tgtEl>
                                          <p:spTgt spid="2"/>
                                        </p:tgtEl>
                                        <p:attrNameLst>
                                          <p:attrName>ppt_h</p:attrName>
                                        </p:attrNameLst>
                                      </p:cBhvr>
                                      <p:tavLst>
                                        <p:tav tm="0">
                                          <p:val>
                                            <p:fltVal val="0"/>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Vertical)">
                                      <p:cBhvr>
                                        <p:cTn id="18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92d223aaf039ee431ccd40b6de1bef7f.jpg"/>
          <p:cNvPicPr>
            <a:picLocks noChangeAspect="1"/>
          </p:cNvPicPr>
          <p:nvPr/>
        </p:nvPicPr>
        <p:blipFill>
          <a:blip r:embed="rId2"/>
          <a:stretch>
            <a:fillRect/>
          </a:stretch>
        </p:blipFill>
        <p:spPr>
          <a:xfrm>
            <a:off x="1116" y="0"/>
            <a:ext cx="9141768" cy="5143500"/>
          </a:xfrm>
          <a:prstGeom prst="rect">
            <a:avLst/>
          </a:prstGeom>
        </p:spPr>
      </p:pic>
      <p:pic>
        <p:nvPicPr>
          <p:cNvPr id="4" name="3 Imagen" descr="ytj.png"/>
          <p:cNvPicPr>
            <a:picLocks noChangeAspect="1"/>
          </p:cNvPicPr>
          <p:nvPr/>
        </p:nvPicPr>
        <p:blipFill>
          <a:blip r:embed="rId3"/>
          <a:stretch>
            <a:fillRect/>
          </a:stretch>
        </p:blipFill>
        <p:spPr>
          <a:xfrm flipH="1">
            <a:off x="5286380" y="0"/>
            <a:ext cx="3714776" cy="4762500"/>
          </a:xfrm>
          <a:prstGeom prst="rect">
            <a:avLst/>
          </a:prstGeom>
        </p:spPr>
      </p:pic>
      <p:sp>
        <p:nvSpPr>
          <p:cNvPr id="5" name="4 CuadroTexto"/>
          <p:cNvSpPr txBox="1"/>
          <p:nvPr/>
        </p:nvSpPr>
        <p:spPr>
          <a:xfrm>
            <a:off x="357158" y="1428742"/>
            <a:ext cx="2571768" cy="3170099"/>
          </a:xfrm>
          <a:prstGeom prst="rect">
            <a:avLst/>
          </a:prstGeom>
          <a:noFill/>
        </p:spPr>
        <p:txBody>
          <a:bodyPr wrap="square" rtlCol="0">
            <a:spAutoFit/>
          </a:bodyPr>
          <a:lstStyle/>
          <a:p>
            <a:r>
              <a:rPr lang="es-PE" sz="2000" dirty="0" smtClean="0"/>
              <a:t>La noche despliega su manto de estrellas, un espectáculo celestial, El silencio envuelve el paisaje, una melodía sin igual, El corazón late al compás de la naturaleza, en perfecta sintonía, Y en este escenario de serenidad, encuentro mi alquimia.</a:t>
            </a:r>
          </a:p>
          <a:p>
            <a:endParaRPr lang="es-PE" sz="2000" dirty="0"/>
          </a:p>
        </p:txBody>
      </p:sp>
    </p:spTree>
  </p:cSld>
  <p:clrMapOvr>
    <a:masterClrMapping/>
  </p:clrMapOvr>
  <p:transition advClick="0" advTm="2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wallpaperuse.com-wallpaper-nature-flowers-hd-8870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led_circle_orange_preview.png"/>
          <p:cNvPicPr>
            <a:picLocks noChangeAspect="1"/>
          </p:cNvPicPr>
          <p:nvPr/>
        </p:nvPicPr>
        <p:blipFill>
          <a:blip r:embed="rId3" cstate="print">
            <a:duotone>
              <a:prstClr val="black"/>
              <a:srgbClr val="C850BA">
                <a:tint val="45000"/>
                <a:satMod val="400000"/>
              </a:srgbClr>
            </a:duotone>
            <a:lum contrast="40000"/>
          </a:blip>
          <a:stretch>
            <a:fillRect/>
          </a:stretch>
        </p:blipFill>
        <p:spPr>
          <a:xfrm>
            <a:off x="1" y="1"/>
            <a:ext cx="642924" cy="642924"/>
          </a:xfrm>
          <a:prstGeom prst="rect">
            <a:avLst/>
          </a:prstGeom>
          <a:effectLst>
            <a:glow rad="139700">
              <a:schemeClr val="accent6">
                <a:satMod val="175000"/>
                <a:alpha val="40000"/>
              </a:schemeClr>
            </a:glow>
          </a:effectLst>
        </p:spPr>
      </p:pic>
      <p:pic>
        <p:nvPicPr>
          <p:cNvPr id="5" name="4 Imagen" descr="led_circle_orange_preview.png"/>
          <p:cNvPicPr>
            <a:picLocks noChangeAspect="1"/>
          </p:cNvPicPr>
          <p:nvPr/>
        </p:nvPicPr>
        <p:blipFill>
          <a:blip r:embed="rId3" cstate="print">
            <a:duotone>
              <a:prstClr val="black"/>
              <a:srgbClr val="C850BA">
                <a:tint val="45000"/>
                <a:satMod val="400000"/>
              </a:srgbClr>
            </a:duotone>
            <a:lum contrast="40000"/>
          </a:blip>
          <a:stretch>
            <a:fillRect/>
          </a:stretch>
        </p:blipFill>
        <p:spPr>
          <a:xfrm>
            <a:off x="8501076" y="1928808"/>
            <a:ext cx="642924" cy="642924"/>
          </a:xfrm>
          <a:prstGeom prst="rect">
            <a:avLst/>
          </a:prstGeom>
          <a:effectLst>
            <a:glow rad="139700">
              <a:schemeClr val="accent6">
                <a:satMod val="175000"/>
                <a:alpha val="40000"/>
              </a:schemeClr>
            </a:glow>
          </a:effectLst>
        </p:spPr>
      </p:pic>
      <p:pic>
        <p:nvPicPr>
          <p:cNvPr id="6" name="5 Imagen" descr="led_circle_orange_preview.png"/>
          <p:cNvPicPr>
            <a:picLocks noChangeAspect="1"/>
          </p:cNvPicPr>
          <p:nvPr/>
        </p:nvPicPr>
        <p:blipFill>
          <a:blip r:embed="rId3" cstate="print">
            <a:duotone>
              <a:prstClr val="black"/>
              <a:srgbClr val="C850BA">
                <a:tint val="45000"/>
                <a:satMod val="400000"/>
              </a:srgbClr>
            </a:duotone>
            <a:lum contrast="40000"/>
          </a:blip>
          <a:stretch>
            <a:fillRect/>
          </a:stretch>
        </p:blipFill>
        <p:spPr>
          <a:xfrm>
            <a:off x="8501076" y="2571750"/>
            <a:ext cx="642924" cy="642924"/>
          </a:xfrm>
          <a:prstGeom prst="rect">
            <a:avLst/>
          </a:prstGeom>
          <a:effectLst>
            <a:glow rad="139700">
              <a:schemeClr val="accent6">
                <a:satMod val="175000"/>
                <a:alpha val="40000"/>
              </a:schemeClr>
            </a:glow>
          </a:effectLst>
        </p:spPr>
      </p:pic>
      <p:pic>
        <p:nvPicPr>
          <p:cNvPr id="7" name="6 Imagen" descr="led_circle_orange_preview.png"/>
          <p:cNvPicPr>
            <a:picLocks noChangeAspect="1"/>
          </p:cNvPicPr>
          <p:nvPr/>
        </p:nvPicPr>
        <p:blipFill>
          <a:blip r:embed="rId3" cstate="print">
            <a:duotone>
              <a:prstClr val="black"/>
              <a:srgbClr val="C850BA">
                <a:tint val="45000"/>
                <a:satMod val="400000"/>
              </a:srgbClr>
            </a:duotone>
            <a:lum contrast="40000"/>
          </a:blip>
          <a:stretch>
            <a:fillRect/>
          </a:stretch>
        </p:blipFill>
        <p:spPr>
          <a:xfrm>
            <a:off x="0" y="4500576"/>
            <a:ext cx="642924" cy="642924"/>
          </a:xfrm>
          <a:prstGeom prst="rect">
            <a:avLst/>
          </a:prstGeom>
          <a:effectLst>
            <a:glow rad="139700">
              <a:schemeClr val="accent6">
                <a:satMod val="175000"/>
                <a:alpha val="40000"/>
              </a:schemeClr>
            </a:glow>
          </a:effectLst>
        </p:spPr>
      </p:pic>
      <p:pic>
        <p:nvPicPr>
          <p:cNvPr id="8" name="7 Imagen" descr="led_circle_orange_preview.png"/>
          <p:cNvPicPr>
            <a:picLocks noChangeAspect="1"/>
          </p:cNvPicPr>
          <p:nvPr/>
        </p:nvPicPr>
        <p:blipFill>
          <a:blip r:embed="rId3" cstate="print">
            <a:duotone>
              <a:prstClr val="black"/>
              <a:srgbClr val="C850BA">
                <a:tint val="45000"/>
                <a:satMod val="400000"/>
              </a:srgbClr>
            </a:duotone>
            <a:lum contrast="40000"/>
          </a:blip>
          <a:stretch>
            <a:fillRect/>
          </a:stretch>
        </p:blipFill>
        <p:spPr>
          <a:xfrm>
            <a:off x="1857356" y="857238"/>
            <a:ext cx="642924" cy="642924"/>
          </a:xfrm>
          <a:prstGeom prst="rect">
            <a:avLst/>
          </a:prstGeom>
          <a:effectLst>
            <a:glow rad="139700">
              <a:schemeClr val="accent6">
                <a:satMod val="175000"/>
                <a:alpha val="40000"/>
              </a:schemeClr>
            </a:glow>
          </a:effectLst>
        </p:spPr>
      </p:pic>
      <p:pic>
        <p:nvPicPr>
          <p:cNvPr id="9" name="8 Imagen" descr="led_circle_orange_preview.png"/>
          <p:cNvPicPr>
            <a:picLocks noChangeAspect="1"/>
          </p:cNvPicPr>
          <p:nvPr/>
        </p:nvPicPr>
        <p:blipFill>
          <a:blip r:embed="rId3" cstate="print">
            <a:duotone>
              <a:prstClr val="black"/>
              <a:srgbClr val="C850BA">
                <a:tint val="45000"/>
                <a:satMod val="400000"/>
              </a:srgbClr>
            </a:duotone>
            <a:lum contrast="40000"/>
          </a:blip>
          <a:stretch>
            <a:fillRect/>
          </a:stretch>
        </p:blipFill>
        <p:spPr>
          <a:xfrm>
            <a:off x="1714480" y="3714758"/>
            <a:ext cx="642924" cy="642924"/>
          </a:xfrm>
          <a:prstGeom prst="rect">
            <a:avLst/>
          </a:prstGeom>
          <a:effectLst>
            <a:glow rad="139700">
              <a:schemeClr val="accent6">
                <a:satMod val="175000"/>
                <a:alpha val="40000"/>
              </a:schemeClr>
            </a:glow>
          </a:effectLst>
        </p:spPr>
      </p:pic>
      <p:pic>
        <p:nvPicPr>
          <p:cNvPr id="10" name="9 Imagen" descr="led_circle_orange_preview.png"/>
          <p:cNvPicPr>
            <a:picLocks noChangeAspect="1"/>
          </p:cNvPicPr>
          <p:nvPr/>
        </p:nvPicPr>
        <p:blipFill>
          <a:blip r:embed="rId3" cstate="print">
            <a:duotone>
              <a:prstClr val="black"/>
              <a:srgbClr val="C850BA">
                <a:tint val="45000"/>
                <a:satMod val="400000"/>
              </a:srgbClr>
            </a:duotone>
            <a:lum contrast="40000"/>
          </a:blip>
          <a:stretch>
            <a:fillRect/>
          </a:stretch>
        </p:blipFill>
        <p:spPr>
          <a:xfrm>
            <a:off x="928662" y="500048"/>
            <a:ext cx="642924" cy="642924"/>
          </a:xfrm>
          <a:prstGeom prst="rect">
            <a:avLst/>
          </a:prstGeom>
          <a:effectLst>
            <a:glow rad="139700">
              <a:schemeClr val="accent6">
                <a:satMod val="175000"/>
                <a:alpha val="40000"/>
              </a:schemeClr>
            </a:glow>
          </a:effectLst>
        </p:spPr>
      </p:pic>
      <p:pic>
        <p:nvPicPr>
          <p:cNvPr id="11" name="10 Imagen" descr="led_circle_orange_preview.png"/>
          <p:cNvPicPr>
            <a:picLocks noChangeAspect="1"/>
          </p:cNvPicPr>
          <p:nvPr/>
        </p:nvPicPr>
        <p:blipFill>
          <a:blip r:embed="rId3" cstate="print">
            <a:duotone>
              <a:prstClr val="black"/>
              <a:srgbClr val="C850BA">
                <a:tint val="45000"/>
                <a:satMod val="400000"/>
              </a:srgbClr>
            </a:duotone>
            <a:lum contrast="40000"/>
          </a:blip>
          <a:stretch>
            <a:fillRect/>
          </a:stretch>
        </p:blipFill>
        <p:spPr>
          <a:xfrm>
            <a:off x="857224" y="4071948"/>
            <a:ext cx="642924" cy="642924"/>
          </a:xfrm>
          <a:prstGeom prst="rect">
            <a:avLst/>
          </a:prstGeom>
          <a:effectLst>
            <a:glow rad="139700">
              <a:schemeClr val="accent6">
                <a:satMod val="175000"/>
                <a:alpha val="40000"/>
              </a:schemeClr>
            </a:glow>
          </a:effectLst>
        </p:spPr>
      </p:pic>
      <p:pic>
        <p:nvPicPr>
          <p:cNvPr id="12" name="11 Imagen" descr="led_circle_orange_preview.png"/>
          <p:cNvPicPr>
            <a:picLocks noChangeAspect="1"/>
          </p:cNvPicPr>
          <p:nvPr/>
        </p:nvPicPr>
        <p:blipFill>
          <a:blip r:embed="rId3" cstate="print">
            <a:duotone>
              <a:prstClr val="black"/>
              <a:srgbClr val="C850BA">
                <a:tint val="45000"/>
                <a:satMod val="400000"/>
              </a:srgbClr>
            </a:duotone>
            <a:lum contrast="40000"/>
          </a:blip>
          <a:stretch>
            <a:fillRect/>
          </a:stretch>
        </p:blipFill>
        <p:spPr>
          <a:xfrm>
            <a:off x="2643174" y="1214428"/>
            <a:ext cx="642924" cy="642924"/>
          </a:xfrm>
          <a:prstGeom prst="rect">
            <a:avLst/>
          </a:prstGeom>
          <a:effectLst>
            <a:glow rad="139700">
              <a:schemeClr val="accent6">
                <a:satMod val="175000"/>
                <a:alpha val="40000"/>
              </a:schemeClr>
            </a:glow>
          </a:effectLst>
        </p:spPr>
      </p:pic>
      <p:pic>
        <p:nvPicPr>
          <p:cNvPr id="13" name="12 Imagen" descr="led_circle_orange_preview.png"/>
          <p:cNvPicPr>
            <a:picLocks noChangeAspect="1"/>
          </p:cNvPicPr>
          <p:nvPr/>
        </p:nvPicPr>
        <p:blipFill>
          <a:blip r:embed="rId3" cstate="print">
            <a:duotone>
              <a:prstClr val="black"/>
              <a:srgbClr val="C850BA">
                <a:tint val="45000"/>
                <a:satMod val="400000"/>
              </a:srgbClr>
            </a:duotone>
            <a:lum contrast="40000"/>
          </a:blip>
          <a:stretch>
            <a:fillRect/>
          </a:stretch>
        </p:blipFill>
        <p:spPr>
          <a:xfrm>
            <a:off x="2500298" y="3357568"/>
            <a:ext cx="642924" cy="642924"/>
          </a:xfrm>
          <a:prstGeom prst="rect">
            <a:avLst/>
          </a:prstGeom>
          <a:effectLst>
            <a:glow rad="139700">
              <a:schemeClr val="accent6">
                <a:satMod val="175000"/>
                <a:alpha val="40000"/>
              </a:schemeClr>
            </a:glow>
          </a:effectLst>
        </p:spPr>
      </p:pic>
      <p:pic>
        <p:nvPicPr>
          <p:cNvPr id="14" name="13 Imagen" descr="led_circle_orange_preview.png"/>
          <p:cNvPicPr>
            <a:picLocks noChangeAspect="1"/>
          </p:cNvPicPr>
          <p:nvPr/>
        </p:nvPicPr>
        <p:blipFill>
          <a:blip r:embed="rId3" cstate="print">
            <a:duotone>
              <a:prstClr val="black"/>
              <a:srgbClr val="C850BA">
                <a:tint val="45000"/>
                <a:satMod val="400000"/>
              </a:srgbClr>
            </a:duotone>
            <a:lum contrast="40000"/>
          </a:blip>
          <a:stretch>
            <a:fillRect/>
          </a:stretch>
        </p:blipFill>
        <p:spPr>
          <a:xfrm>
            <a:off x="3428992" y="1500180"/>
            <a:ext cx="642924" cy="642924"/>
          </a:xfrm>
          <a:prstGeom prst="rect">
            <a:avLst/>
          </a:prstGeom>
          <a:effectLst>
            <a:glow rad="139700">
              <a:schemeClr val="accent6">
                <a:satMod val="175000"/>
                <a:alpha val="40000"/>
              </a:schemeClr>
            </a:glow>
          </a:effectLst>
        </p:spPr>
      </p:pic>
      <p:pic>
        <p:nvPicPr>
          <p:cNvPr id="15" name="14 Imagen" descr="led_circle_orange_preview.png"/>
          <p:cNvPicPr>
            <a:picLocks noChangeAspect="1"/>
          </p:cNvPicPr>
          <p:nvPr/>
        </p:nvPicPr>
        <p:blipFill>
          <a:blip r:embed="rId3" cstate="print">
            <a:duotone>
              <a:prstClr val="black"/>
              <a:srgbClr val="C850BA">
                <a:tint val="45000"/>
                <a:satMod val="400000"/>
              </a:srgbClr>
            </a:duotone>
            <a:lum contrast="40000"/>
          </a:blip>
          <a:stretch>
            <a:fillRect/>
          </a:stretch>
        </p:blipFill>
        <p:spPr>
          <a:xfrm>
            <a:off x="3357554" y="3214692"/>
            <a:ext cx="642924" cy="642924"/>
          </a:xfrm>
          <a:prstGeom prst="rect">
            <a:avLst/>
          </a:prstGeom>
          <a:effectLst>
            <a:glow rad="139700">
              <a:schemeClr val="accent6">
                <a:satMod val="175000"/>
                <a:alpha val="40000"/>
              </a:schemeClr>
            </a:glow>
          </a:effectLst>
        </p:spPr>
      </p:pic>
      <p:pic>
        <p:nvPicPr>
          <p:cNvPr id="16" name="15 Imagen" descr="led_circle_orange_preview.png"/>
          <p:cNvPicPr>
            <a:picLocks noChangeAspect="1"/>
          </p:cNvPicPr>
          <p:nvPr/>
        </p:nvPicPr>
        <p:blipFill>
          <a:blip r:embed="rId3" cstate="print">
            <a:duotone>
              <a:prstClr val="black"/>
              <a:srgbClr val="C850BA">
                <a:tint val="45000"/>
                <a:satMod val="400000"/>
              </a:srgbClr>
            </a:duotone>
            <a:lum contrast="40000"/>
          </a:blip>
          <a:stretch>
            <a:fillRect/>
          </a:stretch>
        </p:blipFill>
        <p:spPr>
          <a:xfrm>
            <a:off x="4286248" y="1857370"/>
            <a:ext cx="642924" cy="642924"/>
          </a:xfrm>
          <a:prstGeom prst="rect">
            <a:avLst/>
          </a:prstGeom>
          <a:effectLst>
            <a:glow rad="139700">
              <a:schemeClr val="accent6">
                <a:satMod val="175000"/>
                <a:alpha val="40000"/>
              </a:schemeClr>
            </a:glow>
          </a:effectLst>
        </p:spPr>
      </p:pic>
      <p:pic>
        <p:nvPicPr>
          <p:cNvPr id="17" name="16 Imagen" descr="led_circle_orange_preview.png"/>
          <p:cNvPicPr>
            <a:picLocks noChangeAspect="1"/>
          </p:cNvPicPr>
          <p:nvPr/>
        </p:nvPicPr>
        <p:blipFill>
          <a:blip r:embed="rId3" cstate="print">
            <a:duotone>
              <a:prstClr val="black"/>
              <a:srgbClr val="C850BA">
                <a:tint val="45000"/>
                <a:satMod val="400000"/>
              </a:srgbClr>
            </a:duotone>
            <a:lum contrast="40000"/>
          </a:blip>
          <a:stretch>
            <a:fillRect/>
          </a:stretch>
        </p:blipFill>
        <p:spPr>
          <a:xfrm>
            <a:off x="4286248" y="3000378"/>
            <a:ext cx="642924" cy="642924"/>
          </a:xfrm>
          <a:prstGeom prst="rect">
            <a:avLst/>
          </a:prstGeom>
          <a:effectLst>
            <a:glow rad="139700">
              <a:schemeClr val="accent6">
                <a:satMod val="175000"/>
                <a:alpha val="40000"/>
              </a:schemeClr>
            </a:glow>
          </a:effectLst>
        </p:spPr>
      </p:pic>
      <p:pic>
        <p:nvPicPr>
          <p:cNvPr id="18" name="17 Imagen" descr="led_circle_orange_preview.png"/>
          <p:cNvPicPr>
            <a:picLocks noChangeAspect="1"/>
          </p:cNvPicPr>
          <p:nvPr/>
        </p:nvPicPr>
        <p:blipFill>
          <a:blip r:embed="rId3" cstate="print">
            <a:duotone>
              <a:prstClr val="black"/>
              <a:srgbClr val="C850BA">
                <a:tint val="45000"/>
                <a:satMod val="400000"/>
              </a:srgbClr>
            </a:duotone>
            <a:lum contrast="40000"/>
          </a:blip>
          <a:stretch>
            <a:fillRect/>
          </a:stretch>
        </p:blipFill>
        <p:spPr>
          <a:xfrm>
            <a:off x="5143504" y="2000246"/>
            <a:ext cx="642924" cy="642924"/>
          </a:xfrm>
          <a:prstGeom prst="rect">
            <a:avLst/>
          </a:prstGeom>
          <a:effectLst>
            <a:glow rad="139700">
              <a:schemeClr val="accent6">
                <a:satMod val="175000"/>
                <a:alpha val="40000"/>
              </a:schemeClr>
            </a:glow>
          </a:effectLst>
        </p:spPr>
      </p:pic>
      <p:pic>
        <p:nvPicPr>
          <p:cNvPr id="19" name="18 Imagen" descr="led_circle_orange_preview.png"/>
          <p:cNvPicPr>
            <a:picLocks noChangeAspect="1"/>
          </p:cNvPicPr>
          <p:nvPr/>
        </p:nvPicPr>
        <p:blipFill>
          <a:blip r:embed="rId3" cstate="print">
            <a:duotone>
              <a:prstClr val="black"/>
              <a:srgbClr val="C850BA">
                <a:tint val="45000"/>
                <a:satMod val="400000"/>
              </a:srgbClr>
            </a:duotone>
            <a:lum contrast="40000"/>
          </a:blip>
          <a:stretch>
            <a:fillRect/>
          </a:stretch>
        </p:blipFill>
        <p:spPr>
          <a:xfrm>
            <a:off x="5214942" y="2786064"/>
            <a:ext cx="642924" cy="642924"/>
          </a:xfrm>
          <a:prstGeom prst="rect">
            <a:avLst/>
          </a:prstGeom>
          <a:effectLst>
            <a:glow rad="139700">
              <a:schemeClr val="accent6">
                <a:satMod val="175000"/>
                <a:alpha val="40000"/>
              </a:schemeClr>
            </a:glow>
          </a:effectLst>
        </p:spPr>
      </p:pic>
      <p:pic>
        <p:nvPicPr>
          <p:cNvPr id="20" name="19 Imagen" descr="led_circle_orange_preview.png"/>
          <p:cNvPicPr>
            <a:picLocks noChangeAspect="1"/>
          </p:cNvPicPr>
          <p:nvPr/>
        </p:nvPicPr>
        <p:blipFill>
          <a:blip r:embed="rId3" cstate="print">
            <a:duotone>
              <a:prstClr val="black"/>
              <a:srgbClr val="C850BA">
                <a:tint val="45000"/>
                <a:satMod val="400000"/>
              </a:srgbClr>
            </a:duotone>
            <a:lum contrast="40000"/>
          </a:blip>
          <a:stretch>
            <a:fillRect/>
          </a:stretch>
        </p:blipFill>
        <p:spPr>
          <a:xfrm>
            <a:off x="6000760" y="1928808"/>
            <a:ext cx="642924" cy="642924"/>
          </a:xfrm>
          <a:prstGeom prst="rect">
            <a:avLst/>
          </a:prstGeom>
          <a:effectLst>
            <a:glow rad="139700">
              <a:schemeClr val="accent6">
                <a:satMod val="175000"/>
                <a:alpha val="40000"/>
              </a:schemeClr>
            </a:glow>
          </a:effectLst>
        </p:spPr>
      </p:pic>
      <p:pic>
        <p:nvPicPr>
          <p:cNvPr id="21" name="20 Imagen" descr="led_circle_orange_preview.png"/>
          <p:cNvPicPr>
            <a:picLocks noChangeAspect="1"/>
          </p:cNvPicPr>
          <p:nvPr/>
        </p:nvPicPr>
        <p:blipFill>
          <a:blip r:embed="rId3" cstate="print">
            <a:duotone>
              <a:prstClr val="black"/>
              <a:srgbClr val="C850BA">
                <a:tint val="45000"/>
                <a:satMod val="400000"/>
              </a:srgbClr>
            </a:duotone>
            <a:lum contrast="40000"/>
          </a:blip>
          <a:stretch>
            <a:fillRect/>
          </a:stretch>
        </p:blipFill>
        <p:spPr>
          <a:xfrm>
            <a:off x="6000760" y="2714626"/>
            <a:ext cx="642924" cy="642924"/>
          </a:xfrm>
          <a:prstGeom prst="rect">
            <a:avLst/>
          </a:prstGeom>
          <a:effectLst>
            <a:glow rad="139700">
              <a:schemeClr val="accent6">
                <a:satMod val="175000"/>
                <a:alpha val="40000"/>
              </a:schemeClr>
            </a:glow>
          </a:effectLst>
        </p:spPr>
      </p:pic>
      <p:pic>
        <p:nvPicPr>
          <p:cNvPr id="22" name="21 Imagen" descr="led_circle_orange_preview.png"/>
          <p:cNvPicPr>
            <a:picLocks noChangeAspect="1"/>
          </p:cNvPicPr>
          <p:nvPr/>
        </p:nvPicPr>
        <p:blipFill>
          <a:blip r:embed="rId3" cstate="print">
            <a:duotone>
              <a:prstClr val="black"/>
              <a:srgbClr val="C850BA">
                <a:tint val="45000"/>
                <a:satMod val="400000"/>
              </a:srgbClr>
            </a:duotone>
            <a:lum contrast="40000"/>
          </a:blip>
          <a:stretch>
            <a:fillRect/>
          </a:stretch>
        </p:blipFill>
        <p:spPr>
          <a:xfrm>
            <a:off x="6858016" y="1928808"/>
            <a:ext cx="642924" cy="642924"/>
          </a:xfrm>
          <a:prstGeom prst="rect">
            <a:avLst/>
          </a:prstGeom>
          <a:effectLst>
            <a:glow rad="139700">
              <a:schemeClr val="accent6">
                <a:satMod val="175000"/>
                <a:alpha val="40000"/>
              </a:schemeClr>
            </a:glow>
          </a:effectLst>
        </p:spPr>
      </p:pic>
      <p:pic>
        <p:nvPicPr>
          <p:cNvPr id="23" name="22 Imagen" descr="led_circle_orange_preview.png"/>
          <p:cNvPicPr>
            <a:picLocks noChangeAspect="1"/>
          </p:cNvPicPr>
          <p:nvPr/>
        </p:nvPicPr>
        <p:blipFill>
          <a:blip r:embed="rId3" cstate="print">
            <a:duotone>
              <a:prstClr val="black"/>
              <a:srgbClr val="C850BA">
                <a:tint val="45000"/>
                <a:satMod val="400000"/>
              </a:srgbClr>
            </a:duotone>
            <a:lum contrast="40000"/>
          </a:blip>
          <a:stretch>
            <a:fillRect/>
          </a:stretch>
        </p:blipFill>
        <p:spPr>
          <a:xfrm>
            <a:off x="6858016" y="2643188"/>
            <a:ext cx="642924" cy="642924"/>
          </a:xfrm>
          <a:prstGeom prst="rect">
            <a:avLst/>
          </a:prstGeom>
          <a:effectLst>
            <a:glow rad="139700">
              <a:schemeClr val="accent6">
                <a:satMod val="175000"/>
                <a:alpha val="40000"/>
              </a:schemeClr>
            </a:glow>
          </a:effectLst>
        </p:spPr>
      </p:pic>
      <p:pic>
        <p:nvPicPr>
          <p:cNvPr id="24" name="23 Imagen" descr="led_circle_orange_preview.png"/>
          <p:cNvPicPr>
            <a:picLocks noChangeAspect="1"/>
          </p:cNvPicPr>
          <p:nvPr/>
        </p:nvPicPr>
        <p:blipFill>
          <a:blip r:embed="rId3" cstate="print">
            <a:duotone>
              <a:prstClr val="black"/>
              <a:srgbClr val="C850BA">
                <a:tint val="45000"/>
                <a:satMod val="400000"/>
              </a:srgbClr>
            </a:duotone>
            <a:lum contrast="40000"/>
          </a:blip>
          <a:stretch>
            <a:fillRect/>
          </a:stretch>
        </p:blipFill>
        <p:spPr>
          <a:xfrm>
            <a:off x="7643834" y="1928808"/>
            <a:ext cx="642924" cy="642924"/>
          </a:xfrm>
          <a:prstGeom prst="rect">
            <a:avLst/>
          </a:prstGeom>
          <a:effectLst>
            <a:glow rad="139700">
              <a:schemeClr val="accent6">
                <a:satMod val="175000"/>
                <a:alpha val="40000"/>
              </a:schemeClr>
            </a:glow>
          </a:effectLst>
        </p:spPr>
      </p:pic>
      <p:pic>
        <p:nvPicPr>
          <p:cNvPr id="25" name="24 Imagen" descr="led_circle_orange_preview.png"/>
          <p:cNvPicPr>
            <a:picLocks noChangeAspect="1"/>
          </p:cNvPicPr>
          <p:nvPr/>
        </p:nvPicPr>
        <p:blipFill>
          <a:blip r:embed="rId3" cstate="print">
            <a:duotone>
              <a:prstClr val="black"/>
              <a:srgbClr val="C850BA">
                <a:tint val="45000"/>
                <a:satMod val="400000"/>
              </a:srgbClr>
            </a:duotone>
            <a:lum contrast="40000"/>
          </a:blip>
          <a:stretch>
            <a:fillRect/>
          </a:stretch>
        </p:blipFill>
        <p:spPr>
          <a:xfrm>
            <a:off x="7643834" y="2643188"/>
            <a:ext cx="642924" cy="642924"/>
          </a:xfrm>
          <a:prstGeom prst="rect">
            <a:avLst/>
          </a:prstGeom>
          <a:effectLst>
            <a:glow rad="139700">
              <a:schemeClr val="accent6">
                <a:satMod val="175000"/>
                <a:alpha val="40000"/>
              </a:schemeClr>
            </a:glow>
          </a:effectLst>
        </p:spPr>
      </p:pic>
      <p:pic>
        <p:nvPicPr>
          <p:cNvPr id="26" name="25 Imagen" descr="wallpaperuse.com-wallpaper-nature-flowers-hd-8870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1+#ppt_w/2"/>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1+#ppt_w/2"/>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1+#ppt_w/2"/>
                                          </p:val>
                                        </p:tav>
                                        <p:tav tm="100000">
                                          <p:val>
                                            <p:strVal val="#ppt_x"/>
                                          </p:val>
                                        </p:tav>
                                      </p:tavLst>
                                    </p:anim>
                                    <p:anim calcmode="lin" valueType="num">
                                      <p:cBhvr additive="base">
                                        <p:cTn id="58" dur="2000" fill="hold"/>
                                        <p:tgtEl>
                                          <p:spTgt spid="7"/>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1+#ppt_w/2"/>
                                          </p:val>
                                        </p:tav>
                                        <p:tav tm="100000">
                                          <p:val>
                                            <p:strVal val="#ppt_x"/>
                                          </p:val>
                                        </p:tav>
                                      </p:tavLst>
                                    </p:anim>
                                    <p:anim calcmode="lin" valueType="num">
                                      <p:cBhvr additive="base">
                                        <p:cTn id="62" dur="2000" fill="hold"/>
                                        <p:tgtEl>
                                          <p:spTgt spid="9"/>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2000" fill="hold"/>
                                        <p:tgtEl>
                                          <p:spTgt spid="11"/>
                                        </p:tgtEl>
                                        <p:attrNameLst>
                                          <p:attrName>ppt_x</p:attrName>
                                        </p:attrNameLst>
                                      </p:cBhvr>
                                      <p:tavLst>
                                        <p:tav tm="0">
                                          <p:val>
                                            <p:strVal val="1+#ppt_w/2"/>
                                          </p:val>
                                        </p:tav>
                                        <p:tav tm="100000">
                                          <p:val>
                                            <p:strVal val="#ppt_x"/>
                                          </p:val>
                                        </p:tav>
                                      </p:tavLst>
                                    </p:anim>
                                    <p:anim calcmode="lin" valueType="num">
                                      <p:cBhvr additive="base">
                                        <p:cTn id="66" dur="2000" fill="hold"/>
                                        <p:tgtEl>
                                          <p:spTgt spid="11"/>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1+#ppt_w/2"/>
                                          </p:val>
                                        </p:tav>
                                        <p:tav tm="100000">
                                          <p:val>
                                            <p:strVal val="#ppt_x"/>
                                          </p:val>
                                        </p:tav>
                                      </p:tavLst>
                                    </p:anim>
                                    <p:anim calcmode="lin" valueType="num">
                                      <p:cBhvr additive="base">
                                        <p:cTn id="70" dur="2000" fill="hold"/>
                                        <p:tgtEl>
                                          <p:spTgt spid="13"/>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2000" fill="hold"/>
                                        <p:tgtEl>
                                          <p:spTgt spid="15"/>
                                        </p:tgtEl>
                                        <p:attrNameLst>
                                          <p:attrName>ppt_x</p:attrName>
                                        </p:attrNameLst>
                                      </p:cBhvr>
                                      <p:tavLst>
                                        <p:tav tm="0">
                                          <p:val>
                                            <p:strVal val="1+#ppt_w/2"/>
                                          </p:val>
                                        </p:tav>
                                        <p:tav tm="100000">
                                          <p:val>
                                            <p:strVal val="#ppt_x"/>
                                          </p:val>
                                        </p:tav>
                                      </p:tavLst>
                                    </p:anim>
                                    <p:anim calcmode="lin" valueType="num">
                                      <p:cBhvr additive="base">
                                        <p:cTn id="74" dur="2000" fill="hold"/>
                                        <p:tgtEl>
                                          <p:spTgt spid="15"/>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2000" fill="hold"/>
                                        <p:tgtEl>
                                          <p:spTgt spid="17"/>
                                        </p:tgtEl>
                                        <p:attrNameLst>
                                          <p:attrName>ppt_x</p:attrName>
                                        </p:attrNameLst>
                                      </p:cBhvr>
                                      <p:tavLst>
                                        <p:tav tm="0">
                                          <p:val>
                                            <p:strVal val="1+#ppt_w/2"/>
                                          </p:val>
                                        </p:tav>
                                        <p:tav tm="100000">
                                          <p:val>
                                            <p:strVal val="#ppt_x"/>
                                          </p:val>
                                        </p:tav>
                                      </p:tavLst>
                                    </p:anim>
                                    <p:anim calcmode="lin" valueType="num">
                                      <p:cBhvr additive="base">
                                        <p:cTn id="78" dur="2000" fill="hold"/>
                                        <p:tgtEl>
                                          <p:spTgt spid="17"/>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2000" fill="hold"/>
                                        <p:tgtEl>
                                          <p:spTgt spid="19"/>
                                        </p:tgtEl>
                                        <p:attrNameLst>
                                          <p:attrName>ppt_x</p:attrName>
                                        </p:attrNameLst>
                                      </p:cBhvr>
                                      <p:tavLst>
                                        <p:tav tm="0">
                                          <p:val>
                                            <p:strVal val="1+#ppt_w/2"/>
                                          </p:val>
                                        </p:tav>
                                        <p:tav tm="100000">
                                          <p:val>
                                            <p:strVal val="#ppt_x"/>
                                          </p:val>
                                        </p:tav>
                                      </p:tavLst>
                                    </p:anim>
                                    <p:anim calcmode="lin" valueType="num">
                                      <p:cBhvr additive="base">
                                        <p:cTn id="82" dur="2000" fill="hold"/>
                                        <p:tgtEl>
                                          <p:spTgt spid="19"/>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2000" fill="hold"/>
                                        <p:tgtEl>
                                          <p:spTgt spid="21"/>
                                        </p:tgtEl>
                                        <p:attrNameLst>
                                          <p:attrName>ppt_x</p:attrName>
                                        </p:attrNameLst>
                                      </p:cBhvr>
                                      <p:tavLst>
                                        <p:tav tm="0">
                                          <p:val>
                                            <p:strVal val="1+#ppt_w/2"/>
                                          </p:val>
                                        </p:tav>
                                        <p:tav tm="100000">
                                          <p:val>
                                            <p:strVal val="#ppt_x"/>
                                          </p:val>
                                        </p:tav>
                                      </p:tavLst>
                                    </p:anim>
                                    <p:anim calcmode="lin" valueType="num">
                                      <p:cBhvr additive="base">
                                        <p:cTn id="86" dur="2000" fill="hold"/>
                                        <p:tgtEl>
                                          <p:spTgt spid="21"/>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1+#ppt_w/2"/>
                                          </p:val>
                                        </p:tav>
                                        <p:tav tm="100000">
                                          <p:val>
                                            <p:strVal val="#ppt_x"/>
                                          </p:val>
                                        </p:tav>
                                      </p:tavLst>
                                    </p:anim>
                                    <p:anim calcmode="lin" valueType="num">
                                      <p:cBhvr additive="base">
                                        <p:cTn id="94" dur="2000" fill="hold"/>
                                        <p:tgtEl>
                                          <p:spTgt spid="25"/>
                                        </p:tgtEl>
                                        <p:attrNameLst>
                                          <p:attrName>ppt_y</p:attrName>
                                        </p:attrNameLst>
                                      </p:cBhvr>
                                      <p:tavLst>
                                        <p:tav tm="0">
                                          <p:val>
                                            <p:strVal val="0-#ppt_h/2"/>
                                          </p:val>
                                        </p:tav>
                                        <p:tav tm="100000">
                                          <p:val>
                                            <p:strVal val="#ppt_y"/>
                                          </p:val>
                                        </p:tav>
                                      </p:tavLst>
                                    </p:anim>
                                  </p:childTnLst>
                                </p:cTn>
                              </p:par>
                              <p:par>
                                <p:cTn id="95" presetID="6" presetClass="emph" presetSubtype="0" autoRev="1" fill="hold" nodeType="withEffect">
                                  <p:stCondLst>
                                    <p:cond delay="0"/>
                                  </p:stCondLst>
                                  <p:childTnLst>
                                    <p:animScale>
                                      <p:cBhvr>
                                        <p:cTn id="96" dur="2000" fill="hold"/>
                                        <p:tgtEl>
                                          <p:spTgt spid="4"/>
                                        </p:tgtEl>
                                      </p:cBhvr>
                                      <p:by x="50000" y="50000"/>
                                    </p:animScale>
                                  </p:childTnLst>
                                </p:cTn>
                              </p:par>
                              <p:par>
                                <p:cTn id="97" presetID="6" presetClass="emph" presetSubtype="0" autoRev="1" fill="hold" nodeType="withEffect">
                                  <p:stCondLst>
                                    <p:cond delay="0"/>
                                  </p:stCondLst>
                                  <p:childTnLst>
                                    <p:animScale>
                                      <p:cBhvr>
                                        <p:cTn id="98" dur="2000" fill="hold"/>
                                        <p:tgtEl>
                                          <p:spTgt spid="5"/>
                                        </p:tgtEl>
                                      </p:cBhvr>
                                      <p:by x="50000" y="50000"/>
                                    </p:animScale>
                                  </p:childTnLst>
                                </p:cTn>
                              </p:par>
                              <p:par>
                                <p:cTn id="99" presetID="6" presetClass="emph" presetSubtype="0" autoRev="1" fill="hold" nodeType="withEffect">
                                  <p:stCondLst>
                                    <p:cond delay="0"/>
                                  </p:stCondLst>
                                  <p:childTnLst>
                                    <p:animScale>
                                      <p:cBhvr>
                                        <p:cTn id="100" dur="2000" fill="hold"/>
                                        <p:tgtEl>
                                          <p:spTgt spid="8"/>
                                        </p:tgtEl>
                                      </p:cBhvr>
                                      <p:by x="50000" y="50000"/>
                                    </p:animScale>
                                  </p:childTnLst>
                                </p:cTn>
                              </p:par>
                              <p:par>
                                <p:cTn id="101" presetID="6" presetClass="emph" presetSubtype="0" autoRev="1" fill="hold" nodeType="withEffect">
                                  <p:stCondLst>
                                    <p:cond delay="0"/>
                                  </p:stCondLst>
                                  <p:childTnLst>
                                    <p:animScale>
                                      <p:cBhvr>
                                        <p:cTn id="102" dur="2000" fill="hold"/>
                                        <p:tgtEl>
                                          <p:spTgt spid="10"/>
                                        </p:tgtEl>
                                      </p:cBhvr>
                                      <p:by x="50000" y="50000"/>
                                    </p:animScale>
                                  </p:childTnLst>
                                </p:cTn>
                              </p:par>
                              <p:par>
                                <p:cTn id="103" presetID="6" presetClass="emph" presetSubtype="0" autoRev="1" fill="hold" nodeType="withEffect">
                                  <p:stCondLst>
                                    <p:cond delay="0"/>
                                  </p:stCondLst>
                                  <p:childTnLst>
                                    <p:animScale>
                                      <p:cBhvr>
                                        <p:cTn id="104" dur="2000" fill="hold"/>
                                        <p:tgtEl>
                                          <p:spTgt spid="12"/>
                                        </p:tgtEl>
                                      </p:cBhvr>
                                      <p:by x="50000" y="50000"/>
                                    </p:animScale>
                                  </p:childTnLst>
                                </p:cTn>
                              </p:par>
                              <p:par>
                                <p:cTn id="105" presetID="6" presetClass="emph" presetSubtype="0" autoRev="1" fill="hold" nodeType="withEffect">
                                  <p:stCondLst>
                                    <p:cond delay="0"/>
                                  </p:stCondLst>
                                  <p:childTnLst>
                                    <p:animScale>
                                      <p:cBhvr>
                                        <p:cTn id="106" dur="2000" fill="hold"/>
                                        <p:tgtEl>
                                          <p:spTgt spid="14"/>
                                        </p:tgtEl>
                                      </p:cBhvr>
                                      <p:by x="50000" y="50000"/>
                                    </p:animScale>
                                  </p:childTnLst>
                                </p:cTn>
                              </p:par>
                              <p:par>
                                <p:cTn id="107" presetID="6" presetClass="emph" presetSubtype="0" autoRev="1" fill="hold" nodeType="withEffect">
                                  <p:stCondLst>
                                    <p:cond delay="0"/>
                                  </p:stCondLst>
                                  <p:childTnLst>
                                    <p:animScale>
                                      <p:cBhvr>
                                        <p:cTn id="108" dur="2000" fill="hold"/>
                                        <p:tgtEl>
                                          <p:spTgt spid="16"/>
                                        </p:tgtEl>
                                      </p:cBhvr>
                                      <p:by x="50000" y="50000"/>
                                    </p:animScale>
                                  </p:childTnLst>
                                </p:cTn>
                              </p:par>
                              <p:par>
                                <p:cTn id="109" presetID="6" presetClass="emph" presetSubtype="0" autoRev="1" fill="hold" nodeType="withEffect">
                                  <p:stCondLst>
                                    <p:cond delay="0"/>
                                  </p:stCondLst>
                                  <p:childTnLst>
                                    <p:animScale>
                                      <p:cBhvr>
                                        <p:cTn id="110" dur="2000" fill="hold"/>
                                        <p:tgtEl>
                                          <p:spTgt spid="18"/>
                                        </p:tgtEl>
                                      </p:cBhvr>
                                      <p:by x="50000" y="50000"/>
                                    </p:animScale>
                                  </p:childTnLst>
                                </p:cTn>
                              </p:par>
                              <p:par>
                                <p:cTn id="111" presetID="6" presetClass="emph" presetSubtype="0" autoRev="1" fill="hold" nodeType="withEffect">
                                  <p:stCondLst>
                                    <p:cond delay="0"/>
                                  </p:stCondLst>
                                  <p:childTnLst>
                                    <p:animScale>
                                      <p:cBhvr>
                                        <p:cTn id="112" dur="2000" fill="hold"/>
                                        <p:tgtEl>
                                          <p:spTgt spid="20"/>
                                        </p:tgtEl>
                                      </p:cBhvr>
                                      <p:by x="50000" y="50000"/>
                                    </p:animScale>
                                  </p:childTnLst>
                                </p:cTn>
                              </p:par>
                              <p:par>
                                <p:cTn id="113" presetID="6" presetClass="emph" presetSubtype="0" autoRev="1" fill="hold" nodeType="withEffect">
                                  <p:stCondLst>
                                    <p:cond delay="0"/>
                                  </p:stCondLst>
                                  <p:childTnLst>
                                    <p:animScale>
                                      <p:cBhvr>
                                        <p:cTn id="114" dur="2000" fill="hold"/>
                                        <p:tgtEl>
                                          <p:spTgt spid="22"/>
                                        </p:tgtEl>
                                      </p:cBhvr>
                                      <p:by x="50000" y="50000"/>
                                    </p:animScale>
                                  </p:childTnLst>
                                </p:cTn>
                              </p:par>
                              <p:par>
                                <p:cTn id="115" presetID="6" presetClass="emph" presetSubtype="0" autoRev="1" fill="hold" nodeType="withEffect">
                                  <p:stCondLst>
                                    <p:cond delay="0"/>
                                  </p:stCondLst>
                                  <p:childTnLst>
                                    <p:animScale>
                                      <p:cBhvr>
                                        <p:cTn id="116" dur="2000" fill="hold"/>
                                        <p:tgtEl>
                                          <p:spTgt spid="24"/>
                                        </p:tgtEl>
                                      </p:cBhvr>
                                      <p:by x="50000" y="50000"/>
                                    </p:animScale>
                                  </p:childTnLst>
                                </p:cTn>
                              </p:par>
                              <p:par>
                                <p:cTn id="117" presetID="6" presetClass="emph" presetSubtype="0" autoRev="1" fill="hold" nodeType="withEffect">
                                  <p:stCondLst>
                                    <p:cond delay="0"/>
                                  </p:stCondLst>
                                  <p:childTnLst>
                                    <p:animScale>
                                      <p:cBhvr>
                                        <p:cTn id="118" dur="2000" fill="hold"/>
                                        <p:tgtEl>
                                          <p:spTgt spid="6"/>
                                        </p:tgtEl>
                                      </p:cBhvr>
                                      <p:by x="50000" y="50000"/>
                                    </p:animScale>
                                  </p:childTnLst>
                                </p:cTn>
                              </p:par>
                              <p:par>
                                <p:cTn id="119" presetID="6" presetClass="emph" presetSubtype="0" autoRev="1" fill="hold" nodeType="withEffect">
                                  <p:stCondLst>
                                    <p:cond delay="0"/>
                                  </p:stCondLst>
                                  <p:childTnLst>
                                    <p:animScale>
                                      <p:cBhvr>
                                        <p:cTn id="120" dur="2000" fill="hold"/>
                                        <p:tgtEl>
                                          <p:spTgt spid="7"/>
                                        </p:tgtEl>
                                      </p:cBhvr>
                                      <p:by x="50000" y="50000"/>
                                    </p:animScale>
                                  </p:childTnLst>
                                </p:cTn>
                              </p:par>
                              <p:par>
                                <p:cTn id="121" presetID="6" presetClass="emph" presetSubtype="0" autoRev="1" fill="hold" nodeType="withEffect">
                                  <p:stCondLst>
                                    <p:cond delay="0"/>
                                  </p:stCondLst>
                                  <p:childTnLst>
                                    <p:animScale>
                                      <p:cBhvr>
                                        <p:cTn id="122" dur="2000" fill="hold"/>
                                        <p:tgtEl>
                                          <p:spTgt spid="9"/>
                                        </p:tgtEl>
                                      </p:cBhvr>
                                      <p:by x="50000" y="50000"/>
                                    </p:animScale>
                                  </p:childTnLst>
                                </p:cTn>
                              </p:par>
                              <p:par>
                                <p:cTn id="123" presetID="6" presetClass="emph" presetSubtype="0" autoRev="1" fill="hold" nodeType="withEffect">
                                  <p:stCondLst>
                                    <p:cond delay="0"/>
                                  </p:stCondLst>
                                  <p:childTnLst>
                                    <p:animScale>
                                      <p:cBhvr>
                                        <p:cTn id="124" dur="2000" fill="hold"/>
                                        <p:tgtEl>
                                          <p:spTgt spid="11"/>
                                        </p:tgtEl>
                                      </p:cBhvr>
                                      <p:by x="50000" y="50000"/>
                                    </p:animScale>
                                  </p:childTnLst>
                                </p:cTn>
                              </p:par>
                              <p:par>
                                <p:cTn id="125" presetID="6" presetClass="emph" presetSubtype="0" autoRev="1" fill="hold" nodeType="withEffect">
                                  <p:stCondLst>
                                    <p:cond delay="0"/>
                                  </p:stCondLst>
                                  <p:childTnLst>
                                    <p:animScale>
                                      <p:cBhvr>
                                        <p:cTn id="126" dur="2000" fill="hold"/>
                                        <p:tgtEl>
                                          <p:spTgt spid="13"/>
                                        </p:tgtEl>
                                      </p:cBhvr>
                                      <p:by x="50000" y="50000"/>
                                    </p:animScale>
                                  </p:childTnLst>
                                </p:cTn>
                              </p:par>
                              <p:par>
                                <p:cTn id="127" presetID="6" presetClass="emph" presetSubtype="0" autoRev="1" fill="hold" nodeType="withEffect">
                                  <p:stCondLst>
                                    <p:cond delay="0"/>
                                  </p:stCondLst>
                                  <p:childTnLst>
                                    <p:animScale>
                                      <p:cBhvr>
                                        <p:cTn id="128" dur="2000" fill="hold"/>
                                        <p:tgtEl>
                                          <p:spTgt spid="15"/>
                                        </p:tgtEl>
                                      </p:cBhvr>
                                      <p:by x="50000" y="50000"/>
                                    </p:animScale>
                                  </p:childTnLst>
                                </p:cTn>
                              </p:par>
                              <p:par>
                                <p:cTn id="129" presetID="6" presetClass="emph" presetSubtype="0" autoRev="1" fill="hold" nodeType="withEffect">
                                  <p:stCondLst>
                                    <p:cond delay="0"/>
                                  </p:stCondLst>
                                  <p:childTnLst>
                                    <p:animScale>
                                      <p:cBhvr>
                                        <p:cTn id="130" dur="2000" fill="hold"/>
                                        <p:tgtEl>
                                          <p:spTgt spid="17"/>
                                        </p:tgtEl>
                                      </p:cBhvr>
                                      <p:by x="50000" y="50000"/>
                                    </p:animScale>
                                  </p:childTnLst>
                                </p:cTn>
                              </p:par>
                              <p:par>
                                <p:cTn id="131" presetID="6" presetClass="emph" presetSubtype="0" autoRev="1" fill="hold" nodeType="withEffect">
                                  <p:stCondLst>
                                    <p:cond delay="0"/>
                                  </p:stCondLst>
                                  <p:childTnLst>
                                    <p:animScale>
                                      <p:cBhvr>
                                        <p:cTn id="132" dur="2000" fill="hold"/>
                                        <p:tgtEl>
                                          <p:spTgt spid="19"/>
                                        </p:tgtEl>
                                      </p:cBhvr>
                                      <p:by x="50000" y="50000"/>
                                    </p:animScale>
                                  </p:childTnLst>
                                </p:cTn>
                              </p:par>
                              <p:par>
                                <p:cTn id="133" presetID="6" presetClass="emph" presetSubtype="0" autoRev="1" fill="hold" nodeType="withEffect">
                                  <p:stCondLst>
                                    <p:cond delay="0"/>
                                  </p:stCondLst>
                                  <p:childTnLst>
                                    <p:animScale>
                                      <p:cBhvr>
                                        <p:cTn id="134" dur="2000" fill="hold"/>
                                        <p:tgtEl>
                                          <p:spTgt spid="21"/>
                                        </p:tgtEl>
                                      </p:cBhvr>
                                      <p:by x="50000" y="50000"/>
                                    </p:animScale>
                                  </p:childTnLst>
                                </p:cTn>
                              </p:par>
                              <p:par>
                                <p:cTn id="135" presetID="6" presetClass="emph" presetSubtype="0" autoRev="1" fill="hold" nodeType="withEffect">
                                  <p:stCondLst>
                                    <p:cond delay="0"/>
                                  </p:stCondLst>
                                  <p:childTnLst>
                                    <p:animScale>
                                      <p:cBhvr>
                                        <p:cTn id="136" dur="2000" fill="hold"/>
                                        <p:tgtEl>
                                          <p:spTgt spid="23"/>
                                        </p:tgtEl>
                                      </p:cBhvr>
                                      <p:by x="50000" y="50000"/>
                                    </p:animScale>
                                  </p:childTnLst>
                                </p:cTn>
                              </p:par>
                              <p:par>
                                <p:cTn id="137" presetID="6" presetClass="emph" presetSubtype="0" autoRev="1" fill="hold" nodeType="withEffect">
                                  <p:stCondLst>
                                    <p:cond delay="0"/>
                                  </p:stCondLst>
                                  <p:childTnLst>
                                    <p:animScale>
                                      <p:cBhvr>
                                        <p:cTn id="138" dur="2000" fill="hold"/>
                                        <p:tgtEl>
                                          <p:spTgt spid="25"/>
                                        </p:tgtEl>
                                      </p:cBhvr>
                                      <p:by x="50000" y="50000"/>
                                    </p:animScale>
                                  </p:childTnLst>
                                </p:cTn>
                              </p:par>
                            </p:childTnLst>
                          </p:cTn>
                        </p:par>
                        <p:par>
                          <p:cTn id="139" fill="hold">
                            <p:stCondLst>
                              <p:cond delay="4000"/>
                            </p:stCondLst>
                            <p:childTnLst>
                              <p:par>
                                <p:cTn id="140" presetID="2" presetClass="exit" presetSubtype="9" fill="hold"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0-ppt_w/2"/>
                                          </p:val>
                                        </p:tav>
                                      </p:tavLst>
                                    </p:anim>
                                    <p:anim calcmode="lin" valueType="num">
                                      <p:cBhvr additive="base">
                                        <p:cTn id="142" dur="2000"/>
                                        <p:tgtEl>
                                          <p:spTgt spid="4"/>
                                        </p:tgtEl>
                                        <p:attrNameLst>
                                          <p:attrName>ppt_y</p:attrName>
                                        </p:attrNameLst>
                                      </p:cBhvr>
                                      <p:tavLst>
                                        <p:tav tm="0">
                                          <p:val>
                                            <p:strVal val="ppt_y"/>
                                          </p:val>
                                        </p:tav>
                                        <p:tav tm="100000">
                                          <p:val>
                                            <p:strVal val="0-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0-ppt_w/2"/>
                                          </p:val>
                                        </p:tav>
                                      </p:tavLst>
                                    </p:anim>
                                    <p:anim calcmode="lin" valueType="num">
                                      <p:cBhvr additive="base">
                                        <p:cTn id="146" dur="2000"/>
                                        <p:tgtEl>
                                          <p:spTgt spid="5"/>
                                        </p:tgtEl>
                                        <p:attrNameLst>
                                          <p:attrName>ppt_y</p:attrName>
                                        </p:attrNameLst>
                                      </p:cBhvr>
                                      <p:tavLst>
                                        <p:tav tm="0">
                                          <p:val>
                                            <p:strVal val="ppt_y"/>
                                          </p:val>
                                        </p:tav>
                                        <p:tav tm="100000">
                                          <p:val>
                                            <p:strVal val="0-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0-ppt_w/2"/>
                                          </p:val>
                                        </p:tav>
                                      </p:tavLst>
                                    </p:anim>
                                    <p:anim calcmode="lin" valueType="num">
                                      <p:cBhvr additive="base">
                                        <p:cTn id="150" dur="2000"/>
                                        <p:tgtEl>
                                          <p:spTgt spid="8"/>
                                        </p:tgtEl>
                                        <p:attrNameLst>
                                          <p:attrName>ppt_y</p:attrName>
                                        </p:attrNameLst>
                                      </p:cBhvr>
                                      <p:tavLst>
                                        <p:tav tm="0">
                                          <p:val>
                                            <p:strVal val="ppt_y"/>
                                          </p:val>
                                        </p:tav>
                                        <p:tav tm="100000">
                                          <p:val>
                                            <p:strVal val="0-ppt_h/2"/>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0-ppt_w/2"/>
                                          </p:val>
                                        </p:tav>
                                      </p:tavLst>
                                    </p:anim>
                                    <p:anim calcmode="lin" valueType="num">
                                      <p:cBhvr additive="base">
                                        <p:cTn id="154" dur="2000"/>
                                        <p:tgtEl>
                                          <p:spTgt spid="10"/>
                                        </p:tgtEl>
                                        <p:attrNameLst>
                                          <p:attrName>ppt_y</p:attrName>
                                        </p:attrNameLst>
                                      </p:cBhvr>
                                      <p:tavLst>
                                        <p:tav tm="0">
                                          <p:val>
                                            <p:strVal val="ppt_y"/>
                                          </p:val>
                                        </p:tav>
                                        <p:tav tm="100000">
                                          <p:val>
                                            <p:strVal val="0-ppt_h/2"/>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0-ppt_w/2"/>
                                          </p:val>
                                        </p:tav>
                                      </p:tavLst>
                                    </p:anim>
                                    <p:anim calcmode="lin" valueType="num">
                                      <p:cBhvr additive="base">
                                        <p:cTn id="158" dur="2000"/>
                                        <p:tgtEl>
                                          <p:spTgt spid="12"/>
                                        </p:tgtEl>
                                        <p:attrNameLst>
                                          <p:attrName>ppt_y</p:attrName>
                                        </p:attrNameLst>
                                      </p:cBhvr>
                                      <p:tavLst>
                                        <p:tav tm="0">
                                          <p:val>
                                            <p:strVal val="ppt_y"/>
                                          </p:val>
                                        </p:tav>
                                        <p:tav tm="100000">
                                          <p:val>
                                            <p:strVal val="0-ppt_h/2"/>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0-ppt_h/2"/>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0-ppt_w/2"/>
                                          </p:val>
                                        </p:tav>
                                      </p:tavLst>
                                    </p:anim>
                                    <p:anim calcmode="lin" valueType="num">
                                      <p:cBhvr additive="base">
                                        <p:cTn id="166" dur="2000"/>
                                        <p:tgtEl>
                                          <p:spTgt spid="16"/>
                                        </p:tgtEl>
                                        <p:attrNameLst>
                                          <p:attrName>ppt_y</p:attrName>
                                        </p:attrNameLst>
                                      </p:cBhvr>
                                      <p:tavLst>
                                        <p:tav tm="0">
                                          <p:val>
                                            <p:strVal val="ppt_y"/>
                                          </p:val>
                                        </p:tav>
                                        <p:tav tm="100000">
                                          <p:val>
                                            <p:strVal val="0-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18"/>
                                        </p:tgtEl>
                                        <p:attrNameLst>
                                          <p:attrName>ppt_x</p:attrName>
                                        </p:attrNameLst>
                                      </p:cBhvr>
                                      <p:tavLst>
                                        <p:tav tm="0">
                                          <p:val>
                                            <p:strVal val="ppt_x"/>
                                          </p:val>
                                        </p:tav>
                                        <p:tav tm="100000">
                                          <p:val>
                                            <p:strVal val="0-ppt_w/2"/>
                                          </p:val>
                                        </p:tav>
                                      </p:tavLst>
                                    </p:anim>
                                    <p:anim calcmode="lin" valueType="num">
                                      <p:cBhvr additive="base">
                                        <p:cTn id="170" dur="2000"/>
                                        <p:tgtEl>
                                          <p:spTgt spid="18"/>
                                        </p:tgtEl>
                                        <p:attrNameLst>
                                          <p:attrName>ppt_y</p:attrName>
                                        </p:attrNameLst>
                                      </p:cBhvr>
                                      <p:tavLst>
                                        <p:tav tm="0">
                                          <p:val>
                                            <p:strVal val="ppt_y"/>
                                          </p:val>
                                        </p:tav>
                                        <p:tav tm="100000">
                                          <p:val>
                                            <p:strVal val="0-ppt_h/2"/>
                                          </p:val>
                                        </p:tav>
                                      </p:tavLst>
                                    </p:anim>
                                    <p:set>
                                      <p:cBhvr>
                                        <p:cTn id="171" dur="1" fill="hold">
                                          <p:stCondLst>
                                            <p:cond delay="1999"/>
                                          </p:stCondLst>
                                        </p:cTn>
                                        <p:tgtEl>
                                          <p:spTgt spid="18"/>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0-ppt_w/2"/>
                                          </p:val>
                                        </p:tav>
                                      </p:tavLst>
                                    </p:anim>
                                    <p:anim calcmode="lin" valueType="num">
                                      <p:cBhvr additive="base">
                                        <p:cTn id="174" dur="2000"/>
                                        <p:tgtEl>
                                          <p:spTgt spid="20"/>
                                        </p:tgtEl>
                                        <p:attrNameLst>
                                          <p:attrName>ppt_y</p:attrName>
                                        </p:attrNameLst>
                                      </p:cBhvr>
                                      <p:tavLst>
                                        <p:tav tm="0">
                                          <p:val>
                                            <p:strVal val="ppt_y"/>
                                          </p:val>
                                        </p:tav>
                                        <p:tav tm="100000">
                                          <p:val>
                                            <p:strVal val="0-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22"/>
                                        </p:tgtEl>
                                        <p:attrNameLst>
                                          <p:attrName>ppt_x</p:attrName>
                                        </p:attrNameLst>
                                      </p:cBhvr>
                                      <p:tavLst>
                                        <p:tav tm="0">
                                          <p:val>
                                            <p:strVal val="ppt_x"/>
                                          </p:val>
                                        </p:tav>
                                        <p:tav tm="100000">
                                          <p:val>
                                            <p:strVal val="0-ppt_w/2"/>
                                          </p:val>
                                        </p:tav>
                                      </p:tavLst>
                                    </p:anim>
                                    <p:anim calcmode="lin" valueType="num">
                                      <p:cBhvr additive="base">
                                        <p:cTn id="178" dur="2000"/>
                                        <p:tgtEl>
                                          <p:spTgt spid="22"/>
                                        </p:tgtEl>
                                        <p:attrNameLst>
                                          <p:attrName>ppt_y</p:attrName>
                                        </p:attrNameLst>
                                      </p:cBhvr>
                                      <p:tavLst>
                                        <p:tav tm="0">
                                          <p:val>
                                            <p:strVal val="ppt_y"/>
                                          </p:val>
                                        </p:tav>
                                        <p:tav tm="100000">
                                          <p:val>
                                            <p:strVal val="0-ppt_h/2"/>
                                          </p:val>
                                        </p:tav>
                                      </p:tavLst>
                                    </p:anim>
                                    <p:set>
                                      <p:cBhvr>
                                        <p:cTn id="179" dur="1" fill="hold">
                                          <p:stCondLst>
                                            <p:cond delay="1999"/>
                                          </p:stCondLst>
                                        </p:cTn>
                                        <p:tgtEl>
                                          <p:spTgt spid="22"/>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4"/>
                                        </p:tgtEl>
                                        <p:attrNameLst>
                                          <p:attrName>ppt_x</p:attrName>
                                        </p:attrNameLst>
                                      </p:cBhvr>
                                      <p:tavLst>
                                        <p:tav tm="0">
                                          <p:val>
                                            <p:strVal val="ppt_x"/>
                                          </p:val>
                                        </p:tav>
                                        <p:tav tm="100000">
                                          <p:val>
                                            <p:strVal val="0-ppt_w/2"/>
                                          </p:val>
                                        </p:tav>
                                      </p:tavLst>
                                    </p:anim>
                                    <p:anim calcmode="lin" valueType="num">
                                      <p:cBhvr additive="base">
                                        <p:cTn id="182" dur="2000"/>
                                        <p:tgtEl>
                                          <p:spTgt spid="24"/>
                                        </p:tgtEl>
                                        <p:attrNameLst>
                                          <p:attrName>ppt_y</p:attrName>
                                        </p:attrNameLst>
                                      </p:cBhvr>
                                      <p:tavLst>
                                        <p:tav tm="0">
                                          <p:val>
                                            <p:strVal val="ppt_y"/>
                                          </p:val>
                                        </p:tav>
                                        <p:tav tm="100000">
                                          <p:val>
                                            <p:strVal val="0-ppt_h/2"/>
                                          </p:val>
                                        </p:tav>
                                      </p:tavLst>
                                    </p:anim>
                                    <p:set>
                                      <p:cBhvr>
                                        <p:cTn id="183" dur="1" fill="hold">
                                          <p:stCondLst>
                                            <p:cond delay="1999"/>
                                          </p:stCondLst>
                                        </p:cTn>
                                        <p:tgtEl>
                                          <p:spTgt spid="24"/>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6"/>
                                        </p:tgtEl>
                                        <p:attrNameLst>
                                          <p:attrName>ppt_x</p:attrName>
                                        </p:attrNameLst>
                                      </p:cBhvr>
                                      <p:tavLst>
                                        <p:tav tm="0">
                                          <p:val>
                                            <p:strVal val="ppt_x"/>
                                          </p:val>
                                        </p:tav>
                                        <p:tav tm="100000">
                                          <p:val>
                                            <p:strVal val="0-ppt_w/2"/>
                                          </p:val>
                                        </p:tav>
                                      </p:tavLst>
                                    </p:anim>
                                    <p:anim calcmode="lin" valueType="num">
                                      <p:cBhvr additive="base">
                                        <p:cTn id="186" dur="2000"/>
                                        <p:tgtEl>
                                          <p:spTgt spid="6"/>
                                        </p:tgtEl>
                                        <p:attrNameLst>
                                          <p:attrName>ppt_y</p:attrName>
                                        </p:attrNameLst>
                                      </p:cBhvr>
                                      <p:tavLst>
                                        <p:tav tm="0">
                                          <p:val>
                                            <p:strVal val="ppt_y"/>
                                          </p:val>
                                        </p:tav>
                                        <p:tav tm="100000">
                                          <p:val>
                                            <p:strVal val="1+ppt_h/2"/>
                                          </p:val>
                                        </p:tav>
                                      </p:tavLst>
                                    </p:anim>
                                    <p:set>
                                      <p:cBhvr>
                                        <p:cTn id="187" dur="1" fill="hold">
                                          <p:stCondLst>
                                            <p:cond delay="1999"/>
                                          </p:stCondLst>
                                        </p:cTn>
                                        <p:tgtEl>
                                          <p:spTgt spid="6"/>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0-ppt_w/2"/>
                                          </p:val>
                                        </p:tav>
                                      </p:tavLst>
                                    </p:anim>
                                    <p:anim calcmode="lin" valueType="num">
                                      <p:cBhvr additive="base">
                                        <p:cTn id="190" dur="2000"/>
                                        <p:tgtEl>
                                          <p:spTgt spid="7"/>
                                        </p:tgtEl>
                                        <p:attrNameLst>
                                          <p:attrName>ppt_y</p:attrName>
                                        </p:attrNameLst>
                                      </p:cBhvr>
                                      <p:tavLst>
                                        <p:tav tm="0">
                                          <p:val>
                                            <p:strVal val="ppt_y"/>
                                          </p:val>
                                        </p:tav>
                                        <p:tav tm="100000">
                                          <p:val>
                                            <p:strVal val="1+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0-ppt_w/2"/>
                                          </p:val>
                                        </p:tav>
                                      </p:tavLst>
                                    </p:anim>
                                    <p:anim calcmode="lin" valueType="num">
                                      <p:cBhvr additive="base">
                                        <p:cTn id="194" dur="2000"/>
                                        <p:tgtEl>
                                          <p:spTgt spid="9"/>
                                        </p:tgtEl>
                                        <p:attrNameLst>
                                          <p:attrName>ppt_y</p:attrName>
                                        </p:attrNameLst>
                                      </p:cBhvr>
                                      <p:tavLst>
                                        <p:tav tm="0">
                                          <p:val>
                                            <p:strVal val="ppt_y"/>
                                          </p:val>
                                        </p:tav>
                                        <p:tav tm="100000">
                                          <p:val>
                                            <p:strVal val="1+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1"/>
                                        </p:tgtEl>
                                        <p:attrNameLst>
                                          <p:attrName>ppt_x</p:attrName>
                                        </p:attrNameLst>
                                      </p:cBhvr>
                                      <p:tavLst>
                                        <p:tav tm="0">
                                          <p:val>
                                            <p:strVal val="ppt_x"/>
                                          </p:val>
                                        </p:tav>
                                        <p:tav tm="100000">
                                          <p:val>
                                            <p:strVal val="0-ppt_w/2"/>
                                          </p:val>
                                        </p:tav>
                                      </p:tavLst>
                                    </p:anim>
                                    <p:anim calcmode="lin" valueType="num">
                                      <p:cBhvr additive="base">
                                        <p:cTn id="198" dur="2000"/>
                                        <p:tgtEl>
                                          <p:spTgt spid="11"/>
                                        </p:tgtEl>
                                        <p:attrNameLst>
                                          <p:attrName>ppt_y</p:attrName>
                                        </p:attrNameLst>
                                      </p:cBhvr>
                                      <p:tavLst>
                                        <p:tav tm="0">
                                          <p:val>
                                            <p:strVal val="ppt_y"/>
                                          </p:val>
                                        </p:tav>
                                        <p:tav tm="100000">
                                          <p:val>
                                            <p:strVal val="1+ppt_h/2"/>
                                          </p:val>
                                        </p:tav>
                                      </p:tavLst>
                                    </p:anim>
                                    <p:set>
                                      <p:cBhvr>
                                        <p:cTn id="199" dur="1" fill="hold">
                                          <p:stCondLst>
                                            <p:cond delay="1999"/>
                                          </p:stCondLst>
                                        </p:cTn>
                                        <p:tgtEl>
                                          <p:spTgt spid="11"/>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0-ppt_w/2"/>
                                          </p:val>
                                        </p:tav>
                                      </p:tavLst>
                                    </p:anim>
                                    <p:anim calcmode="lin" valueType="num">
                                      <p:cBhvr additive="base">
                                        <p:cTn id="202" dur="2000"/>
                                        <p:tgtEl>
                                          <p:spTgt spid="13"/>
                                        </p:tgtEl>
                                        <p:attrNameLst>
                                          <p:attrName>ppt_y</p:attrName>
                                        </p:attrNameLst>
                                      </p:cBhvr>
                                      <p:tavLst>
                                        <p:tav tm="0">
                                          <p:val>
                                            <p:strVal val="ppt_y"/>
                                          </p:val>
                                        </p:tav>
                                        <p:tav tm="100000">
                                          <p:val>
                                            <p:strVal val="1+ppt_h/2"/>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15"/>
                                        </p:tgtEl>
                                        <p:attrNameLst>
                                          <p:attrName>ppt_x</p:attrName>
                                        </p:attrNameLst>
                                      </p:cBhvr>
                                      <p:tavLst>
                                        <p:tav tm="0">
                                          <p:val>
                                            <p:strVal val="ppt_x"/>
                                          </p:val>
                                        </p:tav>
                                        <p:tav tm="100000">
                                          <p:val>
                                            <p:strVal val="0-ppt_w/2"/>
                                          </p:val>
                                        </p:tav>
                                      </p:tavLst>
                                    </p:anim>
                                    <p:anim calcmode="lin" valueType="num">
                                      <p:cBhvr additive="base">
                                        <p:cTn id="206" dur="2000"/>
                                        <p:tgtEl>
                                          <p:spTgt spid="15"/>
                                        </p:tgtEl>
                                        <p:attrNameLst>
                                          <p:attrName>ppt_y</p:attrName>
                                        </p:attrNameLst>
                                      </p:cBhvr>
                                      <p:tavLst>
                                        <p:tav tm="0">
                                          <p:val>
                                            <p:strVal val="ppt_y"/>
                                          </p:val>
                                        </p:tav>
                                        <p:tav tm="100000">
                                          <p:val>
                                            <p:strVal val="1+ppt_h/2"/>
                                          </p:val>
                                        </p:tav>
                                      </p:tavLst>
                                    </p:anim>
                                    <p:set>
                                      <p:cBhvr>
                                        <p:cTn id="207" dur="1" fill="hold">
                                          <p:stCondLst>
                                            <p:cond delay="1999"/>
                                          </p:stCondLst>
                                        </p:cTn>
                                        <p:tgtEl>
                                          <p:spTgt spid="15"/>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0-ppt_w/2"/>
                                          </p:val>
                                        </p:tav>
                                      </p:tavLst>
                                    </p:anim>
                                    <p:anim calcmode="lin" valueType="num">
                                      <p:cBhvr additive="base">
                                        <p:cTn id="210" dur="2000"/>
                                        <p:tgtEl>
                                          <p:spTgt spid="17"/>
                                        </p:tgtEl>
                                        <p:attrNameLst>
                                          <p:attrName>ppt_y</p:attrName>
                                        </p:attrNameLst>
                                      </p:cBhvr>
                                      <p:tavLst>
                                        <p:tav tm="0">
                                          <p:val>
                                            <p:strVal val="ppt_y"/>
                                          </p:val>
                                        </p:tav>
                                        <p:tav tm="100000">
                                          <p:val>
                                            <p:strVal val="1+ppt_h/2"/>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0-ppt_w/2"/>
                                          </p:val>
                                        </p:tav>
                                      </p:tavLst>
                                    </p:anim>
                                    <p:anim calcmode="lin" valueType="num">
                                      <p:cBhvr additive="base">
                                        <p:cTn id="214" dur="2000"/>
                                        <p:tgtEl>
                                          <p:spTgt spid="19"/>
                                        </p:tgtEl>
                                        <p:attrNameLst>
                                          <p:attrName>ppt_y</p:attrName>
                                        </p:attrNameLst>
                                      </p:cBhvr>
                                      <p:tavLst>
                                        <p:tav tm="0">
                                          <p:val>
                                            <p:strVal val="ppt_y"/>
                                          </p:val>
                                        </p:tav>
                                        <p:tav tm="100000">
                                          <p:val>
                                            <p:strVal val="1+ppt_h/2"/>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21"/>
                                        </p:tgtEl>
                                        <p:attrNameLst>
                                          <p:attrName>ppt_x</p:attrName>
                                        </p:attrNameLst>
                                      </p:cBhvr>
                                      <p:tavLst>
                                        <p:tav tm="0">
                                          <p:val>
                                            <p:strVal val="ppt_x"/>
                                          </p:val>
                                        </p:tav>
                                        <p:tav tm="100000">
                                          <p:val>
                                            <p:strVal val="0-ppt_w/2"/>
                                          </p:val>
                                        </p:tav>
                                      </p:tavLst>
                                    </p:anim>
                                    <p:anim calcmode="lin" valueType="num">
                                      <p:cBhvr additive="base">
                                        <p:cTn id="218" dur="2000"/>
                                        <p:tgtEl>
                                          <p:spTgt spid="21"/>
                                        </p:tgtEl>
                                        <p:attrNameLst>
                                          <p:attrName>ppt_y</p:attrName>
                                        </p:attrNameLst>
                                      </p:cBhvr>
                                      <p:tavLst>
                                        <p:tav tm="0">
                                          <p:val>
                                            <p:strVal val="ppt_y"/>
                                          </p:val>
                                        </p:tav>
                                        <p:tav tm="100000">
                                          <p:val>
                                            <p:strVal val="1+ppt_h/2"/>
                                          </p:val>
                                        </p:tav>
                                      </p:tavLst>
                                    </p:anim>
                                    <p:set>
                                      <p:cBhvr>
                                        <p:cTn id="219" dur="1" fill="hold">
                                          <p:stCondLst>
                                            <p:cond delay="1999"/>
                                          </p:stCondLst>
                                        </p:cTn>
                                        <p:tgtEl>
                                          <p:spTgt spid="21"/>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23"/>
                                        </p:tgtEl>
                                        <p:attrNameLst>
                                          <p:attrName>ppt_x</p:attrName>
                                        </p:attrNameLst>
                                      </p:cBhvr>
                                      <p:tavLst>
                                        <p:tav tm="0">
                                          <p:val>
                                            <p:strVal val="ppt_x"/>
                                          </p:val>
                                        </p:tav>
                                        <p:tav tm="100000">
                                          <p:val>
                                            <p:strVal val="0-ppt_w/2"/>
                                          </p:val>
                                        </p:tav>
                                      </p:tavLst>
                                    </p:anim>
                                    <p:anim calcmode="lin" valueType="num">
                                      <p:cBhvr additive="base">
                                        <p:cTn id="222" dur="2000"/>
                                        <p:tgtEl>
                                          <p:spTgt spid="23"/>
                                        </p:tgtEl>
                                        <p:attrNameLst>
                                          <p:attrName>ppt_y</p:attrName>
                                        </p:attrNameLst>
                                      </p:cBhvr>
                                      <p:tavLst>
                                        <p:tav tm="0">
                                          <p:val>
                                            <p:strVal val="ppt_y"/>
                                          </p:val>
                                        </p:tav>
                                        <p:tav tm="100000">
                                          <p:val>
                                            <p:strVal val="1+ppt_h/2"/>
                                          </p:val>
                                        </p:tav>
                                      </p:tavLst>
                                    </p:anim>
                                    <p:set>
                                      <p:cBhvr>
                                        <p:cTn id="223" dur="1" fill="hold">
                                          <p:stCondLst>
                                            <p:cond delay="1999"/>
                                          </p:stCondLst>
                                        </p:cTn>
                                        <p:tgtEl>
                                          <p:spTgt spid="23"/>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25"/>
                                        </p:tgtEl>
                                        <p:attrNameLst>
                                          <p:attrName>ppt_x</p:attrName>
                                        </p:attrNameLst>
                                      </p:cBhvr>
                                      <p:tavLst>
                                        <p:tav tm="0">
                                          <p:val>
                                            <p:strVal val="ppt_x"/>
                                          </p:val>
                                        </p:tav>
                                        <p:tav tm="100000">
                                          <p:val>
                                            <p:strVal val="0-ppt_w/2"/>
                                          </p:val>
                                        </p:tav>
                                      </p:tavLst>
                                    </p:anim>
                                    <p:anim calcmode="lin" valueType="num">
                                      <p:cBhvr additive="base">
                                        <p:cTn id="226" dur="2000"/>
                                        <p:tgtEl>
                                          <p:spTgt spid="25"/>
                                        </p:tgtEl>
                                        <p:attrNameLst>
                                          <p:attrName>ppt_y</p:attrName>
                                        </p:attrNameLst>
                                      </p:cBhvr>
                                      <p:tavLst>
                                        <p:tav tm="0">
                                          <p:val>
                                            <p:strVal val="ppt_y"/>
                                          </p:val>
                                        </p:tav>
                                        <p:tav tm="100000">
                                          <p:val>
                                            <p:strVal val="1+ppt_h/2"/>
                                          </p:val>
                                        </p:tav>
                                      </p:tavLst>
                                    </p:anim>
                                    <p:set>
                                      <p:cBhvr>
                                        <p:cTn id="227" dur="1" fill="hold">
                                          <p:stCondLst>
                                            <p:cond delay="1999"/>
                                          </p:stCondLst>
                                        </p:cTn>
                                        <p:tgtEl>
                                          <p:spTgt spid="25"/>
                                        </p:tgtEl>
                                        <p:attrNameLst>
                                          <p:attrName>style.visibility</p:attrName>
                                        </p:attrNameLst>
                                      </p:cBhvr>
                                      <p:to>
                                        <p:strVal val="hidden"/>
                                      </p:to>
                                    </p:set>
                                  </p:childTnLst>
                                </p:cTn>
                              </p:par>
                              <p:par>
                                <p:cTn id="228" presetID="17" presetClass="entr" presetSubtype="2" fill="hold" nodeType="withEffect">
                                  <p:stCondLst>
                                    <p:cond delay="0"/>
                                  </p:stCondLst>
                                  <p:childTnLst>
                                    <p:set>
                                      <p:cBhvr>
                                        <p:cTn id="229" dur="1" fill="hold">
                                          <p:stCondLst>
                                            <p:cond delay="0"/>
                                          </p:stCondLst>
                                        </p:cTn>
                                        <p:tgtEl>
                                          <p:spTgt spid="2"/>
                                        </p:tgtEl>
                                        <p:attrNameLst>
                                          <p:attrName>style.visibility</p:attrName>
                                        </p:attrNameLst>
                                      </p:cBhvr>
                                      <p:to>
                                        <p:strVal val="visible"/>
                                      </p:to>
                                    </p:set>
                                    <p:anim calcmode="lin" valueType="num">
                                      <p:cBhvr>
                                        <p:cTn id="230" dur="2000" fill="hold"/>
                                        <p:tgtEl>
                                          <p:spTgt spid="2"/>
                                        </p:tgtEl>
                                        <p:attrNameLst>
                                          <p:attrName>ppt_x</p:attrName>
                                        </p:attrNameLst>
                                      </p:cBhvr>
                                      <p:tavLst>
                                        <p:tav tm="0">
                                          <p:val>
                                            <p:strVal val="#ppt_x+#ppt_w/2"/>
                                          </p:val>
                                        </p:tav>
                                        <p:tav tm="100000">
                                          <p:val>
                                            <p:strVal val="#ppt_x"/>
                                          </p:val>
                                        </p:tav>
                                      </p:tavLst>
                                    </p:anim>
                                    <p:anim calcmode="lin" valueType="num">
                                      <p:cBhvr>
                                        <p:cTn id="231" dur="2000" fill="hold"/>
                                        <p:tgtEl>
                                          <p:spTgt spid="2"/>
                                        </p:tgtEl>
                                        <p:attrNameLst>
                                          <p:attrName>ppt_y</p:attrName>
                                        </p:attrNameLst>
                                      </p:cBhvr>
                                      <p:tavLst>
                                        <p:tav tm="0">
                                          <p:val>
                                            <p:strVal val="#ppt_y"/>
                                          </p:val>
                                        </p:tav>
                                        <p:tav tm="100000">
                                          <p:val>
                                            <p:strVal val="#ppt_y"/>
                                          </p:val>
                                        </p:tav>
                                      </p:tavLst>
                                    </p:anim>
                                    <p:anim calcmode="lin" valueType="num">
                                      <p:cBhvr>
                                        <p:cTn id="232" dur="2000" fill="hold"/>
                                        <p:tgtEl>
                                          <p:spTgt spid="2"/>
                                        </p:tgtEl>
                                        <p:attrNameLst>
                                          <p:attrName>ppt_w</p:attrName>
                                        </p:attrNameLst>
                                      </p:cBhvr>
                                      <p:tavLst>
                                        <p:tav tm="0">
                                          <p:val>
                                            <p:fltVal val="0"/>
                                          </p:val>
                                        </p:tav>
                                        <p:tav tm="100000">
                                          <p:val>
                                            <p:strVal val="#ppt_w"/>
                                          </p:val>
                                        </p:tav>
                                      </p:tavLst>
                                    </p:anim>
                                    <p:anim calcmode="lin" valueType="num">
                                      <p:cBhvr>
                                        <p:cTn id="233" dur="2000" fill="hold"/>
                                        <p:tgtEl>
                                          <p:spTgt spid="2"/>
                                        </p:tgtEl>
                                        <p:attrNameLst>
                                          <p:attrName>ppt_h</p:attrName>
                                        </p:attrNameLst>
                                      </p:cBhvr>
                                      <p:tavLst>
                                        <p:tav tm="0">
                                          <p:val>
                                            <p:strVal val="#ppt_h"/>
                                          </p:val>
                                        </p:tav>
                                        <p:tav tm="100000">
                                          <p:val>
                                            <p:strVal val="#ppt_h"/>
                                          </p:val>
                                        </p:tav>
                                      </p:tavLst>
                                    </p:anim>
                                  </p:childTnLst>
                                </p:cTn>
                              </p:par>
                              <p:par>
                                <p:cTn id="234" presetID="16" presetClass="entr" presetSubtype="42" fill="hold" nodeType="withEffect">
                                  <p:stCondLst>
                                    <p:cond delay="0"/>
                                  </p:stCondLst>
                                  <p:childTnLst>
                                    <p:set>
                                      <p:cBhvr>
                                        <p:cTn id="235" dur="1" fill="hold">
                                          <p:stCondLst>
                                            <p:cond delay="0"/>
                                          </p:stCondLst>
                                        </p:cTn>
                                        <p:tgtEl>
                                          <p:spTgt spid="2"/>
                                        </p:tgtEl>
                                        <p:attrNameLst>
                                          <p:attrName>style.visibility</p:attrName>
                                        </p:attrNameLst>
                                      </p:cBhvr>
                                      <p:to>
                                        <p:strVal val="visible"/>
                                      </p:to>
                                    </p:set>
                                    <p:animEffect transition="in" filter="barn(outHorizontal)">
                                      <p:cBhvr>
                                        <p:cTn id="2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8000"/>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wallpaperuse.com-nature-wallpaper-hd-126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phone7.png"/>
          <p:cNvPicPr>
            <a:picLocks noChangeAspect="1"/>
          </p:cNvPicPr>
          <p:nvPr/>
        </p:nvPicPr>
        <p:blipFill>
          <a:blip r:embed="rId3">
            <a:duotone>
              <a:prstClr val="black"/>
              <a:srgbClr val="00B050">
                <a:tint val="45000"/>
                <a:satMod val="400000"/>
              </a:srgbClr>
            </a:duotone>
            <a:lum contrast="40000"/>
          </a:blip>
          <a:srcRect/>
          <a:stretch>
            <a:fillRect/>
          </a:stretch>
        </p:blipFill>
        <p:spPr>
          <a:xfrm>
            <a:off x="-142876" y="2571750"/>
            <a:ext cx="894642" cy="1214446"/>
          </a:xfrm>
          <a:prstGeom prst="rect">
            <a:avLst/>
          </a:prstGeom>
        </p:spPr>
      </p:pic>
      <p:pic>
        <p:nvPicPr>
          <p:cNvPr id="4" name="3 Imagen" descr="iphone7.png"/>
          <p:cNvPicPr>
            <a:picLocks noChangeAspect="1"/>
          </p:cNvPicPr>
          <p:nvPr/>
        </p:nvPicPr>
        <p:blipFill>
          <a:blip r:embed="rId3">
            <a:duotone>
              <a:prstClr val="black"/>
              <a:srgbClr val="00B050">
                <a:tint val="45000"/>
                <a:satMod val="400000"/>
              </a:srgbClr>
            </a:duotone>
            <a:lum contrast="40000"/>
          </a:blip>
          <a:srcRect/>
          <a:stretch>
            <a:fillRect/>
          </a:stretch>
        </p:blipFill>
        <p:spPr>
          <a:xfrm rot="10800000">
            <a:off x="-142876" y="1428742"/>
            <a:ext cx="894642" cy="1214446"/>
          </a:xfrm>
          <a:prstGeom prst="rect">
            <a:avLst/>
          </a:prstGeom>
        </p:spPr>
      </p:pic>
      <p:pic>
        <p:nvPicPr>
          <p:cNvPr id="5" name="4 Imagen" descr="iphone7.png"/>
          <p:cNvPicPr>
            <a:picLocks noChangeAspect="1"/>
          </p:cNvPicPr>
          <p:nvPr/>
        </p:nvPicPr>
        <p:blipFill>
          <a:blip r:embed="rId3">
            <a:grayscl/>
            <a:lum bright="30000" contrast="40000"/>
          </a:blip>
          <a:srcRect/>
          <a:stretch>
            <a:fillRect/>
          </a:stretch>
        </p:blipFill>
        <p:spPr>
          <a:xfrm>
            <a:off x="714348" y="2571750"/>
            <a:ext cx="894642" cy="1214446"/>
          </a:xfrm>
          <a:prstGeom prst="rect">
            <a:avLst/>
          </a:prstGeom>
        </p:spPr>
      </p:pic>
      <p:pic>
        <p:nvPicPr>
          <p:cNvPr id="6" name="5 Imagen" descr="iphone7.png"/>
          <p:cNvPicPr>
            <a:picLocks noChangeAspect="1"/>
          </p:cNvPicPr>
          <p:nvPr/>
        </p:nvPicPr>
        <p:blipFill>
          <a:blip r:embed="rId3">
            <a:grayscl/>
            <a:lum bright="30000" contrast="40000"/>
          </a:blip>
          <a:srcRect/>
          <a:stretch>
            <a:fillRect/>
          </a:stretch>
        </p:blipFill>
        <p:spPr>
          <a:xfrm rot="10800000">
            <a:off x="714348" y="1428742"/>
            <a:ext cx="894642" cy="1214446"/>
          </a:xfrm>
          <a:prstGeom prst="rect">
            <a:avLst/>
          </a:prstGeom>
        </p:spPr>
      </p:pic>
      <p:pic>
        <p:nvPicPr>
          <p:cNvPr id="7" name="6 Imagen" descr="iphone7.png"/>
          <p:cNvPicPr>
            <a:picLocks noChangeAspect="1"/>
          </p:cNvPicPr>
          <p:nvPr/>
        </p:nvPicPr>
        <p:blipFill>
          <a:blip r:embed="rId3">
            <a:duotone>
              <a:prstClr val="black"/>
              <a:srgbClr val="00B050">
                <a:tint val="45000"/>
                <a:satMod val="400000"/>
              </a:srgbClr>
            </a:duotone>
            <a:lum contrast="40000"/>
          </a:blip>
          <a:srcRect/>
          <a:stretch>
            <a:fillRect/>
          </a:stretch>
        </p:blipFill>
        <p:spPr>
          <a:xfrm>
            <a:off x="1571636" y="2571750"/>
            <a:ext cx="894642" cy="1214446"/>
          </a:xfrm>
          <a:prstGeom prst="rect">
            <a:avLst/>
          </a:prstGeom>
        </p:spPr>
      </p:pic>
      <p:pic>
        <p:nvPicPr>
          <p:cNvPr id="8" name="7 Imagen" descr="iphone7.png"/>
          <p:cNvPicPr>
            <a:picLocks noChangeAspect="1"/>
          </p:cNvPicPr>
          <p:nvPr/>
        </p:nvPicPr>
        <p:blipFill>
          <a:blip r:embed="rId3">
            <a:duotone>
              <a:prstClr val="black"/>
              <a:srgbClr val="00B050">
                <a:tint val="45000"/>
                <a:satMod val="400000"/>
              </a:srgbClr>
            </a:duotone>
            <a:lum contrast="40000"/>
          </a:blip>
          <a:srcRect/>
          <a:stretch>
            <a:fillRect/>
          </a:stretch>
        </p:blipFill>
        <p:spPr>
          <a:xfrm rot="10800000">
            <a:off x="1571636" y="1428742"/>
            <a:ext cx="894642" cy="1214446"/>
          </a:xfrm>
          <a:prstGeom prst="rect">
            <a:avLst/>
          </a:prstGeom>
        </p:spPr>
      </p:pic>
      <p:pic>
        <p:nvPicPr>
          <p:cNvPr id="9" name="8 Imagen" descr="iphone7.png"/>
          <p:cNvPicPr>
            <a:picLocks noChangeAspect="1"/>
          </p:cNvPicPr>
          <p:nvPr/>
        </p:nvPicPr>
        <p:blipFill>
          <a:blip r:embed="rId3">
            <a:grayscl/>
            <a:lum bright="30000" contrast="40000"/>
          </a:blip>
          <a:srcRect/>
          <a:stretch>
            <a:fillRect/>
          </a:stretch>
        </p:blipFill>
        <p:spPr>
          <a:xfrm>
            <a:off x="2428860" y="2571750"/>
            <a:ext cx="894642" cy="1214446"/>
          </a:xfrm>
          <a:prstGeom prst="rect">
            <a:avLst/>
          </a:prstGeom>
        </p:spPr>
      </p:pic>
      <p:pic>
        <p:nvPicPr>
          <p:cNvPr id="10" name="9 Imagen" descr="iphone7.png"/>
          <p:cNvPicPr>
            <a:picLocks noChangeAspect="1"/>
          </p:cNvPicPr>
          <p:nvPr/>
        </p:nvPicPr>
        <p:blipFill>
          <a:blip r:embed="rId3">
            <a:grayscl/>
            <a:lum bright="30000" contrast="40000"/>
          </a:blip>
          <a:srcRect/>
          <a:stretch>
            <a:fillRect/>
          </a:stretch>
        </p:blipFill>
        <p:spPr>
          <a:xfrm rot="10800000">
            <a:off x="2428860" y="1428742"/>
            <a:ext cx="894642" cy="1214446"/>
          </a:xfrm>
          <a:prstGeom prst="rect">
            <a:avLst/>
          </a:prstGeom>
        </p:spPr>
      </p:pic>
      <p:pic>
        <p:nvPicPr>
          <p:cNvPr id="11" name="10 Imagen" descr="iphone7.png"/>
          <p:cNvPicPr>
            <a:picLocks noChangeAspect="1"/>
          </p:cNvPicPr>
          <p:nvPr/>
        </p:nvPicPr>
        <p:blipFill>
          <a:blip r:embed="rId3">
            <a:duotone>
              <a:prstClr val="black"/>
              <a:srgbClr val="00B050">
                <a:tint val="45000"/>
                <a:satMod val="400000"/>
              </a:srgbClr>
            </a:duotone>
            <a:lum contrast="40000"/>
          </a:blip>
          <a:srcRect/>
          <a:stretch>
            <a:fillRect/>
          </a:stretch>
        </p:blipFill>
        <p:spPr>
          <a:xfrm>
            <a:off x="3286148" y="2571750"/>
            <a:ext cx="894642" cy="1214446"/>
          </a:xfrm>
          <a:prstGeom prst="rect">
            <a:avLst/>
          </a:prstGeom>
        </p:spPr>
      </p:pic>
      <p:pic>
        <p:nvPicPr>
          <p:cNvPr id="12" name="11 Imagen" descr="iphone7.png"/>
          <p:cNvPicPr>
            <a:picLocks noChangeAspect="1"/>
          </p:cNvPicPr>
          <p:nvPr/>
        </p:nvPicPr>
        <p:blipFill>
          <a:blip r:embed="rId3">
            <a:duotone>
              <a:prstClr val="black"/>
              <a:srgbClr val="00B050">
                <a:tint val="45000"/>
                <a:satMod val="400000"/>
              </a:srgbClr>
            </a:duotone>
            <a:lum contrast="40000"/>
          </a:blip>
          <a:srcRect/>
          <a:stretch>
            <a:fillRect/>
          </a:stretch>
        </p:blipFill>
        <p:spPr>
          <a:xfrm rot="10800000">
            <a:off x="3286148" y="1428742"/>
            <a:ext cx="894642" cy="1214446"/>
          </a:xfrm>
          <a:prstGeom prst="rect">
            <a:avLst/>
          </a:prstGeom>
        </p:spPr>
      </p:pic>
      <p:pic>
        <p:nvPicPr>
          <p:cNvPr id="13" name="12 Imagen" descr="iphone7.png"/>
          <p:cNvPicPr>
            <a:picLocks noChangeAspect="1"/>
          </p:cNvPicPr>
          <p:nvPr/>
        </p:nvPicPr>
        <p:blipFill>
          <a:blip r:embed="rId3">
            <a:grayscl/>
            <a:lum bright="20000" contrast="40000"/>
          </a:blip>
          <a:srcRect/>
          <a:stretch>
            <a:fillRect/>
          </a:stretch>
        </p:blipFill>
        <p:spPr>
          <a:xfrm>
            <a:off x="4143372" y="2571750"/>
            <a:ext cx="894642" cy="1214446"/>
          </a:xfrm>
          <a:prstGeom prst="rect">
            <a:avLst/>
          </a:prstGeom>
        </p:spPr>
      </p:pic>
      <p:pic>
        <p:nvPicPr>
          <p:cNvPr id="14" name="13 Imagen" descr="iphone7.png"/>
          <p:cNvPicPr>
            <a:picLocks noChangeAspect="1"/>
          </p:cNvPicPr>
          <p:nvPr/>
        </p:nvPicPr>
        <p:blipFill>
          <a:blip r:embed="rId3">
            <a:grayscl/>
            <a:lum bright="20000" contrast="40000"/>
          </a:blip>
          <a:srcRect/>
          <a:stretch>
            <a:fillRect/>
          </a:stretch>
        </p:blipFill>
        <p:spPr>
          <a:xfrm rot="10800000">
            <a:off x="4143372" y="1428742"/>
            <a:ext cx="894642" cy="1214446"/>
          </a:xfrm>
          <a:prstGeom prst="rect">
            <a:avLst/>
          </a:prstGeom>
        </p:spPr>
      </p:pic>
      <p:pic>
        <p:nvPicPr>
          <p:cNvPr id="15" name="14 Imagen" descr="iphone7.png"/>
          <p:cNvPicPr>
            <a:picLocks noChangeAspect="1"/>
          </p:cNvPicPr>
          <p:nvPr/>
        </p:nvPicPr>
        <p:blipFill>
          <a:blip r:embed="rId3">
            <a:duotone>
              <a:prstClr val="black"/>
              <a:srgbClr val="00B050">
                <a:tint val="45000"/>
                <a:satMod val="400000"/>
              </a:srgbClr>
            </a:duotone>
            <a:lum contrast="40000"/>
          </a:blip>
          <a:srcRect/>
          <a:stretch>
            <a:fillRect/>
          </a:stretch>
        </p:blipFill>
        <p:spPr>
          <a:xfrm>
            <a:off x="5000660" y="2571750"/>
            <a:ext cx="894642" cy="1214446"/>
          </a:xfrm>
          <a:prstGeom prst="rect">
            <a:avLst/>
          </a:prstGeom>
        </p:spPr>
      </p:pic>
      <p:pic>
        <p:nvPicPr>
          <p:cNvPr id="16" name="15 Imagen" descr="iphone7.png"/>
          <p:cNvPicPr>
            <a:picLocks noChangeAspect="1"/>
          </p:cNvPicPr>
          <p:nvPr/>
        </p:nvPicPr>
        <p:blipFill>
          <a:blip r:embed="rId3">
            <a:duotone>
              <a:prstClr val="black"/>
              <a:srgbClr val="00B050">
                <a:tint val="45000"/>
                <a:satMod val="400000"/>
              </a:srgbClr>
            </a:duotone>
            <a:lum contrast="40000"/>
          </a:blip>
          <a:srcRect/>
          <a:stretch>
            <a:fillRect/>
          </a:stretch>
        </p:blipFill>
        <p:spPr>
          <a:xfrm rot="10800000">
            <a:off x="5000660" y="1428742"/>
            <a:ext cx="894642" cy="1214446"/>
          </a:xfrm>
          <a:prstGeom prst="rect">
            <a:avLst/>
          </a:prstGeom>
        </p:spPr>
      </p:pic>
      <p:pic>
        <p:nvPicPr>
          <p:cNvPr id="17" name="16 Imagen" descr="iphone7.png"/>
          <p:cNvPicPr>
            <a:picLocks noChangeAspect="1"/>
          </p:cNvPicPr>
          <p:nvPr/>
        </p:nvPicPr>
        <p:blipFill>
          <a:blip r:embed="rId3">
            <a:grayscl/>
            <a:lum bright="30000" contrast="40000"/>
          </a:blip>
          <a:srcRect/>
          <a:stretch>
            <a:fillRect/>
          </a:stretch>
        </p:blipFill>
        <p:spPr>
          <a:xfrm>
            <a:off x="5857884" y="2571750"/>
            <a:ext cx="894642" cy="1214446"/>
          </a:xfrm>
          <a:prstGeom prst="rect">
            <a:avLst/>
          </a:prstGeom>
        </p:spPr>
      </p:pic>
      <p:pic>
        <p:nvPicPr>
          <p:cNvPr id="18" name="17 Imagen" descr="iphone7.png"/>
          <p:cNvPicPr>
            <a:picLocks noChangeAspect="1"/>
          </p:cNvPicPr>
          <p:nvPr/>
        </p:nvPicPr>
        <p:blipFill>
          <a:blip r:embed="rId3">
            <a:grayscl/>
            <a:lum bright="30000" contrast="40000"/>
          </a:blip>
          <a:srcRect/>
          <a:stretch>
            <a:fillRect/>
          </a:stretch>
        </p:blipFill>
        <p:spPr>
          <a:xfrm rot="10800000">
            <a:off x="5857884" y="1428742"/>
            <a:ext cx="894642" cy="1214446"/>
          </a:xfrm>
          <a:prstGeom prst="rect">
            <a:avLst/>
          </a:prstGeom>
        </p:spPr>
      </p:pic>
      <p:pic>
        <p:nvPicPr>
          <p:cNvPr id="19" name="18 Imagen" descr="iphone7.png"/>
          <p:cNvPicPr>
            <a:picLocks noChangeAspect="1"/>
          </p:cNvPicPr>
          <p:nvPr/>
        </p:nvPicPr>
        <p:blipFill>
          <a:blip r:embed="rId3">
            <a:duotone>
              <a:prstClr val="black"/>
              <a:srgbClr val="00B050">
                <a:tint val="45000"/>
                <a:satMod val="400000"/>
              </a:srgbClr>
            </a:duotone>
            <a:lum contrast="40000"/>
          </a:blip>
          <a:srcRect/>
          <a:stretch>
            <a:fillRect/>
          </a:stretch>
        </p:blipFill>
        <p:spPr>
          <a:xfrm>
            <a:off x="6715140" y="2571750"/>
            <a:ext cx="894642" cy="1214446"/>
          </a:xfrm>
          <a:prstGeom prst="rect">
            <a:avLst/>
          </a:prstGeom>
        </p:spPr>
      </p:pic>
      <p:pic>
        <p:nvPicPr>
          <p:cNvPr id="20" name="19 Imagen" descr="iphone7.png"/>
          <p:cNvPicPr>
            <a:picLocks noChangeAspect="1"/>
          </p:cNvPicPr>
          <p:nvPr/>
        </p:nvPicPr>
        <p:blipFill>
          <a:blip r:embed="rId3">
            <a:duotone>
              <a:prstClr val="black"/>
              <a:srgbClr val="00B050">
                <a:tint val="45000"/>
                <a:satMod val="400000"/>
              </a:srgbClr>
            </a:duotone>
            <a:lum contrast="40000"/>
          </a:blip>
          <a:srcRect/>
          <a:stretch>
            <a:fillRect/>
          </a:stretch>
        </p:blipFill>
        <p:spPr>
          <a:xfrm rot="10800000">
            <a:off x="6715140" y="1428742"/>
            <a:ext cx="894642" cy="1214446"/>
          </a:xfrm>
          <a:prstGeom prst="rect">
            <a:avLst/>
          </a:prstGeom>
        </p:spPr>
      </p:pic>
      <p:pic>
        <p:nvPicPr>
          <p:cNvPr id="21" name="20 Imagen" descr="iphone7.png"/>
          <p:cNvPicPr>
            <a:picLocks noChangeAspect="1"/>
          </p:cNvPicPr>
          <p:nvPr/>
        </p:nvPicPr>
        <p:blipFill>
          <a:blip r:embed="rId3">
            <a:grayscl/>
            <a:lum bright="30000" contrast="40000"/>
          </a:blip>
          <a:srcRect/>
          <a:stretch>
            <a:fillRect/>
          </a:stretch>
        </p:blipFill>
        <p:spPr>
          <a:xfrm>
            <a:off x="7572428" y="2571750"/>
            <a:ext cx="894642" cy="1214446"/>
          </a:xfrm>
          <a:prstGeom prst="rect">
            <a:avLst/>
          </a:prstGeom>
        </p:spPr>
      </p:pic>
      <p:pic>
        <p:nvPicPr>
          <p:cNvPr id="22" name="21 Imagen" descr="iphone7.png"/>
          <p:cNvPicPr>
            <a:picLocks noChangeAspect="1"/>
          </p:cNvPicPr>
          <p:nvPr/>
        </p:nvPicPr>
        <p:blipFill>
          <a:blip r:embed="rId3">
            <a:grayscl/>
            <a:lum bright="30000" contrast="40000"/>
          </a:blip>
          <a:srcRect/>
          <a:stretch>
            <a:fillRect/>
          </a:stretch>
        </p:blipFill>
        <p:spPr>
          <a:xfrm rot="10800000">
            <a:off x="7572428" y="1428742"/>
            <a:ext cx="894642" cy="1214446"/>
          </a:xfrm>
          <a:prstGeom prst="rect">
            <a:avLst/>
          </a:prstGeom>
        </p:spPr>
      </p:pic>
      <p:pic>
        <p:nvPicPr>
          <p:cNvPr id="23" name="22 Imagen" descr="iphone7.png"/>
          <p:cNvPicPr>
            <a:picLocks noChangeAspect="1"/>
          </p:cNvPicPr>
          <p:nvPr/>
        </p:nvPicPr>
        <p:blipFill>
          <a:blip r:embed="rId3">
            <a:duotone>
              <a:prstClr val="black"/>
              <a:srgbClr val="00B050">
                <a:tint val="45000"/>
                <a:satMod val="400000"/>
              </a:srgbClr>
            </a:duotone>
            <a:lum contrast="40000"/>
          </a:blip>
          <a:srcRect/>
          <a:stretch>
            <a:fillRect/>
          </a:stretch>
        </p:blipFill>
        <p:spPr>
          <a:xfrm>
            <a:off x="8429652" y="2571750"/>
            <a:ext cx="894642" cy="1214446"/>
          </a:xfrm>
          <a:prstGeom prst="rect">
            <a:avLst/>
          </a:prstGeom>
        </p:spPr>
      </p:pic>
      <p:pic>
        <p:nvPicPr>
          <p:cNvPr id="24" name="23 Imagen" descr="iphone7.png"/>
          <p:cNvPicPr>
            <a:picLocks noChangeAspect="1"/>
          </p:cNvPicPr>
          <p:nvPr/>
        </p:nvPicPr>
        <p:blipFill>
          <a:blip r:embed="rId3">
            <a:duotone>
              <a:prstClr val="black"/>
              <a:srgbClr val="00B050">
                <a:tint val="45000"/>
                <a:satMod val="400000"/>
              </a:srgbClr>
            </a:duotone>
            <a:lum contrast="40000"/>
          </a:blip>
          <a:srcRect/>
          <a:stretch>
            <a:fillRect/>
          </a:stretch>
        </p:blipFill>
        <p:spPr>
          <a:xfrm rot="10800000">
            <a:off x="8429652" y="1428742"/>
            <a:ext cx="894642" cy="1214446"/>
          </a:xfrm>
          <a:prstGeom prst="rect">
            <a:avLst/>
          </a:prstGeom>
        </p:spPr>
      </p:pic>
      <p:pic>
        <p:nvPicPr>
          <p:cNvPr id="25" name="24 Imagen" descr="wallpaperuse.com-nature-wallpaper-hd-126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ppt_x"/>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ppt_x"/>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ppt_x"/>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ppt_x"/>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19" presetClass="entr" presetSubtype="5"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p:cTn id="53" dur="2000" fill="hold"/>
                                        <p:tgtEl>
                                          <p:spTgt spid="4"/>
                                        </p:tgtEl>
                                        <p:attrNameLst>
                                          <p:attrName>ppt_w</p:attrName>
                                        </p:attrNameLst>
                                      </p:cBhvr>
                                      <p:tavLst>
                                        <p:tav tm="0">
                                          <p:val>
                                            <p:strVal val="#ppt_w"/>
                                          </p:val>
                                        </p:tav>
                                        <p:tav tm="100000">
                                          <p:val>
                                            <p:strVal val="#ppt_w"/>
                                          </p:val>
                                        </p:tav>
                                      </p:tavLst>
                                    </p:anim>
                                    <p:anim calcmode="lin" valueType="num">
                                      <p:cBhvr>
                                        <p:cTn id="54" dur="2000" fill="hold"/>
                                        <p:tgtEl>
                                          <p:spTgt spid="4"/>
                                        </p:tgtEl>
                                        <p:attrNameLst>
                                          <p:attrName>ppt_h</p:attrName>
                                        </p:attrNameLst>
                                      </p:cBhvr>
                                      <p:tavLst>
                                        <p:tav tm="0" fmla="#ppt_h*sin(2.5*pi*$)">
                                          <p:val>
                                            <p:fltVal val="0"/>
                                          </p:val>
                                        </p:tav>
                                        <p:tav tm="100000">
                                          <p:val>
                                            <p:fltVal val="1"/>
                                          </p:val>
                                        </p:tav>
                                      </p:tavLst>
                                    </p:anim>
                                  </p:childTnLst>
                                </p:cTn>
                              </p:par>
                              <p:par>
                                <p:cTn id="55" presetID="19" presetClass="entr" presetSubtype="5"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p:cTn id="57" dur="2000" fill="hold"/>
                                        <p:tgtEl>
                                          <p:spTgt spid="6"/>
                                        </p:tgtEl>
                                        <p:attrNameLst>
                                          <p:attrName>ppt_w</p:attrName>
                                        </p:attrNameLst>
                                      </p:cBhvr>
                                      <p:tavLst>
                                        <p:tav tm="0">
                                          <p:val>
                                            <p:strVal val="#ppt_w"/>
                                          </p:val>
                                        </p:tav>
                                        <p:tav tm="100000">
                                          <p:val>
                                            <p:strVal val="#ppt_w"/>
                                          </p:val>
                                        </p:tav>
                                      </p:tavLst>
                                    </p:anim>
                                    <p:anim calcmode="lin" valueType="num">
                                      <p:cBhvr>
                                        <p:cTn id="58" dur="2000" fill="hold"/>
                                        <p:tgtEl>
                                          <p:spTgt spid="6"/>
                                        </p:tgtEl>
                                        <p:attrNameLst>
                                          <p:attrName>ppt_h</p:attrName>
                                        </p:attrNameLst>
                                      </p:cBhvr>
                                      <p:tavLst>
                                        <p:tav tm="0" fmla="#ppt_h*sin(2.5*pi*$)">
                                          <p:val>
                                            <p:fltVal val="0"/>
                                          </p:val>
                                        </p:tav>
                                        <p:tav tm="100000">
                                          <p:val>
                                            <p:fltVal val="1"/>
                                          </p:val>
                                        </p:tav>
                                      </p:tavLst>
                                    </p:anim>
                                  </p:childTnLst>
                                </p:cTn>
                              </p:par>
                              <p:par>
                                <p:cTn id="59" presetID="19" presetClass="entr" presetSubtype="5"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2000" fill="hold"/>
                                        <p:tgtEl>
                                          <p:spTgt spid="8"/>
                                        </p:tgtEl>
                                        <p:attrNameLst>
                                          <p:attrName>ppt_w</p:attrName>
                                        </p:attrNameLst>
                                      </p:cBhvr>
                                      <p:tavLst>
                                        <p:tav tm="0">
                                          <p:val>
                                            <p:strVal val="#ppt_w"/>
                                          </p:val>
                                        </p:tav>
                                        <p:tav tm="100000">
                                          <p:val>
                                            <p:strVal val="#ppt_w"/>
                                          </p:val>
                                        </p:tav>
                                      </p:tavLst>
                                    </p:anim>
                                    <p:anim calcmode="lin" valueType="num">
                                      <p:cBhvr>
                                        <p:cTn id="62" dur="2000" fill="hold"/>
                                        <p:tgtEl>
                                          <p:spTgt spid="8"/>
                                        </p:tgtEl>
                                        <p:attrNameLst>
                                          <p:attrName>ppt_h</p:attrName>
                                        </p:attrNameLst>
                                      </p:cBhvr>
                                      <p:tavLst>
                                        <p:tav tm="0" fmla="#ppt_h*sin(2.5*pi*$)">
                                          <p:val>
                                            <p:fltVal val="0"/>
                                          </p:val>
                                        </p:tav>
                                        <p:tav tm="100000">
                                          <p:val>
                                            <p:fltVal val="1"/>
                                          </p:val>
                                        </p:tav>
                                      </p:tavLst>
                                    </p:anim>
                                  </p:childTnLst>
                                </p:cTn>
                              </p:par>
                              <p:par>
                                <p:cTn id="63" presetID="19" presetClass="entr" presetSubtype="5"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p:cTn id="65" dur="2000" fill="hold"/>
                                        <p:tgtEl>
                                          <p:spTgt spid="10"/>
                                        </p:tgtEl>
                                        <p:attrNameLst>
                                          <p:attrName>ppt_w</p:attrName>
                                        </p:attrNameLst>
                                      </p:cBhvr>
                                      <p:tavLst>
                                        <p:tav tm="0">
                                          <p:val>
                                            <p:strVal val="#ppt_w"/>
                                          </p:val>
                                        </p:tav>
                                        <p:tav tm="100000">
                                          <p:val>
                                            <p:strVal val="#ppt_w"/>
                                          </p:val>
                                        </p:tav>
                                      </p:tavLst>
                                    </p:anim>
                                    <p:anim calcmode="lin" valueType="num">
                                      <p:cBhvr>
                                        <p:cTn id="66" dur="2000" fill="hold"/>
                                        <p:tgtEl>
                                          <p:spTgt spid="10"/>
                                        </p:tgtEl>
                                        <p:attrNameLst>
                                          <p:attrName>ppt_h</p:attrName>
                                        </p:attrNameLst>
                                      </p:cBhvr>
                                      <p:tavLst>
                                        <p:tav tm="0" fmla="#ppt_h*sin(2.5*pi*$)">
                                          <p:val>
                                            <p:fltVal val="0"/>
                                          </p:val>
                                        </p:tav>
                                        <p:tav tm="100000">
                                          <p:val>
                                            <p:fltVal val="1"/>
                                          </p:val>
                                        </p:tav>
                                      </p:tavLst>
                                    </p:anim>
                                  </p:childTnLst>
                                </p:cTn>
                              </p:par>
                              <p:par>
                                <p:cTn id="67" presetID="19" presetClass="entr" presetSubtype="5" fill="hold"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p:cTn id="69" dur="2000" fill="hold"/>
                                        <p:tgtEl>
                                          <p:spTgt spid="12"/>
                                        </p:tgtEl>
                                        <p:attrNameLst>
                                          <p:attrName>ppt_w</p:attrName>
                                        </p:attrNameLst>
                                      </p:cBhvr>
                                      <p:tavLst>
                                        <p:tav tm="0">
                                          <p:val>
                                            <p:strVal val="#ppt_w"/>
                                          </p:val>
                                        </p:tav>
                                        <p:tav tm="100000">
                                          <p:val>
                                            <p:strVal val="#ppt_w"/>
                                          </p:val>
                                        </p:tav>
                                      </p:tavLst>
                                    </p:anim>
                                    <p:anim calcmode="lin" valueType="num">
                                      <p:cBhvr>
                                        <p:cTn id="70" dur="2000" fill="hold"/>
                                        <p:tgtEl>
                                          <p:spTgt spid="12"/>
                                        </p:tgtEl>
                                        <p:attrNameLst>
                                          <p:attrName>ppt_h</p:attrName>
                                        </p:attrNameLst>
                                      </p:cBhvr>
                                      <p:tavLst>
                                        <p:tav tm="0" fmla="#ppt_h*sin(2.5*pi*$)">
                                          <p:val>
                                            <p:fltVal val="0"/>
                                          </p:val>
                                        </p:tav>
                                        <p:tav tm="100000">
                                          <p:val>
                                            <p:fltVal val="1"/>
                                          </p:val>
                                        </p:tav>
                                      </p:tavLst>
                                    </p:anim>
                                  </p:childTnLst>
                                </p:cTn>
                              </p:par>
                              <p:par>
                                <p:cTn id="71" presetID="19" presetClass="entr" presetSubtype="5"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2000" fill="hold"/>
                                        <p:tgtEl>
                                          <p:spTgt spid="14"/>
                                        </p:tgtEl>
                                        <p:attrNameLst>
                                          <p:attrName>ppt_w</p:attrName>
                                        </p:attrNameLst>
                                      </p:cBhvr>
                                      <p:tavLst>
                                        <p:tav tm="0">
                                          <p:val>
                                            <p:strVal val="#ppt_w"/>
                                          </p:val>
                                        </p:tav>
                                        <p:tav tm="100000">
                                          <p:val>
                                            <p:strVal val="#ppt_w"/>
                                          </p:val>
                                        </p:tav>
                                      </p:tavLst>
                                    </p:anim>
                                    <p:anim calcmode="lin" valueType="num">
                                      <p:cBhvr>
                                        <p:cTn id="74" dur="2000" fill="hold"/>
                                        <p:tgtEl>
                                          <p:spTgt spid="14"/>
                                        </p:tgtEl>
                                        <p:attrNameLst>
                                          <p:attrName>ppt_h</p:attrName>
                                        </p:attrNameLst>
                                      </p:cBhvr>
                                      <p:tavLst>
                                        <p:tav tm="0" fmla="#ppt_h*sin(2.5*pi*$)">
                                          <p:val>
                                            <p:fltVal val="0"/>
                                          </p:val>
                                        </p:tav>
                                        <p:tav tm="100000">
                                          <p:val>
                                            <p:fltVal val="1"/>
                                          </p:val>
                                        </p:tav>
                                      </p:tavLst>
                                    </p:anim>
                                  </p:childTnLst>
                                </p:cTn>
                              </p:par>
                              <p:par>
                                <p:cTn id="75" presetID="19" presetClass="entr" presetSubtype="5"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p:cTn id="77" dur="2000" fill="hold"/>
                                        <p:tgtEl>
                                          <p:spTgt spid="16"/>
                                        </p:tgtEl>
                                        <p:attrNameLst>
                                          <p:attrName>ppt_w</p:attrName>
                                        </p:attrNameLst>
                                      </p:cBhvr>
                                      <p:tavLst>
                                        <p:tav tm="0">
                                          <p:val>
                                            <p:strVal val="#ppt_w"/>
                                          </p:val>
                                        </p:tav>
                                        <p:tav tm="100000">
                                          <p:val>
                                            <p:strVal val="#ppt_w"/>
                                          </p:val>
                                        </p:tav>
                                      </p:tavLst>
                                    </p:anim>
                                    <p:anim calcmode="lin" valueType="num">
                                      <p:cBhvr>
                                        <p:cTn id="78" dur="2000" fill="hold"/>
                                        <p:tgtEl>
                                          <p:spTgt spid="16"/>
                                        </p:tgtEl>
                                        <p:attrNameLst>
                                          <p:attrName>ppt_h</p:attrName>
                                        </p:attrNameLst>
                                      </p:cBhvr>
                                      <p:tavLst>
                                        <p:tav tm="0" fmla="#ppt_h*sin(2.5*pi*$)">
                                          <p:val>
                                            <p:fltVal val="0"/>
                                          </p:val>
                                        </p:tav>
                                        <p:tav tm="100000">
                                          <p:val>
                                            <p:fltVal val="1"/>
                                          </p:val>
                                        </p:tav>
                                      </p:tavLst>
                                    </p:anim>
                                  </p:childTnLst>
                                </p:cTn>
                              </p:par>
                              <p:par>
                                <p:cTn id="79" presetID="19" presetClass="entr" presetSubtype="5" fill="hold"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p:cTn id="81" dur="2000" fill="hold"/>
                                        <p:tgtEl>
                                          <p:spTgt spid="18"/>
                                        </p:tgtEl>
                                        <p:attrNameLst>
                                          <p:attrName>ppt_w</p:attrName>
                                        </p:attrNameLst>
                                      </p:cBhvr>
                                      <p:tavLst>
                                        <p:tav tm="0">
                                          <p:val>
                                            <p:strVal val="#ppt_w"/>
                                          </p:val>
                                        </p:tav>
                                        <p:tav tm="100000">
                                          <p:val>
                                            <p:strVal val="#ppt_w"/>
                                          </p:val>
                                        </p:tav>
                                      </p:tavLst>
                                    </p:anim>
                                    <p:anim calcmode="lin" valueType="num">
                                      <p:cBhvr>
                                        <p:cTn id="82" dur="2000" fill="hold"/>
                                        <p:tgtEl>
                                          <p:spTgt spid="18"/>
                                        </p:tgtEl>
                                        <p:attrNameLst>
                                          <p:attrName>ppt_h</p:attrName>
                                        </p:attrNameLst>
                                      </p:cBhvr>
                                      <p:tavLst>
                                        <p:tav tm="0" fmla="#ppt_h*sin(2.5*pi*$)">
                                          <p:val>
                                            <p:fltVal val="0"/>
                                          </p:val>
                                        </p:tav>
                                        <p:tav tm="100000">
                                          <p:val>
                                            <p:fltVal val="1"/>
                                          </p:val>
                                        </p:tav>
                                      </p:tavLst>
                                    </p:anim>
                                  </p:childTnLst>
                                </p:cTn>
                              </p:par>
                              <p:par>
                                <p:cTn id="83" presetID="19" presetClass="entr" presetSubtype="5"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p:cTn id="85" dur="2000" fill="hold"/>
                                        <p:tgtEl>
                                          <p:spTgt spid="20"/>
                                        </p:tgtEl>
                                        <p:attrNameLst>
                                          <p:attrName>ppt_w</p:attrName>
                                        </p:attrNameLst>
                                      </p:cBhvr>
                                      <p:tavLst>
                                        <p:tav tm="0">
                                          <p:val>
                                            <p:strVal val="#ppt_w"/>
                                          </p:val>
                                        </p:tav>
                                        <p:tav tm="100000">
                                          <p:val>
                                            <p:strVal val="#ppt_w"/>
                                          </p:val>
                                        </p:tav>
                                      </p:tavLst>
                                    </p:anim>
                                    <p:anim calcmode="lin" valueType="num">
                                      <p:cBhvr>
                                        <p:cTn id="86" dur="2000" fill="hold"/>
                                        <p:tgtEl>
                                          <p:spTgt spid="20"/>
                                        </p:tgtEl>
                                        <p:attrNameLst>
                                          <p:attrName>ppt_h</p:attrName>
                                        </p:attrNameLst>
                                      </p:cBhvr>
                                      <p:tavLst>
                                        <p:tav tm="0" fmla="#ppt_h*sin(2.5*pi*$)">
                                          <p:val>
                                            <p:fltVal val="0"/>
                                          </p:val>
                                        </p:tav>
                                        <p:tav tm="100000">
                                          <p:val>
                                            <p:fltVal val="1"/>
                                          </p:val>
                                        </p:tav>
                                      </p:tavLst>
                                    </p:anim>
                                  </p:childTnLst>
                                </p:cTn>
                              </p:par>
                              <p:par>
                                <p:cTn id="87" presetID="19" presetClass="entr" presetSubtype="5"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p:cTn id="89" dur="2000" fill="hold"/>
                                        <p:tgtEl>
                                          <p:spTgt spid="22"/>
                                        </p:tgtEl>
                                        <p:attrNameLst>
                                          <p:attrName>ppt_w</p:attrName>
                                        </p:attrNameLst>
                                      </p:cBhvr>
                                      <p:tavLst>
                                        <p:tav tm="0">
                                          <p:val>
                                            <p:strVal val="#ppt_w"/>
                                          </p:val>
                                        </p:tav>
                                        <p:tav tm="100000">
                                          <p:val>
                                            <p:strVal val="#ppt_w"/>
                                          </p:val>
                                        </p:tav>
                                      </p:tavLst>
                                    </p:anim>
                                    <p:anim calcmode="lin" valueType="num">
                                      <p:cBhvr>
                                        <p:cTn id="90" dur="2000" fill="hold"/>
                                        <p:tgtEl>
                                          <p:spTgt spid="22"/>
                                        </p:tgtEl>
                                        <p:attrNameLst>
                                          <p:attrName>ppt_h</p:attrName>
                                        </p:attrNameLst>
                                      </p:cBhvr>
                                      <p:tavLst>
                                        <p:tav tm="0" fmla="#ppt_h*sin(2.5*pi*$)">
                                          <p:val>
                                            <p:fltVal val="0"/>
                                          </p:val>
                                        </p:tav>
                                        <p:tav tm="100000">
                                          <p:val>
                                            <p:fltVal val="1"/>
                                          </p:val>
                                        </p:tav>
                                      </p:tavLst>
                                    </p:anim>
                                  </p:childTnLst>
                                </p:cTn>
                              </p:par>
                              <p:par>
                                <p:cTn id="91" presetID="19" presetClass="entr" presetSubtype="5"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p:cTn id="93" dur="2000" fill="hold"/>
                                        <p:tgtEl>
                                          <p:spTgt spid="24"/>
                                        </p:tgtEl>
                                        <p:attrNameLst>
                                          <p:attrName>ppt_w</p:attrName>
                                        </p:attrNameLst>
                                      </p:cBhvr>
                                      <p:tavLst>
                                        <p:tav tm="0">
                                          <p:val>
                                            <p:strVal val="#ppt_w"/>
                                          </p:val>
                                        </p:tav>
                                        <p:tav tm="100000">
                                          <p:val>
                                            <p:strVal val="#ppt_w"/>
                                          </p:val>
                                        </p:tav>
                                      </p:tavLst>
                                    </p:anim>
                                    <p:anim calcmode="lin" valueType="num">
                                      <p:cBhvr>
                                        <p:cTn id="94" dur="2000" fill="hold"/>
                                        <p:tgtEl>
                                          <p:spTgt spid="24"/>
                                        </p:tgtEl>
                                        <p:attrNameLst>
                                          <p:attrName>ppt_h</p:attrName>
                                        </p:attrNameLst>
                                      </p:cBhvr>
                                      <p:tavLst>
                                        <p:tav tm="0" fmla="#ppt_h*sin(2.5*pi*$)">
                                          <p:val>
                                            <p:fltVal val="0"/>
                                          </p:val>
                                        </p:tav>
                                        <p:tav tm="100000">
                                          <p:val>
                                            <p:fltVal val="1"/>
                                          </p:val>
                                        </p:tav>
                                      </p:tavLst>
                                    </p:anim>
                                  </p:childTnLst>
                                </p:cTn>
                              </p:par>
                              <p:par>
                                <p:cTn id="95" presetID="2" presetClass="entr" presetSubtype="1" fill="hold" nodeType="withEffect">
                                  <p:stCondLst>
                                    <p:cond delay="0"/>
                                  </p:stCondLst>
                                  <p:childTnLst>
                                    <p:set>
                                      <p:cBhvr>
                                        <p:cTn id="96" dur="1" fill="hold">
                                          <p:stCondLst>
                                            <p:cond delay="0"/>
                                          </p:stCondLst>
                                        </p:cTn>
                                        <p:tgtEl>
                                          <p:spTgt spid="3"/>
                                        </p:tgtEl>
                                        <p:attrNameLst>
                                          <p:attrName>style.visibility</p:attrName>
                                        </p:attrNameLst>
                                      </p:cBhvr>
                                      <p:to>
                                        <p:strVal val="visible"/>
                                      </p:to>
                                    </p:set>
                                    <p:anim calcmode="lin" valueType="num">
                                      <p:cBhvr additive="base">
                                        <p:cTn id="97" dur="2000" fill="hold"/>
                                        <p:tgtEl>
                                          <p:spTgt spid="3"/>
                                        </p:tgtEl>
                                        <p:attrNameLst>
                                          <p:attrName>ppt_x</p:attrName>
                                        </p:attrNameLst>
                                      </p:cBhvr>
                                      <p:tavLst>
                                        <p:tav tm="0">
                                          <p:val>
                                            <p:strVal val="#ppt_x"/>
                                          </p:val>
                                        </p:tav>
                                        <p:tav tm="100000">
                                          <p:val>
                                            <p:strVal val="#ppt_x"/>
                                          </p:val>
                                        </p:tav>
                                      </p:tavLst>
                                    </p:anim>
                                    <p:anim calcmode="lin" valueType="num">
                                      <p:cBhvr additive="base">
                                        <p:cTn id="98" dur="2000" fill="hold"/>
                                        <p:tgtEl>
                                          <p:spTgt spid="3"/>
                                        </p:tgtEl>
                                        <p:attrNameLst>
                                          <p:attrName>ppt_y</p:attrName>
                                        </p:attrNameLst>
                                      </p:cBhvr>
                                      <p:tavLst>
                                        <p:tav tm="0">
                                          <p:val>
                                            <p:strVal val="0-#ppt_h/2"/>
                                          </p:val>
                                        </p:tav>
                                        <p:tav tm="100000">
                                          <p:val>
                                            <p:strVal val="#ppt_y"/>
                                          </p:val>
                                        </p:tav>
                                      </p:tavLst>
                                    </p:anim>
                                  </p:childTnLst>
                                </p:cTn>
                              </p:par>
                              <p:par>
                                <p:cTn id="99" presetID="2" presetClass="entr" presetSubtype="1" fill="hold" nodeType="withEffect">
                                  <p:stCondLst>
                                    <p:cond delay="0"/>
                                  </p:stCondLst>
                                  <p:childTnLst>
                                    <p:set>
                                      <p:cBhvr>
                                        <p:cTn id="100" dur="1" fill="hold">
                                          <p:stCondLst>
                                            <p:cond delay="0"/>
                                          </p:stCondLst>
                                        </p:cTn>
                                        <p:tgtEl>
                                          <p:spTgt spid="5"/>
                                        </p:tgtEl>
                                        <p:attrNameLst>
                                          <p:attrName>style.visibility</p:attrName>
                                        </p:attrNameLst>
                                      </p:cBhvr>
                                      <p:to>
                                        <p:strVal val="visible"/>
                                      </p:to>
                                    </p:set>
                                    <p:anim calcmode="lin" valueType="num">
                                      <p:cBhvr additive="base">
                                        <p:cTn id="101" dur="2000" fill="hold"/>
                                        <p:tgtEl>
                                          <p:spTgt spid="5"/>
                                        </p:tgtEl>
                                        <p:attrNameLst>
                                          <p:attrName>ppt_x</p:attrName>
                                        </p:attrNameLst>
                                      </p:cBhvr>
                                      <p:tavLst>
                                        <p:tav tm="0">
                                          <p:val>
                                            <p:strVal val="#ppt_x"/>
                                          </p:val>
                                        </p:tav>
                                        <p:tav tm="100000">
                                          <p:val>
                                            <p:strVal val="#ppt_x"/>
                                          </p:val>
                                        </p:tav>
                                      </p:tavLst>
                                    </p:anim>
                                    <p:anim calcmode="lin" valueType="num">
                                      <p:cBhvr additive="base">
                                        <p:cTn id="102" dur="2000" fill="hold"/>
                                        <p:tgtEl>
                                          <p:spTgt spid="5"/>
                                        </p:tgtEl>
                                        <p:attrNameLst>
                                          <p:attrName>ppt_y</p:attrName>
                                        </p:attrNameLst>
                                      </p:cBhvr>
                                      <p:tavLst>
                                        <p:tav tm="0">
                                          <p:val>
                                            <p:strVal val="0-#ppt_h/2"/>
                                          </p:val>
                                        </p:tav>
                                        <p:tav tm="100000">
                                          <p:val>
                                            <p:strVal val="#ppt_y"/>
                                          </p:val>
                                        </p:tav>
                                      </p:tavLst>
                                    </p:anim>
                                  </p:childTnLst>
                                </p:cTn>
                              </p:par>
                              <p:par>
                                <p:cTn id="103" presetID="2" presetClass="entr" presetSubtype="1" fill="hold" nodeType="withEffect">
                                  <p:stCondLst>
                                    <p:cond delay="0"/>
                                  </p:stCondLst>
                                  <p:childTnLst>
                                    <p:set>
                                      <p:cBhvr>
                                        <p:cTn id="104" dur="1" fill="hold">
                                          <p:stCondLst>
                                            <p:cond delay="0"/>
                                          </p:stCondLst>
                                        </p:cTn>
                                        <p:tgtEl>
                                          <p:spTgt spid="7"/>
                                        </p:tgtEl>
                                        <p:attrNameLst>
                                          <p:attrName>style.visibility</p:attrName>
                                        </p:attrNameLst>
                                      </p:cBhvr>
                                      <p:to>
                                        <p:strVal val="visible"/>
                                      </p:to>
                                    </p:set>
                                    <p:anim calcmode="lin" valueType="num">
                                      <p:cBhvr additive="base">
                                        <p:cTn id="105" dur="2000" fill="hold"/>
                                        <p:tgtEl>
                                          <p:spTgt spid="7"/>
                                        </p:tgtEl>
                                        <p:attrNameLst>
                                          <p:attrName>ppt_x</p:attrName>
                                        </p:attrNameLst>
                                      </p:cBhvr>
                                      <p:tavLst>
                                        <p:tav tm="0">
                                          <p:val>
                                            <p:strVal val="#ppt_x"/>
                                          </p:val>
                                        </p:tav>
                                        <p:tav tm="100000">
                                          <p:val>
                                            <p:strVal val="#ppt_x"/>
                                          </p:val>
                                        </p:tav>
                                      </p:tavLst>
                                    </p:anim>
                                    <p:anim calcmode="lin" valueType="num">
                                      <p:cBhvr additive="base">
                                        <p:cTn id="106" dur="2000" fill="hold"/>
                                        <p:tgtEl>
                                          <p:spTgt spid="7"/>
                                        </p:tgtEl>
                                        <p:attrNameLst>
                                          <p:attrName>ppt_y</p:attrName>
                                        </p:attrNameLst>
                                      </p:cBhvr>
                                      <p:tavLst>
                                        <p:tav tm="0">
                                          <p:val>
                                            <p:strVal val="0-#ppt_h/2"/>
                                          </p:val>
                                        </p:tav>
                                        <p:tav tm="100000">
                                          <p:val>
                                            <p:strVal val="#ppt_y"/>
                                          </p:val>
                                        </p:tav>
                                      </p:tavLst>
                                    </p:anim>
                                  </p:childTnLst>
                                </p:cTn>
                              </p:par>
                              <p:par>
                                <p:cTn id="107" presetID="2" presetClass="entr" presetSubtype="1" fill="hold" nodeType="withEffect">
                                  <p:stCondLst>
                                    <p:cond delay="0"/>
                                  </p:stCondLst>
                                  <p:childTnLst>
                                    <p:set>
                                      <p:cBhvr>
                                        <p:cTn id="108" dur="1" fill="hold">
                                          <p:stCondLst>
                                            <p:cond delay="0"/>
                                          </p:stCondLst>
                                        </p:cTn>
                                        <p:tgtEl>
                                          <p:spTgt spid="9"/>
                                        </p:tgtEl>
                                        <p:attrNameLst>
                                          <p:attrName>style.visibility</p:attrName>
                                        </p:attrNameLst>
                                      </p:cBhvr>
                                      <p:to>
                                        <p:strVal val="visible"/>
                                      </p:to>
                                    </p:set>
                                    <p:anim calcmode="lin" valueType="num">
                                      <p:cBhvr additive="base">
                                        <p:cTn id="109" dur="2000" fill="hold"/>
                                        <p:tgtEl>
                                          <p:spTgt spid="9"/>
                                        </p:tgtEl>
                                        <p:attrNameLst>
                                          <p:attrName>ppt_x</p:attrName>
                                        </p:attrNameLst>
                                      </p:cBhvr>
                                      <p:tavLst>
                                        <p:tav tm="0">
                                          <p:val>
                                            <p:strVal val="#ppt_x"/>
                                          </p:val>
                                        </p:tav>
                                        <p:tav tm="100000">
                                          <p:val>
                                            <p:strVal val="#ppt_x"/>
                                          </p:val>
                                        </p:tav>
                                      </p:tavLst>
                                    </p:anim>
                                    <p:anim calcmode="lin" valueType="num">
                                      <p:cBhvr additive="base">
                                        <p:cTn id="110" dur="2000" fill="hold"/>
                                        <p:tgtEl>
                                          <p:spTgt spid="9"/>
                                        </p:tgtEl>
                                        <p:attrNameLst>
                                          <p:attrName>ppt_y</p:attrName>
                                        </p:attrNameLst>
                                      </p:cBhvr>
                                      <p:tavLst>
                                        <p:tav tm="0">
                                          <p:val>
                                            <p:strVal val="0-#ppt_h/2"/>
                                          </p:val>
                                        </p:tav>
                                        <p:tav tm="100000">
                                          <p:val>
                                            <p:strVal val="#ppt_y"/>
                                          </p:val>
                                        </p:tav>
                                      </p:tavLst>
                                    </p:anim>
                                  </p:childTnLst>
                                </p:cTn>
                              </p:par>
                              <p:par>
                                <p:cTn id="111" presetID="2" presetClass="entr" presetSubtype="1" fill="hold" nodeType="withEffect">
                                  <p:stCondLst>
                                    <p:cond delay="0"/>
                                  </p:stCondLst>
                                  <p:childTnLst>
                                    <p:set>
                                      <p:cBhvr>
                                        <p:cTn id="112" dur="1" fill="hold">
                                          <p:stCondLst>
                                            <p:cond delay="0"/>
                                          </p:stCondLst>
                                        </p:cTn>
                                        <p:tgtEl>
                                          <p:spTgt spid="11"/>
                                        </p:tgtEl>
                                        <p:attrNameLst>
                                          <p:attrName>style.visibility</p:attrName>
                                        </p:attrNameLst>
                                      </p:cBhvr>
                                      <p:to>
                                        <p:strVal val="visible"/>
                                      </p:to>
                                    </p:set>
                                    <p:anim calcmode="lin" valueType="num">
                                      <p:cBhvr additive="base">
                                        <p:cTn id="113" dur="2000" fill="hold"/>
                                        <p:tgtEl>
                                          <p:spTgt spid="11"/>
                                        </p:tgtEl>
                                        <p:attrNameLst>
                                          <p:attrName>ppt_x</p:attrName>
                                        </p:attrNameLst>
                                      </p:cBhvr>
                                      <p:tavLst>
                                        <p:tav tm="0">
                                          <p:val>
                                            <p:strVal val="#ppt_x"/>
                                          </p:val>
                                        </p:tav>
                                        <p:tav tm="100000">
                                          <p:val>
                                            <p:strVal val="#ppt_x"/>
                                          </p:val>
                                        </p:tav>
                                      </p:tavLst>
                                    </p:anim>
                                    <p:anim calcmode="lin" valueType="num">
                                      <p:cBhvr additive="base">
                                        <p:cTn id="114" dur="2000" fill="hold"/>
                                        <p:tgtEl>
                                          <p:spTgt spid="11"/>
                                        </p:tgtEl>
                                        <p:attrNameLst>
                                          <p:attrName>ppt_y</p:attrName>
                                        </p:attrNameLst>
                                      </p:cBhvr>
                                      <p:tavLst>
                                        <p:tav tm="0">
                                          <p:val>
                                            <p:strVal val="0-#ppt_h/2"/>
                                          </p:val>
                                        </p:tav>
                                        <p:tav tm="100000">
                                          <p:val>
                                            <p:strVal val="#ppt_y"/>
                                          </p:val>
                                        </p:tav>
                                      </p:tavLst>
                                    </p:anim>
                                  </p:childTnLst>
                                </p:cTn>
                              </p:par>
                              <p:par>
                                <p:cTn id="115" presetID="2" presetClass="entr" presetSubtype="1" fill="hold" nodeType="withEffect">
                                  <p:stCondLst>
                                    <p:cond delay="0"/>
                                  </p:stCondLst>
                                  <p:childTnLst>
                                    <p:set>
                                      <p:cBhvr>
                                        <p:cTn id="116" dur="1" fill="hold">
                                          <p:stCondLst>
                                            <p:cond delay="0"/>
                                          </p:stCondLst>
                                        </p:cTn>
                                        <p:tgtEl>
                                          <p:spTgt spid="13"/>
                                        </p:tgtEl>
                                        <p:attrNameLst>
                                          <p:attrName>style.visibility</p:attrName>
                                        </p:attrNameLst>
                                      </p:cBhvr>
                                      <p:to>
                                        <p:strVal val="visible"/>
                                      </p:to>
                                    </p:set>
                                    <p:anim calcmode="lin" valueType="num">
                                      <p:cBhvr additive="base">
                                        <p:cTn id="117" dur="2000" fill="hold"/>
                                        <p:tgtEl>
                                          <p:spTgt spid="13"/>
                                        </p:tgtEl>
                                        <p:attrNameLst>
                                          <p:attrName>ppt_x</p:attrName>
                                        </p:attrNameLst>
                                      </p:cBhvr>
                                      <p:tavLst>
                                        <p:tav tm="0">
                                          <p:val>
                                            <p:strVal val="#ppt_x"/>
                                          </p:val>
                                        </p:tav>
                                        <p:tav tm="100000">
                                          <p:val>
                                            <p:strVal val="#ppt_x"/>
                                          </p:val>
                                        </p:tav>
                                      </p:tavLst>
                                    </p:anim>
                                    <p:anim calcmode="lin" valueType="num">
                                      <p:cBhvr additive="base">
                                        <p:cTn id="118" dur="2000" fill="hold"/>
                                        <p:tgtEl>
                                          <p:spTgt spid="13"/>
                                        </p:tgtEl>
                                        <p:attrNameLst>
                                          <p:attrName>ppt_y</p:attrName>
                                        </p:attrNameLst>
                                      </p:cBhvr>
                                      <p:tavLst>
                                        <p:tav tm="0">
                                          <p:val>
                                            <p:strVal val="0-#ppt_h/2"/>
                                          </p:val>
                                        </p:tav>
                                        <p:tav tm="100000">
                                          <p:val>
                                            <p:strVal val="#ppt_y"/>
                                          </p:val>
                                        </p:tav>
                                      </p:tavLst>
                                    </p:anim>
                                  </p:childTnLst>
                                </p:cTn>
                              </p:par>
                              <p:par>
                                <p:cTn id="119" presetID="2" presetClass="entr" presetSubtype="1" fill="hold" nodeType="withEffect">
                                  <p:stCondLst>
                                    <p:cond delay="0"/>
                                  </p:stCondLst>
                                  <p:childTnLst>
                                    <p:set>
                                      <p:cBhvr>
                                        <p:cTn id="120" dur="1" fill="hold">
                                          <p:stCondLst>
                                            <p:cond delay="0"/>
                                          </p:stCondLst>
                                        </p:cTn>
                                        <p:tgtEl>
                                          <p:spTgt spid="15"/>
                                        </p:tgtEl>
                                        <p:attrNameLst>
                                          <p:attrName>style.visibility</p:attrName>
                                        </p:attrNameLst>
                                      </p:cBhvr>
                                      <p:to>
                                        <p:strVal val="visible"/>
                                      </p:to>
                                    </p:set>
                                    <p:anim calcmode="lin" valueType="num">
                                      <p:cBhvr additive="base">
                                        <p:cTn id="121" dur="2000" fill="hold"/>
                                        <p:tgtEl>
                                          <p:spTgt spid="15"/>
                                        </p:tgtEl>
                                        <p:attrNameLst>
                                          <p:attrName>ppt_x</p:attrName>
                                        </p:attrNameLst>
                                      </p:cBhvr>
                                      <p:tavLst>
                                        <p:tav tm="0">
                                          <p:val>
                                            <p:strVal val="#ppt_x"/>
                                          </p:val>
                                        </p:tav>
                                        <p:tav tm="100000">
                                          <p:val>
                                            <p:strVal val="#ppt_x"/>
                                          </p:val>
                                        </p:tav>
                                      </p:tavLst>
                                    </p:anim>
                                    <p:anim calcmode="lin" valueType="num">
                                      <p:cBhvr additive="base">
                                        <p:cTn id="122" dur="2000" fill="hold"/>
                                        <p:tgtEl>
                                          <p:spTgt spid="15"/>
                                        </p:tgtEl>
                                        <p:attrNameLst>
                                          <p:attrName>ppt_y</p:attrName>
                                        </p:attrNameLst>
                                      </p:cBhvr>
                                      <p:tavLst>
                                        <p:tav tm="0">
                                          <p:val>
                                            <p:strVal val="0-#ppt_h/2"/>
                                          </p:val>
                                        </p:tav>
                                        <p:tav tm="100000">
                                          <p:val>
                                            <p:strVal val="#ppt_y"/>
                                          </p:val>
                                        </p:tav>
                                      </p:tavLst>
                                    </p:anim>
                                  </p:childTnLst>
                                </p:cTn>
                              </p:par>
                              <p:par>
                                <p:cTn id="123" presetID="2" presetClass="entr" presetSubtype="1" fill="hold" nodeType="withEffect">
                                  <p:stCondLst>
                                    <p:cond delay="0"/>
                                  </p:stCondLst>
                                  <p:childTnLst>
                                    <p:set>
                                      <p:cBhvr>
                                        <p:cTn id="124" dur="1" fill="hold">
                                          <p:stCondLst>
                                            <p:cond delay="0"/>
                                          </p:stCondLst>
                                        </p:cTn>
                                        <p:tgtEl>
                                          <p:spTgt spid="17"/>
                                        </p:tgtEl>
                                        <p:attrNameLst>
                                          <p:attrName>style.visibility</p:attrName>
                                        </p:attrNameLst>
                                      </p:cBhvr>
                                      <p:to>
                                        <p:strVal val="visible"/>
                                      </p:to>
                                    </p:set>
                                    <p:anim calcmode="lin" valueType="num">
                                      <p:cBhvr additive="base">
                                        <p:cTn id="125" dur="2000" fill="hold"/>
                                        <p:tgtEl>
                                          <p:spTgt spid="17"/>
                                        </p:tgtEl>
                                        <p:attrNameLst>
                                          <p:attrName>ppt_x</p:attrName>
                                        </p:attrNameLst>
                                      </p:cBhvr>
                                      <p:tavLst>
                                        <p:tav tm="0">
                                          <p:val>
                                            <p:strVal val="#ppt_x"/>
                                          </p:val>
                                        </p:tav>
                                        <p:tav tm="100000">
                                          <p:val>
                                            <p:strVal val="#ppt_x"/>
                                          </p:val>
                                        </p:tav>
                                      </p:tavLst>
                                    </p:anim>
                                    <p:anim calcmode="lin" valueType="num">
                                      <p:cBhvr additive="base">
                                        <p:cTn id="126" dur="2000" fill="hold"/>
                                        <p:tgtEl>
                                          <p:spTgt spid="17"/>
                                        </p:tgtEl>
                                        <p:attrNameLst>
                                          <p:attrName>ppt_y</p:attrName>
                                        </p:attrNameLst>
                                      </p:cBhvr>
                                      <p:tavLst>
                                        <p:tav tm="0">
                                          <p:val>
                                            <p:strVal val="0-#ppt_h/2"/>
                                          </p:val>
                                        </p:tav>
                                        <p:tav tm="100000">
                                          <p:val>
                                            <p:strVal val="#ppt_y"/>
                                          </p:val>
                                        </p:tav>
                                      </p:tavLst>
                                    </p:anim>
                                  </p:childTnLst>
                                </p:cTn>
                              </p:par>
                              <p:par>
                                <p:cTn id="127" presetID="2" presetClass="entr" presetSubtype="1" fill="hold" nodeType="withEffect">
                                  <p:stCondLst>
                                    <p:cond delay="0"/>
                                  </p:stCondLst>
                                  <p:childTnLst>
                                    <p:set>
                                      <p:cBhvr>
                                        <p:cTn id="128" dur="1" fill="hold">
                                          <p:stCondLst>
                                            <p:cond delay="0"/>
                                          </p:stCondLst>
                                        </p:cTn>
                                        <p:tgtEl>
                                          <p:spTgt spid="19"/>
                                        </p:tgtEl>
                                        <p:attrNameLst>
                                          <p:attrName>style.visibility</p:attrName>
                                        </p:attrNameLst>
                                      </p:cBhvr>
                                      <p:to>
                                        <p:strVal val="visible"/>
                                      </p:to>
                                    </p:set>
                                    <p:anim calcmode="lin" valueType="num">
                                      <p:cBhvr additive="base">
                                        <p:cTn id="129" dur="2000" fill="hold"/>
                                        <p:tgtEl>
                                          <p:spTgt spid="19"/>
                                        </p:tgtEl>
                                        <p:attrNameLst>
                                          <p:attrName>ppt_x</p:attrName>
                                        </p:attrNameLst>
                                      </p:cBhvr>
                                      <p:tavLst>
                                        <p:tav tm="0">
                                          <p:val>
                                            <p:strVal val="#ppt_x"/>
                                          </p:val>
                                        </p:tav>
                                        <p:tav tm="100000">
                                          <p:val>
                                            <p:strVal val="#ppt_x"/>
                                          </p:val>
                                        </p:tav>
                                      </p:tavLst>
                                    </p:anim>
                                    <p:anim calcmode="lin" valueType="num">
                                      <p:cBhvr additive="base">
                                        <p:cTn id="130" dur="2000" fill="hold"/>
                                        <p:tgtEl>
                                          <p:spTgt spid="19"/>
                                        </p:tgtEl>
                                        <p:attrNameLst>
                                          <p:attrName>ppt_y</p:attrName>
                                        </p:attrNameLst>
                                      </p:cBhvr>
                                      <p:tavLst>
                                        <p:tav tm="0">
                                          <p:val>
                                            <p:strVal val="0-#ppt_h/2"/>
                                          </p:val>
                                        </p:tav>
                                        <p:tav tm="100000">
                                          <p:val>
                                            <p:strVal val="#ppt_y"/>
                                          </p:val>
                                        </p:tav>
                                      </p:tavLst>
                                    </p:anim>
                                  </p:childTnLst>
                                </p:cTn>
                              </p:par>
                              <p:par>
                                <p:cTn id="131" presetID="2" presetClass="entr" presetSubtype="1" fill="hold" nodeType="withEffect">
                                  <p:stCondLst>
                                    <p:cond delay="0"/>
                                  </p:stCondLst>
                                  <p:childTnLst>
                                    <p:set>
                                      <p:cBhvr>
                                        <p:cTn id="132" dur="1" fill="hold">
                                          <p:stCondLst>
                                            <p:cond delay="0"/>
                                          </p:stCondLst>
                                        </p:cTn>
                                        <p:tgtEl>
                                          <p:spTgt spid="21"/>
                                        </p:tgtEl>
                                        <p:attrNameLst>
                                          <p:attrName>style.visibility</p:attrName>
                                        </p:attrNameLst>
                                      </p:cBhvr>
                                      <p:to>
                                        <p:strVal val="visible"/>
                                      </p:to>
                                    </p:set>
                                    <p:anim calcmode="lin" valueType="num">
                                      <p:cBhvr additive="base">
                                        <p:cTn id="133" dur="2000" fill="hold"/>
                                        <p:tgtEl>
                                          <p:spTgt spid="21"/>
                                        </p:tgtEl>
                                        <p:attrNameLst>
                                          <p:attrName>ppt_x</p:attrName>
                                        </p:attrNameLst>
                                      </p:cBhvr>
                                      <p:tavLst>
                                        <p:tav tm="0">
                                          <p:val>
                                            <p:strVal val="#ppt_x"/>
                                          </p:val>
                                        </p:tav>
                                        <p:tav tm="100000">
                                          <p:val>
                                            <p:strVal val="#ppt_x"/>
                                          </p:val>
                                        </p:tav>
                                      </p:tavLst>
                                    </p:anim>
                                    <p:anim calcmode="lin" valueType="num">
                                      <p:cBhvr additive="base">
                                        <p:cTn id="134" dur="2000" fill="hold"/>
                                        <p:tgtEl>
                                          <p:spTgt spid="21"/>
                                        </p:tgtEl>
                                        <p:attrNameLst>
                                          <p:attrName>ppt_y</p:attrName>
                                        </p:attrNameLst>
                                      </p:cBhvr>
                                      <p:tavLst>
                                        <p:tav tm="0">
                                          <p:val>
                                            <p:strVal val="0-#ppt_h/2"/>
                                          </p:val>
                                        </p:tav>
                                        <p:tav tm="100000">
                                          <p:val>
                                            <p:strVal val="#ppt_y"/>
                                          </p:val>
                                        </p:tav>
                                      </p:tavLst>
                                    </p:anim>
                                  </p:childTnLst>
                                </p:cTn>
                              </p:par>
                              <p:par>
                                <p:cTn id="135" presetID="2" presetClass="entr" presetSubtype="1" fill="hold" nodeType="withEffect">
                                  <p:stCondLst>
                                    <p:cond delay="0"/>
                                  </p:stCondLst>
                                  <p:childTnLst>
                                    <p:set>
                                      <p:cBhvr>
                                        <p:cTn id="136" dur="1" fill="hold">
                                          <p:stCondLst>
                                            <p:cond delay="0"/>
                                          </p:stCondLst>
                                        </p:cTn>
                                        <p:tgtEl>
                                          <p:spTgt spid="23"/>
                                        </p:tgtEl>
                                        <p:attrNameLst>
                                          <p:attrName>style.visibility</p:attrName>
                                        </p:attrNameLst>
                                      </p:cBhvr>
                                      <p:to>
                                        <p:strVal val="visible"/>
                                      </p:to>
                                    </p:set>
                                    <p:anim calcmode="lin" valueType="num">
                                      <p:cBhvr additive="base">
                                        <p:cTn id="137" dur="2000" fill="hold"/>
                                        <p:tgtEl>
                                          <p:spTgt spid="23"/>
                                        </p:tgtEl>
                                        <p:attrNameLst>
                                          <p:attrName>ppt_x</p:attrName>
                                        </p:attrNameLst>
                                      </p:cBhvr>
                                      <p:tavLst>
                                        <p:tav tm="0">
                                          <p:val>
                                            <p:strVal val="#ppt_x"/>
                                          </p:val>
                                        </p:tav>
                                        <p:tav tm="100000">
                                          <p:val>
                                            <p:strVal val="#ppt_x"/>
                                          </p:val>
                                        </p:tav>
                                      </p:tavLst>
                                    </p:anim>
                                    <p:anim calcmode="lin" valueType="num">
                                      <p:cBhvr additive="base">
                                        <p:cTn id="138" dur="2000" fill="hold"/>
                                        <p:tgtEl>
                                          <p:spTgt spid="23"/>
                                        </p:tgtEl>
                                        <p:attrNameLst>
                                          <p:attrName>ppt_y</p:attrName>
                                        </p:attrNameLst>
                                      </p:cBhvr>
                                      <p:tavLst>
                                        <p:tav tm="0">
                                          <p:val>
                                            <p:strVal val="0-#ppt_h/2"/>
                                          </p:val>
                                        </p:tav>
                                        <p:tav tm="100000">
                                          <p:val>
                                            <p:strVal val="#ppt_y"/>
                                          </p:val>
                                        </p:tav>
                                      </p:tavLst>
                                    </p:anim>
                                  </p:childTnLst>
                                </p:cTn>
                              </p:par>
                              <p:par>
                                <p:cTn id="139" presetID="19" presetClass="entr" presetSubtype="5" fill="hold" nodeType="withEffect">
                                  <p:stCondLst>
                                    <p:cond delay="0"/>
                                  </p:stCondLst>
                                  <p:childTnLst>
                                    <p:set>
                                      <p:cBhvr>
                                        <p:cTn id="140" dur="1" fill="hold">
                                          <p:stCondLst>
                                            <p:cond delay="0"/>
                                          </p:stCondLst>
                                        </p:cTn>
                                        <p:tgtEl>
                                          <p:spTgt spid="3"/>
                                        </p:tgtEl>
                                        <p:attrNameLst>
                                          <p:attrName>style.visibility</p:attrName>
                                        </p:attrNameLst>
                                      </p:cBhvr>
                                      <p:to>
                                        <p:strVal val="visible"/>
                                      </p:to>
                                    </p:set>
                                    <p:anim calcmode="lin" valueType="num">
                                      <p:cBhvr>
                                        <p:cTn id="141" dur="2000" fill="hold"/>
                                        <p:tgtEl>
                                          <p:spTgt spid="3"/>
                                        </p:tgtEl>
                                        <p:attrNameLst>
                                          <p:attrName>ppt_w</p:attrName>
                                        </p:attrNameLst>
                                      </p:cBhvr>
                                      <p:tavLst>
                                        <p:tav tm="0">
                                          <p:val>
                                            <p:strVal val="#ppt_w"/>
                                          </p:val>
                                        </p:tav>
                                        <p:tav tm="100000">
                                          <p:val>
                                            <p:strVal val="#ppt_w"/>
                                          </p:val>
                                        </p:tav>
                                      </p:tavLst>
                                    </p:anim>
                                    <p:anim calcmode="lin" valueType="num">
                                      <p:cBhvr>
                                        <p:cTn id="142" dur="2000" fill="hold"/>
                                        <p:tgtEl>
                                          <p:spTgt spid="3"/>
                                        </p:tgtEl>
                                        <p:attrNameLst>
                                          <p:attrName>ppt_h</p:attrName>
                                        </p:attrNameLst>
                                      </p:cBhvr>
                                      <p:tavLst>
                                        <p:tav tm="0" fmla="#ppt_h*sin(2.5*pi*$)">
                                          <p:val>
                                            <p:fltVal val="0"/>
                                          </p:val>
                                        </p:tav>
                                        <p:tav tm="100000">
                                          <p:val>
                                            <p:fltVal val="1"/>
                                          </p:val>
                                        </p:tav>
                                      </p:tavLst>
                                    </p:anim>
                                  </p:childTnLst>
                                </p:cTn>
                              </p:par>
                              <p:par>
                                <p:cTn id="143" presetID="19" presetClass="entr" presetSubtype="5" fill="hold" nodeType="withEffect">
                                  <p:stCondLst>
                                    <p:cond delay="0"/>
                                  </p:stCondLst>
                                  <p:childTnLst>
                                    <p:set>
                                      <p:cBhvr>
                                        <p:cTn id="144" dur="1" fill="hold">
                                          <p:stCondLst>
                                            <p:cond delay="0"/>
                                          </p:stCondLst>
                                        </p:cTn>
                                        <p:tgtEl>
                                          <p:spTgt spid="5"/>
                                        </p:tgtEl>
                                        <p:attrNameLst>
                                          <p:attrName>style.visibility</p:attrName>
                                        </p:attrNameLst>
                                      </p:cBhvr>
                                      <p:to>
                                        <p:strVal val="visible"/>
                                      </p:to>
                                    </p:set>
                                    <p:anim calcmode="lin" valueType="num">
                                      <p:cBhvr>
                                        <p:cTn id="145" dur="2000" fill="hold"/>
                                        <p:tgtEl>
                                          <p:spTgt spid="5"/>
                                        </p:tgtEl>
                                        <p:attrNameLst>
                                          <p:attrName>ppt_w</p:attrName>
                                        </p:attrNameLst>
                                      </p:cBhvr>
                                      <p:tavLst>
                                        <p:tav tm="0">
                                          <p:val>
                                            <p:strVal val="#ppt_w"/>
                                          </p:val>
                                        </p:tav>
                                        <p:tav tm="100000">
                                          <p:val>
                                            <p:strVal val="#ppt_w"/>
                                          </p:val>
                                        </p:tav>
                                      </p:tavLst>
                                    </p:anim>
                                    <p:anim calcmode="lin" valueType="num">
                                      <p:cBhvr>
                                        <p:cTn id="146" dur="2000" fill="hold"/>
                                        <p:tgtEl>
                                          <p:spTgt spid="5"/>
                                        </p:tgtEl>
                                        <p:attrNameLst>
                                          <p:attrName>ppt_h</p:attrName>
                                        </p:attrNameLst>
                                      </p:cBhvr>
                                      <p:tavLst>
                                        <p:tav tm="0" fmla="#ppt_h*sin(2.5*pi*$)">
                                          <p:val>
                                            <p:fltVal val="0"/>
                                          </p:val>
                                        </p:tav>
                                        <p:tav tm="100000">
                                          <p:val>
                                            <p:fltVal val="1"/>
                                          </p:val>
                                        </p:tav>
                                      </p:tavLst>
                                    </p:anim>
                                  </p:childTnLst>
                                </p:cTn>
                              </p:par>
                              <p:par>
                                <p:cTn id="147" presetID="19" presetClass="entr" presetSubtype="5" fill="hold" nodeType="withEffect">
                                  <p:stCondLst>
                                    <p:cond delay="0"/>
                                  </p:stCondLst>
                                  <p:childTnLst>
                                    <p:set>
                                      <p:cBhvr>
                                        <p:cTn id="148" dur="1" fill="hold">
                                          <p:stCondLst>
                                            <p:cond delay="0"/>
                                          </p:stCondLst>
                                        </p:cTn>
                                        <p:tgtEl>
                                          <p:spTgt spid="7"/>
                                        </p:tgtEl>
                                        <p:attrNameLst>
                                          <p:attrName>style.visibility</p:attrName>
                                        </p:attrNameLst>
                                      </p:cBhvr>
                                      <p:to>
                                        <p:strVal val="visible"/>
                                      </p:to>
                                    </p:set>
                                    <p:anim calcmode="lin" valueType="num">
                                      <p:cBhvr>
                                        <p:cTn id="149" dur="2000" fill="hold"/>
                                        <p:tgtEl>
                                          <p:spTgt spid="7"/>
                                        </p:tgtEl>
                                        <p:attrNameLst>
                                          <p:attrName>ppt_w</p:attrName>
                                        </p:attrNameLst>
                                      </p:cBhvr>
                                      <p:tavLst>
                                        <p:tav tm="0">
                                          <p:val>
                                            <p:strVal val="#ppt_w"/>
                                          </p:val>
                                        </p:tav>
                                        <p:tav tm="100000">
                                          <p:val>
                                            <p:strVal val="#ppt_w"/>
                                          </p:val>
                                        </p:tav>
                                      </p:tavLst>
                                    </p:anim>
                                    <p:anim calcmode="lin" valueType="num">
                                      <p:cBhvr>
                                        <p:cTn id="150" dur="2000" fill="hold"/>
                                        <p:tgtEl>
                                          <p:spTgt spid="7"/>
                                        </p:tgtEl>
                                        <p:attrNameLst>
                                          <p:attrName>ppt_h</p:attrName>
                                        </p:attrNameLst>
                                      </p:cBhvr>
                                      <p:tavLst>
                                        <p:tav tm="0" fmla="#ppt_h*sin(2.5*pi*$)">
                                          <p:val>
                                            <p:fltVal val="0"/>
                                          </p:val>
                                        </p:tav>
                                        <p:tav tm="100000">
                                          <p:val>
                                            <p:fltVal val="1"/>
                                          </p:val>
                                        </p:tav>
                                      </p:tavLst>
                                    </p:anim>
                                  </p:childTnLst>
                                </p:cTn>
                              </p:par>
                              <p:par>
                                <p:cTn id="151" presetID="19" presetClass="entr" presetSubtype="5" fill="hold" nodeType="withEffect">
                                  <p:stCondLst>
                                    <p:cond delay="0"/>
                                  </p:stCondLst>
                                  <p:childTnLst>
                                    <p:set>
                                      <p:cBhvr>
                                        <p:cTn id="152" dur="1" fill="hold">
                                          <p:stCondLst>
                                            <p:cond delay="0"/>
                                          </p:stCondLst>
                                        </p:cTn>
                                        <p:tgtEl>
                                          <p:spTgt spid="9"/>
                                        </p:tgtEl>
                                        <p:attrNameLst>
                                          <p:attrName>style.visibility</p:attrName>
                                        </p:attrNameLst>
                                      </p:cBhvr>
                                      <p:to>
                                        <p:strVal val="visible"/>
                                      </p:to>
                                    </p:set>
                                    <p:anim calcmode="lin" valueType="num">
                                      <p:cBhvr>
                                        <p:cTn id="153" dur="2000" fill="hold"/>
                                        <p:tgtEl>
                                          <p:spTgt spid="9"/>
                                        </p:tgtEl>
                                        <p:attrNameLst>
                                          <p:attrName>ppt_w</p:attrName>
                                        </p:attrNameLst>
                                      </p:cBhvr>
                                      <p:tavLst>
                                        <p:tav tm="0">
                                          <p:val>
                                            <p:strVal val="#ppt_w"/>
                                          </p:val>
                                        </p:tav>
                                        <p:tav tm="100000">
                                          <p:val>
                                            <p:strVal val="#ppt_w"/>
                                          </p:val>
                                        </p:tav>
                                      </p:tavLst>
                                    </p:anim>
                                    <p:anim calcmode="lin" valueType="num">
                                      <p:cBhvr>
                                        <p:cTn id="154" dur="2000" fill="hold"/>
                                        <p:tgtEl>
                                          <p:spTgt spid="9"/>
                                        </p:tgtEl>
                                        <p:attrNameLst>
                                          <p:attrName>ppt_h</p:attrName>
                                        </p:attrNameLst>
                                      </p:cBhvr>
                                      <p:tavLst>
                                        <p:tav tm="0" fmla="#ppt_h*sin(2.5*pi*$)">
                                          <p:val>
                                            <p:fltVal val="0"/>
                                          </p:val>
                                        </p:tav>
                                        <p:tav tm="100000">
                                          <p:val>
                                            <p:fltVal val="1"/>
                                          </p:val>
                                        </p:tav>
                                      </p:tavLst>
                                    </p:anim>
                                  </p:childTnLst>
                                </p:cTn>
                              </p:par>
                              <p:par>
                                <p:cTn id="155" presetID="19" presetClass="entr" presetSubtype="5" fill="hold" nodeType="withEffect">
                                  <p:stCondLst>
                                    <p:cond delay="0"/>
                                  </p:stCondLst>
                                  <p:childTnLst>
                                    <p:set>
                                      <p:cBhvr>
                                        <p:cTn id="156" dur="1" fill="hold">
                                          <p:stCondLst>
                                            <p:cond delay="0"/>
                                          </p:stCondLst>
                                        </p:cTn>
                                        <p:tgtEl>
                                          <p:spTgt spid="11"/>
                                        </p:tgtEl>
                                        <p:attrNameLst>
                                          <p:attrName>style.visibility</p:attrName>
                                        </p:attrNameLst>
                                      </p:cBhvr>
                                      <p:to>
                                        <p:strVal val="visible"/>
                                      </p:to>
                                    </p:set>
                                    <p:anim calcmode="lin" valueType="num">
                                      <p:cBhvr>
                                        <p:cTn id="157" dur="2000" fill="hold"/>
                                        <p:tgtEl>
                                          <p:spTgt spid="11"/>
                                        </p:tgtEl>
                                        <p:attrNameLst>
                                          <p:attrName>ppt_w</p:attrName>
                                        </p:attrNameLst>
                                      </p:cBhvr>
                                      <p:tavLst>
                                        <p:tav tm="0">
                                          <p:val>
                                            <p:strVal val="#ppt_w"/>
                                          </p:val>
                                        </p:tav>
                                        <p:tav tm="100000">
                                          <p:val>
                                            <p:strVal val="#ppt_w"/>
                                          </p:val>
                                        </p:tav>
                                      </p:tavLst>
                                    </p:anim>
                                    <p:anim calcmode="lin" valueType="num">
                                      <p:cBhvr>
                                        <p:cTn id="158" dur="2000" fill="hold"/>
                                        <p:tgtEl>
                                          <p:spTgt spid="11"/>
                                        </p:tgtEl>
                                        <p:attrNameLst>
                                          <p:attrName>ppt_h</p:attrName>
                                        </p:attrNameLst>
                                      </p:cBhvr>
                                      <p:tavLst>
                                        <p:tav tm="0" fmla="#ppt_h*sin(2.5*pi*$)">
                                          <p:val>
                                            <p:fltVal val="0"/>
                                          </p:val>
                                        </p:tav>
                                        <p:tav tm="100000">
                                          <p:val>
                                            <p:fltVal val="1"/>
                                          </p:val>
                                        </p:tav>
                                      </p:tavLst>
                                    </p:anim>
                                  </p:childTnLst>
                                </p:cTn>
                              </p:par>
                              <p:par>
                                <p:cTn id="159" presetID="19" presetClass="entr" presetSubtype="5" fill="hold" nodeType="withEffect">
                                  <p:stCondLst>
                                    <p:cond delay="0"/>
                                  </p:stCondLst>
                                  <p:childTnLst>
                                    <p:set>
                                      <p:cBhvr>
                                        <p:cTn id="160" dur="1" fill="hold">
                                          <p:stCondLst>
                                            <p:cond delay="0"/>
                                          </p:stCondLst>
                                        </p:cTn>
                                        <p:tgtEl>
                                          <p:spTgt spid="13"/>
                                        </p:tgtEl>
                                        <p:attrNameLst>
                                          <p:attrName>style.visibility</p:attrName>
                                        </p:attrNameLst>
                                      </p:cBhvr>
                                      <p:to>
                                        <p:strVal val="visible"/>
                                      </p:to>
                                    </p:set>
                                    <p:anim calcmode="lin" valueType="num">
                                      <p:cBhvr>
                                        <p:cTn id="161" dur="2000" fill="hold"/>
                                        <p:tgtEl>
                                          <p:spTgt spid="13"/>
                                        </p:tgtEl>
                                        <p:attrNameLst>
                                          <p:attrName>ppt_w</p:attrName>
                                        </p:attrNameLst>
                                      </p:cBhvr>
                                      <p:tavLst>
                                        <p:tav tm="0">
                                          <p:val>
                                            <p:strVal val="#ppt_w"/>
                                          </p:val>
                                        </p:tav>
                                        <p:tav tm="100000">
                                          <p:val>
                                            <p:strVal val="#ppt_w"/>
                                          </p:val>
                                        </p:tav>
                                      </p:tavLst>
                                    </p:anim>
                                    <p:anim calcmode="lin" valueType="num">
                                      <p:cBhvr>
                                        <p:cTn id="162" dur="2000" fill="hold"/>
                                        <p:tgtEl>
                                          <p:spTgt spid="13"/>
                                        </p:tgtEl>
                                        <p:attrNameLst>
                                          <p:attrName>ppt_h</p:attrName>
                                        </p:attrNameLst>
                                      </p:cBhvr>
                                      <p:tavLst>
                                        <p:tav tm="0" fmla="#ppt_h*sin(2.5*pi*$)">
                                          <p:val>
                                            <p:fltVal val="0"/>
                                          </p:val>
                                        </p:tav>
                                        <p:tav tm="100000">
                                          <p:val>
                                            <p:fltVal val="1"/>
                                          </p:val>
                                        </p:tav>
                                      </p:tavLst>
                                    </p:anim>
                                  </p:childTnLst>
                                </p:cTn>
                              </p:par>
                              <p:par>
                                <p:cTn id="163" presetID="19" presetClass="entr" presetSubtype="5" fill="hold" nodeType="withEffect">
                                  <p:stCondLst>
                                    <p:cond delay="0"/>
                                  </p:stCondLst>
                                  <p:childTnLst>
                                    <p:set>
                                      <p:cBhvr>
                                        <p:cTn id="164" dur="1" fill="hold">
                                          <p:stCondLst>
                                            <p:cond delay="0"/>
                                          </p:stCondLst>
                                        </p:cTn>
                                        <p:tgtEl>
                                          <p:spTgt spid="15"/>
                                        </p:tgtEl>
                                        <p:attrNameLst>
                                          <p:attrName>style.visibility</p:attrName>
                                        </p:attrNameLst>
                                      </p:cBhvr>
                                      <p:to>
                                        <p:strVal val="visible"/>
                                      </p:to>
                                    </p:set>
                                    <p:anim calcmode="lin" valueType="num">
                                      <p:cBhvr>
                                        <p:cTn id="165" dur="2000" fill="hold"/>
                                        <p:tgtEl>
                                          <p:spTgt spid="15"/>
                                        </p:tgtEl>
                                        <p:attrNameLst>
                                          <p:attrName>ppt_w</p:attrName>
                                        </p:attrNameLst>
                                      </p:cBhvr>
                                      <p:tavLst>
                                        <p:tav tm="0">
                                          <p:val>
                                            <p:strVal val="#ppt_w"/>
                                          </p:val>
                                        </p:tav>
                                        <p:tav tm="100000">
                                          <p:val>
                                            <p:strVal val="#ppt_w"/>
                                          </p:val>
                                        </p:tav>
                                      </p:tavLst>
                                    </p:anim>
                                    <p:anim calcmode="lin" valueType="num">
                                      <p:cBhvr>
                                        <p:cTn id="166" dur="2000" fill="hold"/>
                                        <p:tgtEl>
                                          <p:spTgt spid="15"/>
                                        </p:tgtEl>
                                        <p:attrNameLst>
                                          <p:attrName>ppt_h</p:attrName>
                                        </p:attrNameLst>
                                      </p:cBhvr>
                                      <p:tavLst>
                                        <p:tav tm="0" fmla="#ppt_h*sin(2.5*pi*$)">
                                          <p:val>
                                            <p:fltVal val="0"/>
                                          </p:val>
                                        </p:tav>
                                        <p:tav tm="100000">
                                          <p:val>
                                            <p:fltVal val="1"/>
                                          </p:val>
                                        </p:tav>
                                      </p:tavLst>
                                    </p:anim>
                                  </p:childTnLst>
                                </p:cTn>
                              </p:par>
                              <p:par>
                                <p:cTn id="167" presetID="19" presetClass="entr" presetSubtype="5" fill="hold" nodeType="withEffect">
                                  <p:stCondLst>
                                    <p:cond delay="0"/>
                                  </p:stCondLst>
                                  <p:childTnLst>
                                    <p:set>
                                      <p:cBhvr>
                                        <p:cTn id="168" dur="1" fill="hold">
                                          <p:stCondLst>
                                            <p:cond delay="0"/>
                                          </p:stCondLst>
                                        </p:cTn>
                                        <p:tgtEl>
                                          <p:spTgt spid="17"/>
                                        </p:tgtEl>
                                        <p:attrNameLst>
                                          <p:attrName>style.visibility</p:attrName>
                                        </p:attrNameLst>
                                      </p:cBhvr>
                                      <p:to>
                                        <p:strVal val="visible"/>
                                      </p:to>
                                    </p:set>
                                    <p:anim calcmode="lin" valueType="num">
                                      <p:cBhvr>
                                        <p:cTn id="169" dur="2000" fill="hold"/>
                                        <p:tgtEl>
                                          <p:spTgt spid="17"/>
                                        </p:tgtEl>
                                        <p:attrNameLst>
                                          <p:attrName>ppt_w</p:attrName>
                                        </p:attrNameLst>
                                      </p:cBhvr>
                                      <p:tavLst>
                                        <p:tav tm="0">
                                          <p:val>
                                            <p:strVal val="#ppt_w"/>
                                          </p:val>
                                        </p:tav>
                                        <p:tav tm="100000">
                                          <p:val>
                                            <p:strVal val="#ppt_w"/>
                                          </p:val>
                                        </p:tav>
                                      </p:tavLst>
                                    </p:anim>
                                    <p:anim calcmode="lin" valueType="num">
                                      <p:cBhvr>
                                        <p:cTn id="170" dur="2000" fill="hold"/>
                                        <p:tgtEl>
                                          <p:spTgt spid="17"/>
                                        </p:tgtEl>
                                        <p:attrNameLst>
                                          <p:attrName>ppt_h</p:attrName>
                                        </p:attrNameLst>
                                      </p:cBhvr>
                                      <p:tavLst>
                                        <p:tav tm="0" fmla="#ppt_h*sin(2.5*pi*$)">
                                          <p:val>
                                            <p:fltVal val="0"/>
                                          </p:val>
                                        </p:tav>
                                        <p:tav tm="100000">
                                          <p:val>
                                            <p:fltVal val="1"/>
                                          </p:val>
                                        </p:tav>
                                      </p:tavLst>
                                    </p:anim>
                                  </p:childTnLst>
                                </p:cTn>
                              </p:par>
                              <p:par>
                                <p:cTn id="171" presetID="19" presetClass="entr" presetSubtype="5" fill="hold" nodeType="withEffect">
                                  <p:stCondLst>
                                    <p:cond delay="0"/>
                                  </p:stCondLst>
                                  <p:childTnLst>
                                    <p:set>
                                      <p:cBhvr>
                                        <p:cTn id="172" dur="1" fill="hold">
                                          <p:stCondLst>
                                            <p:cond delay="0"/>
                                          </p:stCondLst>
                                        </p:cTn>
                                        <p:tgtEl>
                                          <p:spTgt spid="19"/>
                                        </p:tgtEl>
                                        <p:attrNameLst>
                                          <p:attrName>style.visibility</p:attrName>
                                        </p:attrNameLst>
                                      </p:cBhvr>
                                      <p:to>
                                        <p:strVal val="visible"/>
                                      </p:to>
                                    </p:set>
                                    <p:anim calcmode="lin" valueType="num">
                                      <p:cBhvr>
                                        <p:cTn id="173" dur="2000" fill="hold"/>
                                        <p:tgtEl>
                                          <p:spTgt spid="19"/>
                                        </p:tgtEl>
                                        <p:attrNameLst>
                                          <p:attrName>ppt_w</p:attrName>
                                        </p:attrNameLst>
                                      </p:cBhvr>
                                      <p:tavLst>
                                        <p:tav tm="0">
                                          <p:val>
                                            <p:strVal val="#ppt_w"/>
                                          </p:val>
                                        </p:tav>
                                        <p:tav tm="100000">
                                          <p:val>
                                            <p:strVal val="#ppt_w"/>
                                          </p:val>
                                        </p:tav>
                                      </p:tavLst>
                                    </p:anim>
                                    <p:anim calcmode="lin" valueType="num">
                                      <p:cBhvr>
                                        <p:cTn id="174" dur="2000" fill="hold"/>
                                        <p:tgtEl>
                                          <p:spTgt spid="19"/>
                                        </p:tgtEl>
                                        <p:attrNameLst>
                                          <p:attrName>ppt_h</p:attrName>
                                        </p:attrNameLst>
                                      </p:cBhvr>
                                      <p:tavLst>
                                        <p:tav tm="0" fmla="#ppt_h*sin(2.5*pi*$)">
                                          <p:val>
                                            <p:fltVal val="0"/>
                                          </p:val>
                                        </p:tav>
                                        <p:tav tm="100000">
                                          <p:val>
                                            <p:fltVal val="1"/>
                                          </p:val>
                                        </p:tav>
                                      </p:tavLst>
                                    </p:anim>
                                  </p:childTnLst>
                                </p:cTn>
                              </p:par>
                              <p:par>
                                <p:cTn id="175" presetID="19" presetClass="entr" presetSubtype="5" fill="hold" nodeType="withEffect">
                                  <p:stCondLst>
                                    <p:cond delay="0"/>
                                  </p:stCondLst>
                                  <p:childTnLst>
                                    <p:set>
                                      <p:cBhvr>
                                        <p:cTn id="176" dur="1" fill="hold">
                                          <p:stCondLst>
                                            <p:cond delay="0"/>
                                          </p:stCondLst>
                                        </p:cTn>
                                        <p:tgtEl>
                                          <p:spTgt spid="21"/>
                                        </p:tgtEl>
                                        <p:attrNameLst>
                                          <p:attrName>style.visibility</p:attrName>
                                        </p:attrNameLst>
                                      </p:cBhvr>
                                      <p:to>
                                        <p:strVal val="visible"/>
                                      </p:to>
                                    </p:set>
                                    <p:anim calcmode="lin" valueType="num">
                                      <p:cBhvr>
                                        <p:cTn id="177" dur="2000" fill="hold"/>
                                        <p:tgtEl>
                                          <p:spTgt spid="21"/>
                                        </p:tgtEl>
                                        <p:attrNameLst>
                                          <p:attrName>ppt_w</p:attrName>
                                        </p:attrNameLst>
                                      </p:cBhvr>
                                      <p:tavLst>
                                        <p:tav tm="0">
                                          <p:val>
                                            <p:strVal val="#ppt_w"/>
                                          </p:val>
                                        </p:tav>
                                        <p:tav tm="100000">
                                          <p:val>
                                            <p:strVal val="#ppt_w"/>
                                          </p:val>
                                        </p:tav>
                                      </p:tavLst>
                                    </p:anim>
                                    <p:anim calcmode="lin" valueType="num">
                                      <p:cBhvr>
                                        <p:cTn id="178" dur="2000" fill="hold"/>
                                        <p:tgtEl>
                                          <p:spTgt spid="21"/>
                                        </p:tgtEl>
                                        <p:attrNameLst>
                                          <p:attrName>ppt_h</p:attrName>
                                        </p:attrNameLst>
                                      </p:cBhvr>
                                      <p:tavLst>
                                        <p:tav tm="0" fmla="#ppt_h*sin(2.5*pi*$)">
                                          <p:val>
                                            <p:fltVal val="0"/>
                                          </p:val>
                                        </p:tav>
                                        <p:tav tm="100000">
                                          <p:val>
                                            <p:fltVal val="1"/>
                                          </p:val>
                                        </p:tav>
                                      </p:tavLst>
                                    </p:anim>
                                  </p:childTnLst>
                                </p:cTn>
                              </p:par>
                              <p:par>
                                <p:cTn id="179" presetID="19" presetClass="entr" presetSubtype="5" fill="hold" nodeType="withEffect">
                                  <p:stCondLst>
                                    <p:cond delay="0"/>
                                  </p:stCondLst>
                                  <p:childTnLst>
                                    <p:set>
                                      <p:cBhvr>
                                        <p:cTn id="180" dur="1" fill="hold">
                                          <p:stCondLst>
                                            <p:cond delay="0"/>
                                          </p:stCondLst>
                                        </p:cTn>
                                        <p:tgtEl>
                                          <p:spTgt spid="23"/>
                                        </p:tgtEl>
                                        <p:attrNameLst>
                                          <p:attrName>style.visibility</p:attrName>
                                        </p:attrNameLst>
                                      </p:cBhvr>
                                      <p:to>
                                        <p:strVal val="visible"/>
                                      </p:to>
                                    </p:set>
                                    <p:anim calcmode="lin" valueType="num">
                                      <p:cBhvr>
                                        <p:cTn id="181" dur="2000" fill="hold"/>
                                        <p:tgtEl>
                                          <p:spTgt spid="23"/>
                                        </p:tgtEl>
                                        <p:attrNameLst>
                                          <p:attrName>ppt_w</p:attrName>
                                        </p:attrNameLst>
                                      </p:cBhvr>
                                      <p:tavLst>
                                        <p:tav tm="0">
                                          <p:val>
                                            <p:strVal val="#ppt_w"/>
                                          </p:val>
                                        </p:tav>
                                        <p:tav tm="100000">
                                          <p:val>
                                            <p:strVal val="#ppt_w"/>
                                          </p:val>
                                        </p:tav>
                                      </p:tavLst>
                                    </p:anim>
                                    <p:anim calcmode="lin" valueType="num">
                                      <p:cBhvr>
                                        <p:cTn id="182" dur="2000" fill="hold"/>
                                        <p:tgtEl>
                                          <p:spTgt spid="23"/>
                                        </p:tgtEl>
                                        <p:attrNameLst>
                                          <p:attrName>ppt_h</p:attrName>
                                        </p:attrNameLst>
                                      </p:cBhvr>
                                      <p:tavLst>
                                        <p:tav tm="0" fmla="#ppt_h*sin(2.5*pi*$)">
                                          <p:val>
                                            <p:fltVal val="0"/>
                                          </p:val>
                                        </p:tav>
                                        <p:tav tm="100000">
                                          <p:val>
                                            <p:fltVal val="1"/>
                                          </p:val>
                                        </p:tav>
                                      </p:tavLst>
                                    </p:anim>
                                  </p:childTnLst>
                                </p:cTn>
                              </p:par>
                            </p:childTnLst>
                          </p:cTn>
                        </p:par>
                        <p:par>
                          <p:cTn id="183" fill="hold">
                            <p:stCondLst>
                              <p:cond delay="2000"/>
                            </p:stCondLst>
                            <p:childTnLst>
                              <p:par>
                                <p:cTn id="184" presetID="2" presetClass="exit" presetSubtype="2" fill="hold" nodeType="afterEffect">
                                  <p:stCondLst>
                                    <p:cond delay="0"/>
                                  </p:stCondLst>
                                  <p:childTnLst>
                                    <p:anim calcmode="lin" valueType="num">
                                      <p:cBhvr additive="base">
                                        <p:cTn id="185" dur="2000"/>
                                        <p:tgtEl>
                                          <p:spTgt spid="4"/>
                                        </p:tgtEl>
                                        <p:attrNameLst>
                                          <p:attrName>ppt_x</p:attrName>
                                        </p:attrNameLst>
                                      </p:cBhvr>
                                      <p:tavLst>
                                        <p:tav tm="0">
                                          <p:val>
                                            <p:strVal val="ppt_x"/>
                                          </p:val>
                                        </p:tav>
                                        <p:tav tm="100000">
                                          <p:val>
                                            <p:strVal val="1+ppt_w/2"/>
                                          </p:val>
                                        </p:tav>
                                      </p:tavLst>
                                    </p:anim>
                                    <p:anim calcmode="lin" valueType="num">
                                      <p:cBhvr additive="base">
                                        <p:cTn id="186" dur="2000"/>
                                        <p:tgtEl>
                                          <p:spTgt spid="4"/>
                                        </p:tgtEl>
                                        <p:attrNameLst>
                                          <p:attrName>ppt_y</p:attrName>
                                        </p:attrNameLst>
                                      </p:cBhvr>
                                      <p:tavLst>
                                        <p:tav tm="0">
                                          <p:val>
                                            <p:strVal val="ppt_y"/>
                                          </p:val>
                                        </p:tav>
                                        <p:tav tm="100000">
                                          <p:val>
                                            <p:strVal val="ppt_y"/>
                                          </p:val>
                                        </p:tav>
                                      </p:tavLst>
                                    </p:anim>
                                    <p:set>
                                      <p:cBhvr>
                                        <p:cTn id="187" dur="1" fill="hold">
                                          <p:stCondLst>
                                            <p:cond delay="1999"/>
                                          </p:stCondLst>
                                        </p:cTn>
                                        <p:tgtEl>
                                          <p:spTgt spid="4"/>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1+ppt_w/2"/>
                                          </p:val>
                                        </p:tav>
                                      </p:tavLst>
                                    </p:anim>
                                    <p:anim calcmode="lin" valueType="num">
                                      <p:cBhvr additive="base">
                                        <p:cTn id="190" dur="2000"/>
                                        <p:tgtEl>
                                          <p:spTgt spid="6"/>
                                        </p:tgtEl>
                                        <p:attrNameLst>
                                          <p:attrName>ppt_y</p:attrName>
                                        </p:attrNameLst>
                                      </p:cBhvr>
                                      <p:tavLst>
                                        <p:tav tm="0">
                                          <p:val>
                                            <p:strVal val="ppt_y"/>
                                          </p:val>
                                        </p:tav>
                                        <p:tav tm="100000">
                                          <p:val>
                                            <p:strVal val="ppt_y"/>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1+ppt_w/2"/>
                                          </p:val>
                                        </p:tav>
                                      </p:tavLst>
                                    </p:anim>
                                    <p:anim calcmode="lin" valueType="num">
                                      <p:cBhvr additive="base">
                                        <p:cTn id="194" dur="2000"/>
                                        <p:tgtEl>
                                          <p:spTgt spid="8"/>
                                        </p:tgtEl>
                                        <p:attrNameLst>
                                          <p:attrName>ppt_y</p:attrName>
                                        </p:attrNameLst>
                                      </p:cBhvr>
                                      <p:tavLst>
                                        <p:tav tm="0">
                                          <p:val>
                                            <p:strVal val="ppt_y"/>
                                          </p:val>
                                        </p:tav>
                                        <p:tav tm="100000">
                                          <p:val>
                                            <p:strVal val="ppt_y"/>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1+ppt_w/2"/>
                                          </p:val>
                                        </p:tav>
                                      </p:tavLst>
                                    </p:anim>
                                    <p:anim calcmode="lin" valueType="num">
                                      <p:cBhvr additive="base">
                                        <p:cTn id="198" dur="2000"/>
                                        <p:tgtEl>
                                          <p:spTgt spid="10"/>
                                        </p:tgtEl>
                                        <p:attrNameLst>
                                          <p:attrName>ppt_y</p:attrName>
                                        </p:attrNameLst>
                                      </p:cBhvr>
                                      <p:tavLst>
                                        <p:tav tm="0">
                                          <p:val>
                                            <p:strVal val="ppt_y"/>
                                          </p:val>
                                        </p:tav>
                                        <p:tav tm="100000">
                                          <p:val>
                                            <p:strVal val="ppt_y"/>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2" fill="hold" nodeType="withEffect">
                                  <p:stCondLst>
                                    <p:cond delay="0"/>
                                  </p:stCondLst>
                                  <p:childTnLst>
                                    <p:anim calcmode="lin" valueType="num">
                                      <p:cBhvr additive="base">
                                        <p:cTn id="201" dur="2000"/>
                                        <p:tgtEl>
                                          <p:spTgt spid="12"/>
                                        </p:tgtEl>
                                        <p:attrNameLst>
                                          <p:attrName>ppt_x</p:attrName>
                                        </p:attrNameLst>
                                      </p:cBhvr>
                                      <p:tavLst>
                                        <p:tav tm="0">
                                          <p:val>
                                            <p:strVal val="ppt_x"/>
                                          </p:val>
                                        </p:tav>
                                        <p:tav tm="100000">
                                          <p:val>
                                            <p:strVal val="1+ppt_w/2"/>
                                          </p:val>
                                        </p:tav>
                                      </p:tavLst>
                                    </p:anim>
                                    <p:anim calcmode="lin" valueType="num">
                                      <p:cBhvr additive="base">
                                        <p:cTn id="202" dur="2000"/>
                                        <p:tgtEl>
                                          <p:spTgt spid="12"/>
                                        </p:tgtEl>
                                        <p:attrNameLst>
                                          <p:attrName>ppt_y</p:attrName>
                                        </p:attrNameLst>
                                      </p:cBhvr>
                                      <p:tavLst>
                                        <p:tav tm="0">
                                          <p:val>
                                            <p:strVal val="ppt_y"/>
                                          </p:val>
                                        </p:tav>
                                        <p:tav tm="100000">
                                          <p:val>
                                            <p:strVal val="ppt_y"/>
                                          </p:val>
                                        </p:tav>
                                      </p:tavLst>
                                    </p:anim>
                                    <p:set>
                                      <p:cBhvr>
                                        <p:cTn id="203" dur="1" fill="hold">
                                          <p:stCondLst>
                                            <p:cond delay="1999"/>
                                          </p:stCondLst>
                                        </p:cTn>
                                        <p:tgtEl>
                                          <p:spTgt spid="12"/>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1+ppt_w/2"/>
                                          </p:val>
                                        </p:tav>
                                      </p:tavLst>
                                    </p:anim>
                                    <p:anim calcmode="lin" valueType="num">
                                      <p:cBhvr additive="base">
                                        <p:cTn id="206" dur="2000"/>
                                        <p:tgtEl>
                                          <p:spTgt spid="14"/>
                                        </p:tgtEl>
                                        <p:attrNameLst>
                                          <p:attrName>ppt_y</p:attrName>
                                        </p:attrNameLst>
                                      </p:cBhvr>
                                      <p:tavLst>
                                        <p:tav tm="0">
                                          <p:val>
                                            <p:strVal val="ppt_y"/>
                                          </p:val>
                                        </p:tav>
                                        <p:tav tm="100000">
                                          <p:val>
                                            <p:strVal val="ppt_y"/>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2000"/>
                                        <p:tgtEl>
                                          <p:spTgt spid="16"/>
                                        </p:tgtEl>
                                        <p:attrNameLst>
                                          <p:attrName>ppt_x</p:attrName>
                                        </p:attrNameLst>
                                      </p:cBhvr>
                                      <p:tavLst>
                                        <p:tav tm="0">
                                          <p:val>
                                            <p:strVal val="ppt_x"/>
                                          </p:val>
                                        </p:tav>
                                        <p:tav tm="100000">
                                          <p:val>
                                            <p:strVal val="1+ppt_w/2"/>
                                          </p:val>
                                        </p:tav>
                                      </p:tavLst>
                                    </p:anim>
                                    <p:anim calcmode="lin" valueType="num">
                                      <p:cBhvr additive="base">
                                        <p:cTn id="210" dur="2000"/>
                                        <p:tgtEl>
                                          <p:spTgt spid="16"/>
                                        </p:tgtEl>
                                        <p:attrNameLst>
                                          <p:attrName>ppt_y</p:attrName>
                                        </p:attrNameLst>
                                      </p:cBhvr>
                                      <p:tavLst>
                                        <p:tav tm="0">
                                          <p:val>
                                            <p:strVal val="ppt_y"/>
                                          </p:val>
                                        </p:tav>
                                        <p:tav tm="100000">
                                          <p:val>
                                            <p:strVal val="ppt_y"/>
                                          </p:val>
                                        </p:tav>
                                      </p:tavLst>
                                    </p:anim>
                                    <p:set>
                                      <p:cBhvr>
                                        <p:cTn id="211" dur="1" fill="hold">
                                          <p:stCondLst>
                                            <p:cond delay="1999"/>
                                          </p:stCondLst>
                                        </p:cTn>
                                        <p:tgtEl>
                                          <p:spTgt spid="16"/>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1+ppt_w/2"/>
                                          </p:val>
                                        </p:tav>
                                      </p:tavLst>
                                    </p:anim>
                                    <p:anim calcmode="lin" valueType="num">
                                      <p:cBhvr additive="base">
                                        <p:cTn id="214" dur="2000"/>
                                        <p:tgtEl>
                                          <p:spTgt spid="18"/>
                                        </p:tgtEl>
                                        <p:attrNameLst>
                                          <p:attrName>ppt_y</p:attrName>
                                        </p:attrNameLst>
                                      </p:cBhvr>
                                      <p:tavLst>
                                        <p:tav tm="0">
                                          <p:val>
                                            <p:strVal val="ppt_y"/>
                                          </p:val>
                                        </p:tav>
                                        <p:tav tm="100000">
                                          <p:val>
                                            <p:strVal val="ppt_y"/>
                                          </p:val>
                                        </p:tav>
                                      </p:tavLst>
                                    </p:anim>
                                    <p:set>
                                      <p:cBhvr>
                                        <p:cTn id="215" dur="1" fill="hold">
                                          <p:stCondLst>
                                            <p:cond delay="1999"/>
                                          </p:stCondLst>
                                        </p:cTn>
                                        <p:tgtEl>
                                          <p:spTgt spid="18"/>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1+ppt_w/2"/>
                                          </p:val>
                                        </p:tav>
                                      </p:tavLst>
                                    </p:anim>
                                    <p:anim calcmode="lin" valueType="num">
                                      <p:cBhvr additive="base">
                                        <p:cTn id="218" dur="2000"/>
                                        <p:tgtEl>
                                          <p:spTgt spid="20"/>
                                        </p:tgtEl>
                                        <p:attrNameLst>
                                          <p:attrName>ppt_y</p:attrName>
                                        </p:attrNameLst>
                                      </p:cBhvr>
                                      <p:tavLst>
                                        <p:tav tm="0">
                                          <p:val>
                                            <p:strVal val="ppt_y"/>
                                          </p:val>
                                        </p:tav>
                                        <p:tav tm="100000">
                                          <p:val>
                                            <p:strVal val="ppt_y"/>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2000"/>
                                        <p:tgtEl>
                                          <p:spTgt spid="22"/>
                                        </p:tgtEl>
                                        <p:attrNameLst>
                                          <p:attrName>ppt_x</p:attrName>
                                        </p:attrNameLst>
                                      </p:cBhvr>
                                      <p:tavLst>
                                        <p:tav tm="0">
                                          <p:val>
                                            <p:strVal val="ppt_x"/>
                                          </p:val>
                                        </p:tav>
                                        <p:tav tm="100000">
                                          <p:val>
                                            <p:strVal val="1+ppt_w/2"/>
                                          </p:val>
                                        </p:tav>
                                      </p:tavLst>
                                    </p:anim>
                                    <p:anim calcmode="lin" valueType="num">
                                      <p:cBhvr additive="base">
                                        <p:cTn id="222" dur="2000"/>
                                        <p:tgtEl>
                                          <p:spTgt spid="22"/>
                                        </p:tgtEl>
                                        <p:attrNameLst>
                                          <p:attrName>ppt_y</p:attrName>
                                        </p:attrNameLst>
                                      </p:cBhvr>
                                      <p:tavLst>
                                        <p:tav tm="0">
                                          <p:val>
                                            <p:strVal val="ppt_y"/>
                                          </p:val>
                                        </p:tav>
                                        <p:tav tm="100000">
                                          <p:val>
                                            <p:strVal val="ppt_y"/>
                                          </p:val>
                                        </p:tav>
                                      </p:tavLst>
                                    </p:anim>
                                    <p:set>
                                      <p:cBhvr>
                                        <p:cTn id="223" dur="1" fill="hold">
                                          <p:stCondLst>
                                            <p:cond delay="1999"/>
                                          </p:stCondLst>
                                        </p:cTn>
                                        <p:tgtEl>
                                          <p:spTgt spid="22"/>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2000"/>
                                        <p:tgtEl>
                                          <p:spTgt spid="24"/>
                                        </p:tgtEl>
                                        <p:attrNameLst>
                                          <p:attrName>ppt_x</p:attrName>
                                        </p:attrNameLst>
                                      </p:cBhvr>
                                      <p:tavLst>
                                        <p:tav tm="0">
                                          <p:val>
                                            <p:strVal val="ppt_x"/>
                                          </p:val>
                                        </p:tav>
                                        <p:tav tm="100000">
                                          <p:val>
                                            <p:strVal val="1+ppt_w/2"/>
                                          </p:val>
                                        </p:tav>
                                      </p:tavLst>
                                    </p:anim>
                                    <p:anim calcmode="lin" valueType="num">
                                      <p:cBhvr additive="base">
                                        <p:cTn id="226" dur="2000"/>
                                        <p:tgtEl>
                                          <p:spTgt spid="24"/>
                                        </p:tgtEl>
                                        <p:attrNameLst>
                                          <p:attrName>ppt_y</p:attrName>
                                        </p:attrNameLst>
                                      </p:cBhvr>
                                      <p:tavLst>
                                        <p:tav tm="0">
                                          <p:val>
                                            <p:strVal val="ppt_y"/>
                                          </p:val>
                                        </p:tav>
                                        <p:tav tm="100000">
                                          <p:val>
                                            <p:strVal val="ppt_y"/>
                                          </p:val>
                                        </p:tav>
                                      </p:tavLst>
                                    </p:anim>
                                    <p:set>
                                      <p:cBhvr>
                                        <p:cTn id="227" dur="1" fill="hold">
                                          <p:stCondLst>
                                            <p:cond delay="1999"/>
                                          </p:stCondLst>
                                        </p:cTn>
                                        <p:tgtEl>
                                          <p:spTgt spid="24"/>
                                        </p:tgtEl>
                                        <p:attrNameLst>
                                          <p:attrName>style.visibility</p:attrName>
                                        </p:attrNameLst>
                                      </p:cBhvr>
                                      <p:to>
                                        <p:strVal val="hidden"/>
                                      </p:to>
                                    </p:set>
                                  </p:childTnLst>
                                </p:cTn>
                              </p:par>
                              <p:par>
                                <p:cTn id="228" presetID="2" presetClass="exit" presetSubtype="8" fill="hold" nodeType="withEffect">
                                  <p:stCondLst>
                                    <p:cond delay="0"/>
                                  </p:stCondLst>
                                  <p:childTnLst>
                                    <p:anim calcmode="lin" valueType="num">
                                      <p:cBhvr additive="base">
                                        <p:cTn id="229" dur="2000"/>
                                        <p:tgtEl>
                                          <p:spTgt spid="3"/>
                                        </p:tgtEl>
                                        <p:attrNameLst>
                                          <p:attrName>ppt_x</p:attrName>
                                        </p:attrNameLst>
                                      </p:cBhvr>
                                      <p:tavLst>
                                        <p:tav tm="0">
                                          <p:val>
                                            <p:strVal val="ppt_x"/>
                                          </p:val>
                                        </p:tav>
                                        <p:tav tm="100000">
                                          <p:val>
                                            <p:strVal val="0-ppt_w/2"/>
                                          </p:val>
                                        </p:tav>
                                      </p:tavLst>
                                    </p:anim>
                                    <p:anim calcmode="lin" valueType="num">
                                      <p:cBhvr additive="base">
                                        <p:cTn id="230" dur="2000"/>
                                        <p:tgtEl>
                                          <p:spTgt spid="3"/>
                                        </p:tgtEl>
                                        <p:attrNameLst>
                                          <p:attrName>ppt_y</p:attrName>
                                        </p:attrNameLst>
                                      </p:cBhvr>
                                      <p:tavLst>
                                        <p:tav tm="0">
                                          <p:val>
                                            <p:strVal val="ppt_y"/>
                                          </p:val>
                                        </p:tav>
                                        <p:tav tm="100000">
                                          <p:val>
                                            <p:strVal val="ppt_y"/>
                                          </p:val>
                                        </p:tav>
                                      </p:tavLst>
                                    </p:anim>
                                    <p:set>
                                      <p:cBhvr>
                                        <p:cTn id="231" dur="1" fill="hold">
                                          <p:stCondLst>
                                            <p:cond delay="1999"/>
                                          </p:stCondLst>
                                        </p:cTn>
                                        <p:tgtEl>
                                          <p:spTgt spid="3"/>
                                        </p:tgtEl>
                                        <p:attrNameLst>
                                          <p:attrName>style.visibility</p:attrName>
                                        </p:attrNameLst>
                                      </p:cBhvr>
                                      <p:to>
                                        <p:strVal val="hidden"/>
                                      </p:to>
                                    </p:set>
                                  </p:childTnLst>
                                </p:cTn>
                              </p:par>
                              <p:par>
                                <p:cTn id="232" presetID="2" presetClass="exit" presetSubtype="8" fill="hold" nodeType="withEffect">
                                  <p:stCondLst>
                                    <p:cond delay="0"/>
                                  </p:stCondLst>
                                  <p:childTnLst>
                                    <p:anim calcmode="lin" valueType="num">
                                      <p:cBhvr additive="base">
                                        <p:cTn id="233" dur="2000"/>
                                        <p:tgtEl>
                                          <p:spTgt spid="5"/>
                                        </p:tgtEl>
                                        <p:attrNameLst>
                                          <p:attrName>ppt_x</p:attrName>
                                        </p:attrNameLst>
                                      </p:cBhvr>
                                      <p:tavLst>
                                        <p:tav tm="0">
                                          <p:val>
                                            <p:strVal val="ppt_x"/>
                                          </p:val>
                                        </p:tav>
                                        <p:tav tm="100000">
                                          <p:val>
                                            <p:strVal val="0-ppt_w/2"/>
                                          </p:val>
                                        </p:tav>
                                      </p:tavLst>
                                    </p:anim>
                                    <p:anim calcmode="lin" valueType="num">
                                      <p:cBhvr additive="base">
                                        <p:cTn id="234" dur="2000"/>
                                        <p:tgtEl>
                                          <p:spTgt spid="5"/>
                                        </p:tgtEl>
                                        <p:attrNameLst>
                                          <p:attrName>ppt_y</p:attrName>
                                        </p:attrNameLst>
                                      </p:cBhvr>
                                      <p:tavLst>
                                        <p:tav tm="0">
                                          <p:val>
                                            <p:strVal val="ppt_y"/>
                                          </p:val>
                                        </p:tav>
                                        <p:tav tm="100000">
                                          <p:val>
                                            <p:strVal val="ppt_y"/>
                                          </p:val>
                                        </p:tav>
                                      </p:tavLst>
                                    </p:anim>
                                    <p:set>
                                      <p:cBhvr>
                                        <p:cTn id="235" dur="1" fill="hold">
                                          <p:stCondLst>
                                            <p:cond delay="1999"/>
                                          </p:stCondLst>
                                        </p:cTn>
                                        <p:tgtEl>
                                          <p:spTgt spid="5"/>
                                        </p:tgtEl>
                                        <p:attrNameLst>
                                          <p:attrName>style.visibility</p:attrName>
                                        </p:attrNameLst>
                                      </p:cBhvr>
                                      <p:to>
                                        <p:strVal val="hidden"/>
                                      </p:to>
                                    </p:set>
                                  </p:childTnLst>
                                </p:cTn>
                              </p:par>
                              <p:par>
                                <p:cTn id="236" presetID="2" presetClass="exit" presetSubtype="8" fill="hold" nodeType="withEffect">
                                  <p:stCondLst>
                                    <p:cond delay="0"/>
                                  </p:stCondLst>
                                  <p:childTnLst>
                                    <p:anim calcmode="lin" valueType="num">
                                      <p:cBhvr additive="base">
                                        <p:cTn id="237" dur="2000"/>
                                        <p:tgtEl>
                                          <p:spTgt spid="7"/>
                                        </p:tgtEl>
                                        <p:attrNameLst>
                                          <p:attrName>ppt_x</p:attrName>
                                        </p:attrNameLst>
                                      </p:cBhvr>
                                      <p:tavLst>
                                        <p:tav tm="0">
                                          <p:val>
                                            <p:strVal val="ppt_x"/>
                                          </p:val>
                                        </p:tav>
                                        <p:tav tm="100000">
                                          <p:val>
                                            <p:strVal val="0-ppt_w/2"/>
                                          </p:val>
                                        </p:tav>
                                      </p:tavLst>
                                    </p:anim>
                                    <p:anim calcmode="lin" valueType="num">
                                      <p:cBhvr additive="base">
                                        <p:cTn id="238" dur="2000"/>
                                        <p:tgtEl>
                                          <p:spTgt spid="7"/>
                                        </p:tgtEl>
                                        <p:attrNameLst>
                                          <p:attrName>ppt_y</p:attrName>
                                        </p:attrNameLst>
                                      </p:cBhvr>
                                      <p:tavLst>
                                        <p:tav tm="0">
                                          <p:val>
                                            <p:strVal val="ppt_y"/>
                                          </p:val>
                                        </p:tav>
                                        <p:tav tm="100000">
                                          <p:val>
                                            <p:strVal val="ppt_y"/>
                                          </p:val>
                                        </p:tav>
                                      </p:tavLst>
                                    </p:anim>
                                    <p:set>
                                      <p:cBhvr>
                                        <p:cTn id="239" dur="1" fill="hold">
                                          <p:stCondLst>
                                            <p:cond delay="1999"/>
                                          </p:stCondLst>
                                        </p:cTn>
                                        <p:tgtEl>
                                          <p:spTgt spid="7"/>
                                        </p:tgtEl>
                                        <p:attrNameLst>
                                          <p:attrName>style.visibility</p:attrName>
                                        </p:attrNameLst>
                                      </p:cBhvr>
                                      <p:to>
                                        <p:strVal val="hidden"/>
                                      </p:to>
                                    </p:set>
                                  </p:childTnLst>
                                </p:cTn>
                              </p:par>
                              <p:par>
                                <p:cTn id="240" presetID="2" presetClass="exit" presetSubtype="8" fill="hold" nodeType="withEffect">
                                  <p:stCondLst>
                                    <p:cond delay="0"/>
                                  </p:stCondLst>
                                  <p:childTnLst>
                                    <p:anim calcmode="lin" valueType="num">
                                      <p:cBhvr additive="base">
                                        <p:cTn id="241" dur="2000"/>
                                        <p:tgtEl>
                                          <p:spTgt spid="9"/>
                                        </p:tgtEl>
                                        <p:attrNameLst>
                                          <p:attrName>ppt_x</p:attrName>
                                        </p:attrNameLst>
                                      </p:cBhvr>
                                      <p:tavLst>
                                        <p:tav tm="0">
                                          <p:val>
                                            <p:strVal val="ppt_x"/>
                                          </p:val>
                                        </p:tav>
                                        <p:tav tm="100000">
                                          <p:val>
                                            <p:strVal val="0-ppt_w/2"/>
                                          </p:val>
                                        </p:tav>
                                      </p:tavLst>
                                    </p:anim>
                                    <p:anim calcmode="lin" valueType="num">
                                      <p:cBhvr additive="base">
                                        <p:cTn id="242" dur="2000"/>
                                        <p:tgtEl>
                                          <p:spTgt spid="9"/>
                                        </p:tgtEl>
                                        <p:attrNameLst>
                                          <p:attrName>ppt_y</p:attrName>
                                        </p:attrNameLst>
                                      </p:cBhvr>
                                      <p:tavLst>
                                        <p:tav tm="0">
                                          <p:val>
                                            <p:strVal val="ppt_y"/>
                                          </p:val>
                                        </p:tav>
                                        <p:tav tm="100000">
                                          <p:val>
                                            <p:strVal val="ppt_y"/>
                                          </p:val>
                                        </p:tav>
                                      </p:tavLst>
                                    </p:anim>
                                    <p:set>
                                      <p:cBhvr>
                                        <p:cTn id="243" dur="1" fill="hold">
                                          <p:stCondLst>
                                            <p:cond delay="1999"/>
                                          </p:stCondLst>
                                        </p:cTn>
                                        <p:tgtEl>
                                          <p:spTgt spid="9"/>
                                        </p:tgtEl>
                                        <p:attrNameLst>
                                          <p:attrName>style.visibility</p:attrName>
                                        </p:attrNameLst>
                                      </p:cBhvr>
                                      <p:to>
                                        <p:strVal val="hidden"/>
                                      </p:to>
                                    </p:set>
                                  </p:childTnLst>
                                </p:cTn>
                              </p:par>
                              <p:par>
                                <p:cTn id="244" presetID="2" presetClass="exit" presetSubtype="8" fill="hold" nodeType="withEffect">
                                  <p:stCondLst>
                                    <p:cond delay="0"/>
                                  </p:stCondLst>
                                  <p:childTnLst>
                                    <p:anim calcmode="lin" valueType="num">
                                      <p:cBhvr additive="base">
                                        <p:cTn id="245" dur="2000"/>
                                        <p:tgtEl>
                                          <p:spTgt spid="11"/>
                                        </p:tgtEl>
                                        <p:attrNameLst>
                                          <p:attrName>ppt_x</p:attrName>
                                        </p:attrNameLst>
                                      </p:cBhvr>
                                      <p:tavLst>
                                        <p:tav tm="0">
                                          <p:val>
                                            <p:strVal val="ppt_x"/>
                                          </p:val>
                                        </p:tav>
                                        <p:tav tm="100000">
                                          <p:val>
                                            <p:strVal val="0-ppt_w/2"/>
                                          </p:val>
                                        </p:tav>
                                      </p:tavLst>
                                    </p:anim>
                                    <p:anim calcmode="lin" valueType="num">
                                      <p:cBhvr additive="base">
                                        <p:cTn id="246" dur="2000"/>
                                        <p:tgtEl>
                                          <p:spTgt spid="11"/>
                                        </p:tgtEl>
                                        <p:attrNameLst>
                                          <p:attrName>ppt_y</p:attrName>
                                        </p:attrNameLst>
                                      </p:cBhvr>
                                      <p:tavLst>
                                        <p:tav tm="0">
                                          <p:val>
                                            <p:strVal val="ppt_y"/>
                                          </p:val>
                                        </p:tav>
                                        <p:tav tm="100000">
                                          <p:val>
                                            <p:strVal val="ppt_y"/>
                                          </p:val>
                                        </p:tav>
                                      </p:tavLst>
                                    </p:anim>
                                    <p:set>
                                      <p:cBhvr>
                                        <p:cTn id="247" dur="1" fill="hold">
                                          <p:stCondLst>
                                            <p:cond delay="1999"/>
                                          </p:stCondLst>
                                        </p:cTn>
                                        <p:tgtEl>
                                          <p:spTgt spid="11"/>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2000"/>
                                        <p:tgtEl>
                                          <p:spTgt spid="13"/>
                                        </p:tgtEl>
                                        <p:attrNameLst>
                                          <p:attrName>ppt_x</p:attrName>
                                        </p:attrNameLst>
                                      </p:cBhvr>
                                      <p:tavLst>
                                        <p:tav tm="0">
                                          <p:val>
                                            <p:strVal val="ppt_x"/>
                                          </p:val>
                                        </p:tav>
                                        <p:tav tm="100000">
                                          <p:val>
                                            <p:strVal val="0-ppt_w/2"/>
                                          </p:val>
                                        </p:tav>
                                      </p:tavLst>
                                    </p:anim>
                                    <p:anim calcmode="lin" valueType="num">
                                      <p:cBhvr additive="base">
                                        <p:cTn id="250" dur="2000"/>
                                        <p:tgtEl>
                                          <p:spTgt spid="13"/>
                                        </p:tgtEl>
                                        <p:attrNameLst>
                                          <p:attrName>ppt_y</p:attrName>
                                        </p:attrNameLst>
                                      </p:cBhvr>
                                      <p:tavLst>
                                        <p:tav tm="0">
                                          <p:val>
                                            <p:strVal val="ppt_y"/>
                                          </p:val>
                                        </p:tav>
                                        <p:tav tm="100000">
                                          <p:val>
                                            <p:strVal val="ppt_y"/>
                                          </p:val>
                                        </p:tav>
                                      </p:tavLst>
                                    </p:anim>
                                    <p:set>
                                      <p:cBhvr>
                                        <p:cTn id="251" dur="1" fill="hold">
                                          <p:stCondLst>
                                            <p:cond delay="1999"/>
                                          </p:stCondLst>
                                        </p:cTn>
                                        <p:tgtEl>
                                          <p:spTgt spid="13"/>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2000"/>
                                        <p:tgtEl>
                                          <p:spTgt spid="15"/>
                                        </p:tgtEl>
                                        <p:attrNameLst>
                                          <p:attrName>ppt_x</p:attrName>
                                        </p:attrNameLst>
                                      </p:cBhvr>
                                      <p:tavLst>
                                        <p:tav tm="0">
                                          <p:val>
                                            <p:strVal val="ppt_x"/>
                                          </p:val>
                                        </p:tav>
                                        <p:tav tm="100000">
                                          <p:val>
                                            <p:strVal val="0-ppt_w/2"/>
                                          </p:val>
                                        </p:tav>
                                      </p:tavLst>
                                    </p:anim>
                                    <p:anim calcmode="lin" valueType="num">
                                      <p:cBhvr additive="base">
                                        <p:cTn id="254" dur="2000"/>
                                        <p:tgtEl>
                                          <p:spTgt spid="15"/>
                                        </p:tgtEl>
                                        <p:attrNameLst>
                                          <p:attrName>ppt_y</p:attrName>
                                        </p:attrNameLst>
                                      </p:cBhvr>
                                      <p:tavLst>
                                        <p:tav tm="0">
                                          <p:val>
                                            <p:strVal val="ppt_y"/>
                                          </p:val>
                                        </p:tav>
                                        <p:tav tm="100000">
                                          <p:val>
                                            <p:strVal val="ppt_y"/>
                                          </p:val>
                                        </p:tav>
                                      </p:tavLst>
                                    </p:anim>
                                    <p:set>
                                      <p:cBhvr>
                                        <p:cTn id="255" dur="1" fill="hold">
                                          <p:stCondLst>
                                            <p:cond delay="1999"/>
                                          </p:stCondLst>
                                        </p:cTn>
                                        <p:tgtEl>
                                          <p:spTgt spid="15"/>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2000"/>
                                        <p:tgtEl>
                                          <p:spTgt spid="17"/>
                                        </p:tgtEl>
                                        <p:attrNameLst>
                                          <p:attrName>ppt_x</p:attrName>
                                        </p:attrNameLst>
                                      </p:cBhvr>
                                      <p:tavLst>
                                        <p:tav tm="0">
                                          <p:val>
                                            <p:strVal val="ppt_x"/>
                                          </p:val>
                                        </p:tav>
                                        <p:tav tm="100000">
                                          <p:val>
                                            <p:strVal val="0-ppt_w/2"/>
                                          </p:val>
                                        </p:tav>
                                      </p:tavLst>
                                    </p:anim>
                                    <p:anim calcmode="lin" valueType="num">
                                      <p:cBhvr additive="base">
                                        <p:cTn id="258" dur="2000"/>
                                        <p:tgtEl>
                                          <p:spTgt spid="17"/>
                                        </p:tgtEl>
                                        <p:attrNameLst>
                                          <p:attrName>ppt_y</p:attrName>
                                        </p:attrNameLst>
                                      </p:cBhvr>
                                      <p:tavLst>
                                        <p:tav tm="0">
                                          <p:val>
                                            <p:strVal val="ppt_y"/>
                                          </p:val>
                                        </p:tav>
                                        <p:tav tm="100000">
                                          <p:val>
                                            <p:strVal val="ppt_y"/>
                                          </p:val>
                                        </p:tav>
                                      </p:tavLst>
                                    </p:anim>
                                    <p:set>
                                      <p:cBhvr>
                                        <p:cTn id="259" dur="1" fill="hold">
                                          <p:stCondLst>
                                            <p:cond delay="1999"/>
                                          </p:stCondLst>
                                        </p:cTn>
                                        <p:tgtEl>
                                          <p:spTgt spid="17"/>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2000"/>
                                        <p:tgtEl>
                                          <p:spTgt spid="19"/>
                                        </p:tgtEl>
                                        <p:attrNameLst>
                                          <p:attrName>ppt_x</p:attrName>
                                        </p:attrNameLst>
                                      </p:cBhvr>
                                      <p:tavLst>
                                        <p:tav tm="0">
                                          <p:val>
                                            <p:strVal val="ppt_x"/>
                                          </p:val>
                                        </p:tav>
                                        <p:tav tm="100000">
                                          <p:val>
                                            <p:strVal val="0-ppt_w/2"/>
                                          </p:val>
                                        </p:tav>
                                      </p:tavLst>
                                    </p:anim>
                                    <p:anim calcmode="lin" valueType="num">
                                      <p:cBhvr additive="base">
                                        <p:cTn id="262" dur="2000"/>
                                        <p:tgtEl>
                                          <p:spTgt spid="19"/>
                                        </p:tgtEl>
                                        <p:attrNameLst>
                                          <p:attrName>ppt_y</p:attrName>
                                        </p:attrNameLst>
                                      </p:cBhvr>
                                      <p:tavLst>
                                        <p:tav tm="0">
                                          <p:val>
                                            <p:strVal val="ppt_y"/>
                                          </p:val>
                                        </p:tav>
                                        <p:tav tm="100000">
                                          <p:val>
                                            <p:strVal val="ppt_y"/>
                                          </p:val>
                                        </p:tav>
                                      </p:tavLst>
                                    </p:anim>
                                    <p:set>
                                      <p:cBhvr>
                                        <p:cTn id="263" dur="1" fill="hold">
                                          <p:stCondLst>
                                            <p:cond delay="1999"/>
                                          </p:stCondLst>
                                        </p:cTn>
                                        <p:tgtEl>
                                          <p:spTgt spid="19"/>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2000"/>
                                        <p:tgtEl>
                                          <p:spTgt spid="21"/>
                                        </p:tgtEl>
                                        <p:attrNameLst>
                                          <p:attrName>ppt_x</p:attrName>
                                        </p:attrNameLst>
                                      </p:cBhvr>
                                      <p:tavLst>
                                        <p:tav tm="0">
                                          <p:val>
                                            <p:strVal val="ppt_x"/>
                                          </p:val>
                                        </p:tav>
                                        <p:tav tm="100000">
                                          <p:val>
                                            <p:strVal val="0-ppt_w/2"/>
                                          </p:val>
                                        </p:tav>
                                      </p:tavLst>
                                    </p:anim>
                                    <p:anim calcmode="lin" valueType="num">
                                      <p:cBhvr additive="base">
                                        <p:cTn id="266" dur="2000"/>
                                        <p:tgtEl>
                                          <p:spTgt spid="21"/>
                                        </p:tgtEl>
                                        <p:attrNameLst>
                                          <p:attrName>ppt_y</p:attrName>
                                        </p:attrNameLst>
                                      </p:cBhvr>
                                      <p:tavLst>
                                        <p:tav tm="0">
                                          <p:val>
                                            <p:strVal val="ppt_y"/>
                                          </p:val>
                                        </p:tav>
                                        <p:tav tm="100000">
                                          <p:val>
                                            <p:strVal val="ppt_y"/>
                                          </p:val>
                                        </p:tav>
                                      </p:tavLst>
                                    </p:anim>
                                    <p:set>
                                      <p:cBhvr>
                                        <p:cTn id="267" dur="1" fill="hold">
                                          <p:stCondLst>
                                            <p:cond delay="1999"/>
                                          </p:stCondLst>
                                        </p:cTn>
                                        <p:tgtEl>
                                          <p:spTgt spid="21"/>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2000"/>
                                        <p:tgtEl>
                                          <p:spTgt spid="23"/>
                                        </p:tgtEl>
                                        <p:attrNameLst>
                                          <p:attrName>ppt_x</p:attrName>
                                        </p:attrNameLst>
                                      </p:cBhvr>
                                      <p:tavLst>
                                        <p:tav tm="0">
                                          <p:val>
                                            <p:strVal val="ppt_x"/>
                                          </p:val>
                                        </p:tav>
                                        <p:tav tm="100000">
                                          <p:val>
                                            <p:strVal val="0-ppt_w/2"/>
                                          </p:val>
                                        </p:tav>
                                      </p:tavLst>
                                    </p:anim>
                                    <p:anim calcmode="lin" valueType="num">
                                      <p:cBhvr additive="base">
                                        <p:cTn id="270" dur="2000"/>
                                        <p:tgtEl>
                                          <p:spTgt spid="23"/>
                                        </p:tgtEl>
                                        <p:attrNameLst>
                                          <p:attrName>ppt_y</p:attrName>
                                        </p:attrNameLst>
                                      </p:cBhvr>
                                      <p:tavLst>
                                        <p:tav tm="0">
                                          <p:val>
                                            <p:strVal val="ppt_y"/>
                                          </p:val>
                                        </p:tav>
                                        <p:tav tm="100000">
                                          <p:val>
                                            <p:strVal val="ppt_y"/>
                                          </p:val>
                                        </p:tav>
                                      </p:tavLst>
                                    </p:anim>
                                    <p:set>
                                      <p:cBhvr>
                                        <p:cTn id="271" dur="1" fill="hold">
                                          <p:stCondLst>
                                            <p:cond delay="1999"/>
                                          </p:stCondLst>
                                        </p:cTn>
                                        <p:tgtEl>
                                          <p:spTgt spid="23"/>
                                        </p:tgtEl>
                                        <p:attrNameLst>
                                          <p:attrName>style.visibility</p:attrName>
                                        </p:attrNameLst>
                                      </p:cBhvr>
                                      <p:to>
                                        <p:strVal val="hidden"/>
                                      </p:to>
                                    </p:set>
                                  </p:childTnLst>
                                </p:cTn>
                              </p:par>
                              <p:par>
                                <p:cTn id="272" presetID="17" presetClass="entr" presetSubtype="10"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fltVal val="0"/>
                                          </p:val>
                                        </p:tav>
                                        <p:tav tm="100000">
                                          <p:val>
                                            <p:strVal val="#ppt_w"/>
                                          </p:val>
                                        </p:tav>
                                      </p:tavLst>
                                    </p:anim>
                                    <p:anim calcmode="lin" valueType="num">
                                      <p:cBhvr>
                                        <p:cTn id="275" dur="2000" fill="hold"/>
                                        <p:tgtEl>
                                          <p:spTgt spid="2"/>
                                        </p:tgtEl>
                                        <p:attrNameLst>
                                          <p:attrName>ppt_h</p:attrName>
                                        </p:attrNameLst>
                                      </p:cBhvr>
                                      <p:tavLst>
                                        <p:tav tm="0">
                                          <p:val>
                                            <p:strVal val="#ppt_h"/>
                                          </p:val>
                                        </p:tav>
                                        <p:tav tm="100000">
                                          <p:val>
                                            <p:strVal val="#ppt_h"/>
                                          </p:val>
                                        </p:tav>
                                      </p:tavLst>
                                    </p:anim>
                                  </p:childTnLst>
                                </p:cTn>
                              </p:par>
                              <p:par>
                                <p:cTn id="276" presetID="16" presetClass="entr" presetSubtype="37"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arn(outVertical)">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547ca7cb653f49cf2192c60f3ecaf06.jpg"/>
          <p:cNvPicPr>
            <a:picLocks noChangeAspect="1"/>
          </p:cNvPicPr>
          <p:nvPr/>
        </p:nvPicPr>
        <p:blipFill>
          <a:blip r:embed="rId2"/>
          <a:stretch>
            <a:fillRect/>
          </a:stretch>
        </p:blipFill>
        <p:spPr>
          <a:xfrm>
            <a:off x="12988" y="0"/>
            <a:ext cx="9118023" cy="5143500"/>
          </a:xfrm>
          <a:prstGeom prst="rect">
            <a:avLst/>
          </a:prstGeom>
        </p:spPr>
      </p:pic>
      <p:pic>
        <p:nvPicPr>
          <p:cNvPr id="3" name="2 Imagen" descr="Девушка_1168963.png"/>
          <p:cNvPicPr>
            <a:picLocks noChangeAspect="1"/>
          </p:cNvPicPr>
          <p:nvPr/>
        </p:nvPicPr>
        <p:blipFill>
          <a:blip r:embed="rId3"/>
          <a:stretch>
            <a:fillRect/>
          </a:stretch>
        </p:blipFill>
        <p:spPr>
          <a:xfrm flipH="1">
            <a:off x="-214346" y="-142894"/>
            <a:ext cx="3500474" cy="5143500"/>
          </a:xfrm>
          <a:prstGeom prst="rect">
            <a:avLst/>
          </a:prstGeom>
        </p:spPr>
      </p:pic>
      <p:sp>
        <p:nvSpPr>
          <p:cNvPr id="4" name="3 CuadroTexto"/>
          <p:cNvSpPr txBox="1"/>
          <p:nvPr/>
        </p:nvSpPr>
        <p:spPr>
          <a:xfrm>
            <a:off x="4643438" y="1500180"/>
            <a:ext cx="3786214" cy="2246769"/>
          </a:xfrm>
          <a:prstGeom prst="rect">
            <a:avLst/>
          </a:prstGeom>
          <a:noFill/>
        </p:spPr>
        <p:txBody>
          <a:bodyPr wrap="square" rtlCol="0">
            <a:spAutoFit/>
          </a:bodyPr>
          <a:lstStyle/>
          <a:p>
            <a:r>
              <a:rPr lang="es-PE" sz="2000" dirty="0" smtClean="0"/>
              <a:t>El amanecer pinta el cielo con pinceladas de esperanza y luz, El paisaje despierta lentamente, en un baile de colores que seduce, La serenidad del nuevo día se funde con el alma que se eleva, Y en esta danza etérea, encuentro mi paz, mi gran reserva.</a:t>
            </a:r>
          </a:p>
          <a:p>
            <a:endParaRPr lang="es-PE" sz="2000" dirty="0"/>
          </a:p>
        </p:txBody>
      </p:sp>
    </p:spTree>
  </p:cSld>
  <p:clrMapOvr>
    <a:masterClrMapping/>
  </p:clrMapOvr>
  <p:transition advClick="0" advTm="25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00B050">
                <a:shade val="67500"/>
                <a:satMod val="115000"/>
              </a:srgbClr>
            </a:gs>
            <a:gs pos="100000">
              <a:srgbClr val="00B05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wallpaperuse.com-spring-wallpaper-hd-91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oncentricos color.png"/>
          <p:cNvPicPr>
            <a:picLocks noChangeAspect="1"/>
          </p:cNvPicPr>
          <p:nvPr/>
        </p:nvPicPr>
        <p:blipFill>
          <a:blip r:embed="rId3">
            <a:duotone>
              <a:prstClr val="black"/>
              <a:srgbClr val="FF00FF">
                <a:tint val="45000"/>
                <a:satMod val="400000"/>
              </a:srgbClr>
            </a:duotone>
            <a:lum contrast="40000"/>
          </a:blip>
          <a:stretch>
            <a:fillRect/>
          </a:stretch>
        </p:blipFill>
        <p:spPr>
          <a:xfrm>
            <a:off x="3929059" y="1919310"/>
            <a:ext cx="1428760" cy="1428760"/>
          </a:xfrm>
          <a:prstGeom prst="rect">
            <a:avLst/>
          </a:prstGeom>
        </p:spPr>
      </p:pic>
      <p:pic>
        <p:nvPicPr>
          <p:cNvPr id="5" name="4 Imagen" descr="Concentricos color.png"/>
          <p:cNvPicPr>
            <a:picLocks noChangeAspect="1"/>
          </p:cNvPicPr>
          <p:nvPr/>
        </p:nvPicPr>
        <p:blipFill>
          <a:blip r:embed="rId3">
            <a:duotone>
              <a:prstClr val="black"/>
              <a:srgbClr val="FF00FF">
                <a:tint val="45000"/>
                <a:satMod val="400000"/>
              </a:srgbClr>
            </a:duotone>
            <a:lum contrast="40000"/>
          </a:blip>
          <a:stretch>
            <a:fillRect/>
          </a:stretch>
        </p:blipFill>
        <p:spPr>
          <a:xfrm rot="19259404">
            <a:off x="3929059" y="490550"/>
            <a:ext cx="1428760" cy="1428760"/>
          </a:xfrm>
          <a:prstGeom prst="rect">
            <a:avLst/>
          </a:prstGeom>
        </p:spPr>
      </p:pic>
      <p:pic>
        <p:nvPicPr>
          <p:cNvPr id="6" name="5 Imagen" descr="Concentricos color.png"/>
          <p:cNvPicPr>
            <a:picLocks noChangeAspect="1"/>
          </p:cNvPicPr>
          <p:nvPr/>
        </p:nvPicPr>
        <p:blipFill>
          <a:blip r:embed="rId3">
            <a:duotone>
              <a:prstClr val="black"/>
              <a:srgbClr val="FF00FF">
                <a:tint val="45000"/>
                <a:satMod val="400000"/>
              </a:srgbClr>
            </a:duotone>
            <a:lum contrast="40000"/>
          </a:blip>
          <a:stretch>
            <a:fillRect/>
          </a:stretch>
        </p:blipFill>
        <p:spPr>
          <a:xfrm rot="1052995">
            <a:off x="5357819" y="2062186"/>
            <a:ext cx="1428760" cy="1428760"/>
          </a:xfrm>
          <a:prstGeom prst="rect">
            <a:avLst/>
          </a:prstGeom>
        </p:spPr>
      </p:pic>
      <p:pic>
        <p:nvPicPr>
          <p:cNvPr id="7" name="6 Imagen" descr="Concentricos color.png"/>
          <p:cNvPicPr>
            <a:picLocks noChangeAspect="1"/>
          </p:cNvPicPr>
          <p:nvPr/>
        </p:nvPicPr>
        <p:blipFill>
          <a:blip r:embed="rId3">
            <a:duotone>
              <a:prstClr val="black"/>
              <a:srgbClr val="FF00FF">
                <a:tint val="45000"/>
                <a:satMod val="400000"/>
              </a:srgbClr>
            </a:duotone>
            <a:lum bright="30000" contrast="40000"/>
          </a:blip>
          <a:stretch>
            <a:fillRect/>
          </a:stretch>
        </p:blipFill>
        <p:spPr>
          <a:xfrm>
            <a:off x="5072067" y="990616"/>
            <a:ext cx="1428760" cy="1428760"/>
          </a:xfrm>
          <a:prstGeom prst="rect">
            <a:avLst/>
          </a:prstGeom>
        </p:spPr>
      </p:pic>
      <p:pic>
        <p:nvPicPr>
          <p:cNvPr id="8" name="7 Imagen" descr="Concentricos color.png"/>
          <p:cNvPicPr>
            <a:picLocks noChangeAspect="1"/>
          </p:cNvPicPr>
          <p:nvPr/>
        </p:nvPicPr>
        <p:blipFill>
          <a:blip r:embed="rId3">
            <a:duotone>
              <a:prstClr val="black"/>
              <a:srgbClr val="FF00FF">
                <a:tint val="45000"/>
                <a:satMod val="400000"/>
              </a:srgbClr>
            </a:duotone>
            <a:lum contrast="40000"/>
          </a:blip>
          <a:stretch>
            <a:fillRect/>
          </a:stretch>
        </p:blipFill>
        <p:spPr>
          <a:xfrm rot="7974395">
            <a:off x="3857621" y="3419508"/>
            <a:ext cx="1428760" cy="1428760"/>
          </a:xfrm>
          <a:prstGeom prst="rect">
            <a:avLst/>
          </a:prstGeom>
        </p:spPr>
      </p:pic>
      <p:pic>
        <p:nvPicPr>
          <p:cNvPr id="9" name="8 Imagen" descr="Concentricos color.png"/>
          <p:cNvPicPr>
            <a:picLocks noChangeAspect="1"/>
          </p:cNvPicPr>
          <p:nvPr/>
        </p:nvPicPr>
        <p:blipFill>
          <a:blip r:embed="rId3">
            <a:duotone>
              <a:prstClr val="black"/>
              <a:srgbClr val="FF00FF">
                <a:tint val="45000"/>
                <a:satMod val="400000"/>
              </a:srgbClr>
            </a:duotone>
            <a:lum bright="30000" contrast="40000"/>
          </a:blip>
          <a:stretch>
            <a:fillRect/>
          </a:stretch>
        </p:blipFill>
        <p:spPr>
          <a:xfrm rot="6074771">
            <a:off x="4911920" y="3116484"/>
            <a:ext cx="1428760" cy="1428760"/>
          </a:xfrm>
          <a:prstGeom prst="rect">
            <a:avLst/>
          </a:prstGeom>
        </p:spPr>
      </p:pic>
      <p:pic>
        <p:nvPicPr>
          <p:cNvPr id="10" name="9 Imagen" descr="Concentricos color.png"/>
          <p:cNvPicPr>
            <a:picLocks noChangeAspect="1"/>
          </p:cNvPicPr>
          <p:nvPr/>
        </p:nvPicPr>
        <p:blipFill>
          <a:blip r:embed="rId3">
            <a:duotone>
              <a:prstClr val="black"/>
              <a:srgbClr val="FF00FF">
                <a:tint val="45000"/>
                <a:satMod val="400000"/>
              </a:srgbClr>
            </a:duotone>
            <a:lum contrast="40000"/>
          </a:blip>
          <a:stretch>
            <a:fillRect/>
          </a:stretch>
        </p:blipFill>
        <p:spPr>
          <a:xfrm rot="13753484">
            <a:off x="2507707" y="1998156"/>
            <a:ext cx="1428760" cy="1428760"/>
          </a:xfrm>
          <a:prstGeom prst="rect">
            <a:avLst/>
          </a:prstGeom>
        </p:spPr>
      </p:pic>
      <p:pic>
        <p:nvPicPr>
          <p:cNvPr id="11" name="10 Imagen" descr="Concentricos color.png"/>
          <p:cNvPicPr>
            <a:picLocks noChangeAspect="1"/>
          </p:cNvPicPr>
          <p:nvPr/>
        </p:nvPicPr>
        <p:blipFill>
          <a:blip r:embed="rId3">
            <a:duotone>
              <a:prstClr val="black"/>
              <a:srgbClr val="FF00FF">
                <a:tint val="45000"/>
                <a:satMod val="400000"/>
              </a:srgbClr>
            </a:duotone>
            <a:lum bright="30000" contrast="40000"/>
          </a:blip>
          <a:stretch>
            <a:fillRect/>
          </a:stretch>
        </p:blipFill>
        <p:spPr>
          <a:xfrm rot="12418821">
            <a:off x="2889527" y="2951479"/>
            <a:ext cx="1428760" cy="1428760"/>
          </a:xfrm>
          <a:prstGeom prst="rect">
            <a:avLst/>
          </a:prstGeom>
        </p:spPr>
      </p:pic>
      <p:pic>
        <p:nvPicPr>
          <p:cNvPr id="12" name="11 Imagen" descr="Concentricos color.png"/>
          <p:cNvPicPr>
            <a:picLocks noChangeAspect="1"/>
          </p:cNvPicPr>
          <p:nvPr/>
        </p:nvPicPr>
        <p:blipFill>
          <a:blip r:embed="rId3">
            <a:duotone>
              <a:prstClr val="black"/>
              <a:srgbClr val="FF00FF">
                <a:tint val="45000"/>
                <a:satMod val="400000"/>
              </a:srgbClr>
            </a:duotone>
            <a:lum bright="30000" contrast="40000"/>
          </a:blip>
          <a:stretch>
            <a:fillRect/>
          </a:stretch>
        </p:blipFill>
        <p:spPr>
          <a:xfrm rot="16543353">
            <a:off x="2864898" y="1069462"/>
            <a:ext cx="1428760" cy="1428760"/>
          </a:xfrm>
          <a:prstGeom prst="rect">
            <a:avLst/>
          </a:prstGeom>
        </p:spPr>
      </p:pic>
      <p:pic>
        <p:nvPicPr>
          <p:cNvPr id="13" name="12 Imagen" descr="cooltext453816748939579.png"/>
          <p:cNvPicPr>
            <a:picLocks noChangeAspect="1"/>
          </p:cNvPicPr>
          <p:nvPr/>
        </p:nvPicPr>
        <p:blipFill>
          <a:blip r:embed="rId4">
            <a:lum contrast="40000"/>
          </a:blip>
          <a:stretch>
            <a:fillRect/>
          </a:stretch>
        </p:blipFill>
        <p:spPr>
          <a:xfrm rot="20458503">
            <a:off x="594919" y="3660507"/>
            <a:ext cx="1982569" cy="955238"/>
          </a:xfrm>
          <a:prstGeom prst="rect">
            <a:avLst/>
          </a:prstGeom>
        </p:spPr>
      </p:pic>
      <p:pic>
        <p:nvPicPr>
          <p:cNvPr id="14" name="13 Imagen" descr="wallpaperuse.com-spring-wallpaper-hd-91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anim calcmode="lin" valueType="num">
                                      <p:cBhvr>
                                        <p:cTn id="11" dur="3000" fill="hold"/>
                                        <p:tgtEl>
                                          <p:spTgt spid="4"/>
                                        </p:tgtEl>
                                        <p:attrNameLst>
                                          <p:attrName>ppt_x</p:attrName>
                                        </p:attrNameLst>
                                      </p:cBhvr>
                                      <p:tavLst>
                                        <p:tav tm="0">
                                          <p:val>
                                            <p:fltVal val="0.5"/>
                                          </p:val>
                                        </p:tav>
                                        <p:tav tm="100000">
                                          <p:val>
                                            <p:strVal val="#ppt_x"/>
                                          </p:val>
                                        </p:tav>
                                      </p:tavLst>
                                    </p:anim>
                                    <p:anim calcmode="lin" valueType="num">
                                      <p:cBhvr>
                                        <p:cTn id="12" dur="3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ppt_x</p:attrName>
                                        </p:attrNameLst>
                                      </p:cBhvr>
                                      <p:tavLst>
                                        <p:tav tm="0">
                                          <p:val>
                                            <p:fltVal val="0.5"/>
                                          </p:val>
                                        </p:tav>
                                        <p:tav tm="100000">
                                          <p:val>
                                            <p:strVal val="#ppt_x"/>
                                          </p:val>
                                        </p:tav>
                                      </p:tavLst>
                                    </p:anim>
                                    <p:anim calcmode="lin" valueType="num">
                                      <p:cBhvr>
                                        <p:cTn id="18" dur="3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ppt_x</p:attrName>
                                        </p:attrNameLst>
                                      </p:cBhvr>
                                      <p:tavLst>
                                        <p:tav tm="0">
                                          <p:val>
                                            <p:fltVal val="0.5"/>
                                          </p:val>
                                        </p:tav>
                                        <p:tav tm="100000">
                                          <p:val>
                                            <p:strVal val="#ppt_x"/>
                                          </p:val>
                                        </p:tav>
                                      </p:tavLst>
                                    </p:anim>
                                    <p:anim calcmode="lin" valueType="num">
                                      <p:cBhvr>
                                        <p:cTn id="24" dur="3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anim calcmode="lin" valueType="num">
                                      <p:cBhvr>
                                        <p:cTn id="29" dur="3000" fill="hold"/>
                                        <p:tgtEl>
                                          <p:spTgt spid="7"/>
                                        </p:tgtEl>
                                        <p:attrNameLst>
                                          <p:attrName>ppt_x</p:attrName>
                                        </p:attrNameLst>
                                      </p:cBhvr>
                                      <p:tavLst>
                                        <p:tav tm="0">
                                          <p:val>
                                            <p:fltVal val="0.5"/>
                                          </p:val>
                                        </p:tav>
                                        <p:tav tm="100000">
                                          <p:val>
                                            <p:strVal val="#ppt_x"/>
                                          </p:val>
                                        </p:tav>
                                      </p:tavLst>
                                    </p:anim>
                                    <p:anim calcmode="lin" valueType="num">
                                      <p:cBhvr>
                                        <p:cTn id="30" dur="3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fltVal val="0"/>
                                          </p:val>
                                        </p:tav>
                                        <p:tav tm="100000">
                                          <p:val>
                                            <p:strVal val="#ppt_w"/>
                                          </p:val>
                                        </p:tav>
                                      </p:tavLst>
                                    </p:anim>
                                    <p:anim calcmode="lin" valueType="num">
                                      <p:cBhvr>
                                        <p:cTn id="34" dur="3000" fill="hold"/>
                                        <p:tgtEl>
                                          <p:spTgt spid="8"/>
                                        </p:tgtEl>
                                        <p:attrNameLst>
                                          <p:attrName>ppt_h</p:attrName>
                                        </p:attrNameLst>
                                      </p:cBhvr>
                                      <p:tavLst>
                                        <p:tav tm="0">
                                          <p:val>
                                            <p:fltVal val="0"/>
                                          </p:val>
                                        </p:tav>
                                        <p:tav tm="100000">
                                          <p:val>
                                            <p:strVal val="#ppt_h"/>
                                          </p:val>
                                        </p:tav>
                                      </p:tavLst>
                                    </p:anim>
                                    <p:anim calcmode="lin" valueType="num">
                                      <p:cBhvr>
                                        <p:cTn id="35" dur="3000" fill="hold"/>
                                        <p:tgtEl>
                                          <p:spTgt spid="8"/>
                                        </p:tgtEl>
                                        <p:attrNameLst>
                                          <p:attrName>ppt_x</p:attrName>
                                        </p:attrNameLst>
                                      </p:cBhvr>
                                      <p:tavLst>
                                        <p:tav tm="0">
                                          <p:val>
                                            <p:fltVal val="0.5"/>
                                          </p:val>
                                        </p:tav>
                                        <p:tav tm="100000">
                                          <p:val>
                                            <p:strVal val="#ppt_x"/>
                                          </p:val>
                                        </p:tav>
                                      </p:tavLst>
                                    </p:anim>
                                    <p:anim calcmode="lin" valueType="num">
                                      <p:cBhvr>
                                        <p:cTn id="36" dur="3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p:val>
                                            <p:fltVal val="0"/>
                                          </p:val>
                                        </p:tav>
                                        <p:tav tm="100000">
                                          <p:val>
                                            <p:strVal val="#ppt_w"/>
                                          </p:val>
                                        </p:tav>
                                      </p:tavLst>
                                    </p:anim>
                                    <p:anim calcmode="lin" valueType="num">
                                      <p:cBhvr>
                                        <p:cTn id="40" dur="3000" fill="hold"/>
                                        <p:tgtEl>
                                          <p:spTgt spid="9"/>
                                        </p:tgtEl>
                                        <p:attrNameLst>
                                          <p:attrName>ppt_h</p:attrName>
                                        </p:attrNameLst>
                                      </p:cBhvr>
                                      <p:tavLst>
                                        <p:tav tm="0">
                                          <p:val>
                                            <p:fltVal val="0"/>
                                          </p:val>
                                        </p:tav>
                                        <p:tav tm="100000">
                                          <p:val>
                                            <p:strVal val="#ppt_h"/>
                                          </p:val>
                                        </p:tav>
                                      </p:tavLst>
                                    </p:anim>
                                    <p:anim calcmode="lin" valueType="num">
                                      <p:cBhvr>
                                        <p:cTn id="41" dur="3000" fill="hold"/>
                                        <p:tgtEl>
                                          <p:spTgt spid="9"/>
                                        </p:tgtEl>
                                        <p:attrNameLst>
                                          <p:attrName>ppt_x</p:attrName>
                                        </p:attrNameLst>
                                      </p:cBhvr>
                                      <p:tavLst>
                                        <p:tav tm="0">
                                          <p:val>
                                            <p:fltVal val="0.5"/>
                                          </p:val>
                                        </p:tav>
                                        <p:tav tm="100000">
                                          <p:val>
                                            <p:strVal val="#ppt_x"/>
                                          </p:val>
                                        </p:tav>
                                      </p:tavLst>
                                    </p:anim>
                                    <p:anim calcmode="lin" valueType="num">
                                      <p:cBhvr>
                                        <p:cTn id="42" dur="3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anim calcmode="lin" valueType="num">
                                      <p:cBhvr>
                                        <p:cTn id="47" dur="3000" fill="hold"/>
                                        <p:tgtEl>
                                          <p:spTgt spid="10"/>
                                        </p:tgtEl>
                                        <p:attrNameLst>
                                          <p:attrName>ppt_x</p:attrName>
                                        </p:attrNameLst>
                                      </p:cBhvr>
                                      <p:tavLst>
                                        <p:tav tm="0">
                                          <p:val>
                                            <p:fltVal val="0.5"/>
                                          </p:val>
                                        </p:tav>
                                        <p:tav tm="100000">
                                          <p:val>
                                            <p:strVal val="#ppt_x"/>
                                          </p:val>
                                        </p:tav>
                                      </p:tavLst>
                                    </p:anim>
                                    <p:anim calcmode="lin" valueType="num">
                                      <p:cBhvr>
                                        <p:cTn id="48" dur="3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3000" fill="hold"/>
                                        <p:tgtEl>
                                          <p:spTgt spid="11"/>
                                        </p:tgtEl>
                                        <p:attrNameLst>
                                          <p:attrName>ppt_w</p:attrName>
                                        </p:attrNameLst>
                                      </p:cBhvr>
                                      <p:tavLst>
                                        <p:tav tm="0">
                                          <p:val>
                                            <p:fltVal val="0"/>
                                          </p:val>
                                        </p:tav>
                                        <p:tav tm="100000">
                                          <p:val>
                                            <p:strVal val="#ppt_w"/>
                                          </p:val>
                                        </p:tav>
                                      </p:tavLst>
                                    </p:anim>
                                    <p:anim calcmode="lin" valueType="num">
                                      <p:cBhvr>
                                        <p:cTn id="52" dur="3000" fill="hold"/>
                                        <p:tgtEl>
                                          <p:spTgt spid="11"/>
                                        </p:tgtEl>
                                        <p:attrNameLst>
                                          <p:attrName>ppt_h</p:attrName>
                                        </p:attrNameLst>
                                      </p:cBhvr>
                                      <p:tavLst>
                                        <p:tav tm="0">
                                          <p:val>
                                            <p:fltVal val="0"/>
                                          </p:val>
                                        </p:tav>
                                        <p:tav tm="100000">
                                          <p:val>
                                            <p:strVal val="#ppt_h"/>
                                          </p:val>
                                        </p:tav>
                                      </p:tavLst>
                                    </p:anim>
                                    <p:anim calcmode="lin" valueType="num">
                                      <p:cBhvr>
                                        <p:cTn id="53" dur="3000" fill="hold"/>
                                        <p:tgtEl>
                                          <p:spTgt spid="11"/>
                                        </p:tgtEl>
                                        <p:attrNameLst>
                                          <p:attrName>ppt_x</p:attrName>
                                        </p:attrNameLst>
                                      </p:cBhvr>
                                      <p:tavLst>
                                        <p:tav tm="0">
                                          <p:val>
                                            <p:fltVal val="0.5"/>
                                          </p:val>
                                        </p:tav>
                                        <p:tav tm="100000">
                                          <p:val>
                                            <p:strVal val="#ppt_x"/>
                                          </p:val>
                                        </p:tav>
                                      </p:tavLst>
                                    </p:anim>
                                    <p:anim calcmode="lin" valueType="num">
                                      <p:cBhvr>
                                        <p:cTn id="54" dur="3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3000" fill="hold"/>
                                        <p:tgtEl>
                                          <p:spTgt spid="12"/>
                                        </p:tgtEl>
                                        <p:attrNameLst>
                                          <p:attrName>ppt_w</p:attrName>
                                        </p:attrNameLst>
                                      </p:cBhvr>
                                      <p:tavLst>
                                        <p:tav tm="0">
                                          <p:val>
                                            <p:fltVal val="0"/>
                                          </p:val>
                                        </p:tav>
                                        <p:tav tm="100000">
                                          <p:val>
                                            <p:strVal val="#ppt_w"/>
                                          </p:val>
                                        </p:tav>
                                      </p:tavLst>
                                    </p:anim>
                                    <p:anim calcmode="lin" valueType="num">
                                      <p:cBhvr>
                                        <p:cTn id="58" dur="3000" fill="hold"/>
                                        <p:tgtEl>
                                          <p:spTgt spid="12"/>
                                        </p:tgtEl>
                                        <p:attrNameLst>
                                          <p:attrName>ppt_h</p:attrName>
                                        </p:attrNameLst>
                                      </p:cBhvr>
                                      <p:tavLst>
                                        <p:tav tm="0">
                                          <p:val>
                                            <p:fltVal val="0"/>
                                          </p:val>
                                        </p:tav>
                                        <p:tav tm="100000">
                                          <p:val>
                                            <p:strVal val="#ppt_h"/>
                                          </p:val>
                                        </p:tav>
                                      </p:tavLst>
                                    </p:anim>
                                    <p:anim calcmode="lin" valueType="num">
                                      <p:cBhvr>
                                        <p:cTn id="59" dur="3000" fill="hold"/>
                                        <p:tgtEl>
                                          <p:spTgt spid="12"/>
                                        </p:tgtEl>
                                        <p:attrNameLst>
                                          <p:attrName>ppt_x</p:attrName>
                                        </p:attrNameLst>
                                      </p:cBhvr>
                                      <p:tavLst>
                                        <p:tav tm="0">
                                          <p:val>
                                            <p:fltVal val="0.5"/>
                                          </p:val>
                                        </p:tav>
                                        <p:tav tm="100000">
                                          <p:val>
                                            <p:strVal val="#ppt_x"/>
                                          </p:val>
                                        </p:tav>
                                      </p:tavLst>
                                    </p:anim>
                                    <p:anim calcmode="lin" valueType="num">
                                      <p:cBhvr>
                                        <p:cTn id="60" dur="3000" fill="hold"/>
                                        <p:tgtEl>
                                          <p:spTgt spid="12"/>
                                        </p:tgtEl>
                                        <p:attrNameLst>
                                          <p:attrName>ppt_y</p:attrName>
                                        </p:attrNameLst>
                                      </p:cBhvr>
                                      <p:tavLst>
                                        <p:tav tm="0">
                                          <p:val>
                                            <p:fltVal val="0.5"/>
                                          </p:val>
                                        </p:tav>
                                        <p:tav tm="100000">
                                          <p:val>
                                            <p:strVal val="#ppt_y"/>
                                          </p:val>
                                        </p:tav>
                                      </p:tavLst>
                                    </p:anim>
                                  </p:childTnLst>
                                </p:cTn>
                              </p:par>
                              <p:par>
                                <p:cTn id="61" presetID="8" presetClass="emph" presetSubtype="0" autoRev="1" fill="hold" nodeType="withEffect">
                                  <p:stCondLst>
                                    <p:cond delay="0"/>
                                  </p:stCondLst>
                                  <p:childTnLst>
                                    <p:animRot by="21600000">
                                      <p:cBhvr>
                                        <p:cTn id="62" dur="3000" fill="hold"/>
                                        <p:tgtEl>
                                          <p:spTgt spid="4"/>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3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3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12"/>
                                        </p:tgtEl>
                                        <p:attrNameLst>
                                          <p:attrName>r</p:attrName>
                                        </p:attrNameLst>
                                      </p:cBhvr>
                                    </p:animRot>
                                  </p:childTnLst>
                                </p:cTn>
                              </p:par>
                            </p:childTnLst>
                          </p:cTn>
                        </p:par>
                        <p:par>
                          <p:cTn id="79" fill="hold">
                            <p:stCondLst>
                              <p:cond delay="6000"/>
                            </p:stCondLst>
                            <p:childTnLst>
                              <p:par>
                                <p:cTn id="80" presetID="23" presetClass="exit" presetSubtype="544" fill="hold" nodeType="afterEffect">
                                  <p:stCondLst>
                                    <p:cond delay="0"/>
                                  </p:stCondLst>
                                  <p:childTnLst>
                                    <p:anim calcmode="lin" valueType="num">
                                      <p:cBhvr>
                                        <p:cTn id="81" dur="3000"/>
                                        <p:tgtEl>
                                          <p:spTgt spid="4"/>
                                        </p:tgtEl>
                                        <p:attrNameLst>
                                          <p:attrName>ppt_w</p:attrName>
                                        </p:attrNameLst>
                                      </p:cBhvr>
                                      <p:tavLst>
                                        <p:tav tm="0">
                                          <p:val>
                                            <p:strVal val="ppt_w"/>
                                          </p:val>
                                        </p:tav>
                                        <p:tav tm="100000">
                                          <p:val>
                                            <p:fltVal val="0"/>
                                          </p:val>
                                        </p:tav>
                                      </p:tavLst>
                                    </p:anim>
                                    <p:anim calcmode="lin" valueType="num">
                                      <p:cBhvr>
                                        <p:cTn id="82" dur="3000"/>
                                        <p:tgtEl>
                                          <p:spTgt spid="4"/>
                                        </p:tgtEl>
                                        <p:attrNameLst>
                                          <p:attrName>ppt_h</p:attrName>
                                        </p:attrNameLst>
                                      </p:cBhvr>
                                      <p:tavLst>
                                        <p:tav tm="0">
                                          <p:val>
                                            <p:strVal val="ppt_h"/>
                                          </p:val>
                                        </p:tav>
                                        <p:tav tm="100000">
                                          <p:val>
                                            <p:fltVal val="0"/>
                                          </p:val>
                                        </p:tav>
                                      </p:tavLst>
                                    </p:anim>
                                    <p:anim calcmode="lin" valueType="num">
                                      <p:cBhvr>
                                        <p:cTn id="83" dur="3000"/>
                                        <p:tgtEl>
                                          <p:spTgt spid="4"/>
                                        </p:tgtEl>
                                        <p:attrNameLst>
                                          <p:attrName>ppt_x</p:attrName>
                                        </p:attrNameLst>
                                      </p:cBhvr>
                                      <p:tavLst>
                                        <p:tav tm="0">
                                          <p:val>
                                            <p:strVal val="ppt_x"/>
                                          </p:val>
                                        </p:tav>
                                        <p:tav tm="100000">
                                          <p:val>
                                            <p:fltVal val="0.5"/>
                                          </p:val>
                                        </p:tav>
                                      </p:tavLst>
                                    </p:anim>
                                    <p:anim calcmode="lin" valueType="num">
                                      <p:cBhvr>
                                        <p:cTn id="84" dur="3000"/>
                                        <p:tgtEl>
                                          <p:spTgt spid="4"/>
                                        </p:tgtEl>
                                        <p:attrNameLst>
                                          <p:attrName>ppt_y</p:attrName>
                                        </p:attrNameLst>
                                      </p:cBhvr>
                                      <p:tavLst>
                                        <p:tav tm="0">
                                          <p:val>
                                            <p:strVal val="ppt_y"/>
                                          </p:val>
                                        </p:tav>
                                        <p:tav tm="100000">
                                          <p:val>
                                            <p:fltVal val="0.5"/>
                                          </p:val>
                                        </p:tav>
                                      </p:tavLst>
                                    </p:anim>
                                    <p:set>
                                      <p:cBhvr>
                                        <p:cTn id="85" dur="1" fill="hold">
                                          <p:stCondLst>
                                            <p:cond delay="2999"/>
                                          </p:stCondLst>
                                        </p:cTn>
                                        <p:tgtEl>
                                          <p:spTgt spid="4"/>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3000"/>
                                        <p:tgtEl>
                                          <p:spTgt spid="5"/>
                                        </p:tgtEl>
                                        <p:attrNameLst>
                                          <p:attrName>ppt_w</p:attrName>
                                        </p:attrNameLst>
                                      </p:cBhvr>
                                      <p:tavLst>
                                        <p:tav tm="0">
                                          <p:val>
                                            <p:strVal val="ppt_w"/>
                                          </p:val>
                                        </p:tav>
                                        <p:tav tm="100000">
                                          <p:val>
                                            <p:fltVal val="0"/>
                                          </p:val>
                                        </p:tav>
                                      </p:tavLst>
                                    </p:anim>
                                    <p:anim calcmode="lin" valueType="num">
                                      <p:cBhvr>
                                        <p:cTn id="88" dur="3000"/>
                                        <p:tgtEl>
                                          <p:spTgt spid="5"/>
                                        </p:tgtEl>
                                        <p:attrNameLst>
                                          <p:attrName>ppt_h</p:attrName>
                                        </p:attrNameLst>
                                      </p:cBhvr>
                                      <p:tavLst>
                                        <p:tav tm="0">
                                          <p:val>
                                            <p:strVal val="ppt_h"/>
                                          </p:val>
                                        </p:tav>
                                        <p:tav tm="100000">
                                          <p:val>
                                            <p:fltVal val="0"/>
                                          </p:val>
                                        </p:tav>
                                      </p:tavLst>
                                    </p:anim>
                                    <p:anim calcmode="lin" valueType="num">
                                      <p:cBhvr>
                                        <p:cTn id="89" dur="3000"/>
                                        <p:tgtEl>
                                          <p:spTgt spid="5"/>
                                        </p:tgtEl>
                                        <p:attrNameLst>
                                          <p:attrName>ppt_x</p:attrName>
                                        </p:attrNameLst>
                                      </p:cBhvr>
                                      <p:tavLst>
                                        <p:tav tm="0">
                                          <p:val>
                                            <p:strVal val="ppt_x"/>
                                          </p:val>
                                        </p:tav>
                                        <p:tav tm="100000">
                                          <p:val>
                                            <p:fltVal val="0.5"/>
                                          </p:val>
                                        </p:tav>
                                      </p:tavLst>
                                    </p:anim>
                                    <p:anim calcmode="lin" valueType="num">
                                      <p:cBhvr>
                                        <p:cTn id="90" dur="3000"/>
                                        <p:tgtEl>
                                          <p:spTgt spid="5"/>
                                        </p:tgtEl>
                                        <p:attrNameLst>
                                          <p:attrName>ppt_y</p:attrName>
                                        </p:attrNameLst>
                                      </p:cBhvr>
                                      <p:tavLst>
                                        <p:tav tm="0">
                                          <p:val>
                                            <p:strVal val="ppt_y"/>
                                          </p:val>
                                        </p:tav>
                                        <p:tav tm="100000">
                                          <p:val>
                                            <p:fltVal val="0.5"/>
                                          </p:val>
                                        </p:tav>
                                      </p:tavLst>
                                    </p:anim>
                                    <p:set>
                                      <p:cBhvr>
                                        <p:cTn id="91" dur="1" fill="hold">
                                          <p:stCondLst>
                                            <p:cond delay="2999"/>
                                          </p:stCondLst>
                                        </p:cTn>
                                        <p:tgtEl>
                                          <p:spTgt spid="5"/>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3000"/>
                                        <p:tgtEl>
                                          <p:spTgt spid="6"/>
                                        </p:tgtEl>
                                        <p:attrNameLst>
                                          <p:attrName>ppt_w</p:attrName>
                                        </p:attrNameLst>
                                      </p:cBhvr>
                                      <p:tavLst>
                                        <p:tav tm="0">
                                          <p:val>
                                            <p:strVal val="ppt_w"/>
                                          </p:val>
                                        </p:tav>
                                        <p:tav tm="100000">
                                          <p:val>
                                            <p:fltVal val="0"/>
                                          </p:val>
                                        </p:tav>
                                      </p:tavLst>
                                    </p:anim>
                                    <p:anim calcmode="lin" valueType="num">
                                      <p:cBhvr>
                                        <p:cTn id="94" dur="3000"/>
                                        <p:tgtEl>
                                          <p:spTgt spid="6"/>
                                        </p:tgtEl>
                                        <p:attrNameLst>
                                          <p:attrName>ppt_h</p:attrName>
                                        </p:attrNameLst>
                                      </p:cBhvr>
                                      <p:tavLst>
                                        <p:tav tm="0">
                                          <p:val>
                                            <p:strVal val="ppt_h"/>
                                          </p:val>
                                        </p:tav>
                                        <p:tav tm="100000">
                                          <p:val>
                                            <p:fltVal val="0"/>
                                          </p:val>
                                        </p:tav>
                                      </p:tavLst>
                                    </p:anim>
                                    <p:anim calcmode="lin" valueType="num">
                                      <p:cBhvr>
                                        <p:cTn id="95" dur="3000"/>
                                        <p:tgtEl>
                                          <p:spTgt spid="6"/>
                                        </p:tgtEl>
                                        <p:attrNameLst>
                                          <p:attrName>ppt_x</p:attrName>
                                        </p:attrNameLst>
                                      </p:cBhvr>
                                      <p:tavLst>
                                        <p:tav tm="0">
                                          <p:val>
                                            <p:strVal val="ppt_x"/>
                                          </p:val>
                                        </p:tav>
                                        <p:tav tm="100000">
                                          <p:val>
                                            <p:fltVal val="0.5"/>
                                          </p:val>
                                        </p:tav>
                                      </p:tavLst>
                                    </p:anim>
                                    <p:anim calcmode="lin" valueType="num">
                                      <p:cBhvr>
                                        <p:cTn id="96" dur="3000"/>
                                        <p:tgtEl>
                                          <p:spTgt spid="6"/>
                                        </p:tgtEl>
                                        <p:attrNameLst>
                                          <p:attrName>ppt_y</p:attrName>
                                        </p:attrNameLst>
                                      </p:cBhvr>
                                      <p:tavLst>
                                        <p:tav tm="0">
                                          <p:val>
                                            <p:strVal val="ppt_y"/>
                                          </p:val>
                                        </p:tav>
                                        <p:tav tm="100000">
                                          <p:val>
                                            <p:fltVal val="0.5"/>
                                          </p:val>
                                        </p:tav>
                                      </p:tavLst>
                                    </p:anim>
                                    <p:set>
                                      <p:cBhvr>
                                        <p:cTn id="97" dur="1" fill="hold">
                                          <p:stCondLst>
                                            <p:cond delay="2999"/>
                                          </p:stCondLst>
                                        </p:cTn>
                                        <p:tgtEl>
                                          <p:spTgt spid="6"/>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3000"/>
                                        <p:tgtEl>
                                          <p:spTgt spid="7"/>
                                        </p:tgtEl>
                                        <p:attrNameLst>
                                          <p:attrName>ppt_w</p:attrName>
                                        </p:attrNameLst>
                                      </p:cBhvr>
                                      <p:tavLst>
                                        <p:tav tm="0">
                                          <p:val>
                                            <p:strVal val="ppt_w"/>
                                          </p:val>
                                        </p:tav>
                                        <p:tav tm="100000">
                                          <p:val>
                                            <p:fltVal val="0"/>
                                          </p:val>
                                        </p:tav>
                                      </p:tavLst>
                                    </p:anim>
                                    <p:anim calcmode="lin" valueType="num">
                                      <p:cBhvr>
                                        <p:cTn id="100" dur="3000"/>
                                        <p:tgtEl>
                                          <p:spTgt spid="7"/>
                                        </p:tgtEl>
                                        <p:attrNameLst>
                                          <p:attrName>ppt_h</p:attrName>
                                        </p:attrNameLst>
                                      </p:cBhvr>
                                      <p:tavLst>
                                        <p:tav tm="0">
                                          <p:val>
                                            <p:strVal val="ppt_h"/>
                                          </p:val>
                                        </p:tav>
                                        <p:tav tm="100000">
                                          <p:val>
                                            <p:fltVal val="0"/>
                                          </p:val>
                                        </p:tav>
                                      </p:tavLst>
                                    </p:anim>
                                    <p:anim calcmode="lin" valueType="num">
                                      <p:cBhvr>
                                        <p:cTn id="101" dur="3000"/>
                                        <p:tgtEl>
                                          <p:spTgt spid="7"/>
                                        </p:tgtEl>
                                        <p:attrNameLst>
                                          <p:attrName>ppt_x</p:attrName>
                                        </p:attrNameLst>
                                      </p:cBhvr>
                                      <p:tavLst>
                                        <p:tav tm="0">
                                          <p:val>
                                            <p:strVal val="ppt_x"/>
                                          </p:val>
                                        </p:tav>
                                        <p:tav tm="100000">
                                          <p:val>
                                            <p:fltVal val="0.5"/>
                                          </p:val>
                                        </p:tav>
                                      </p:tavLst>
                                    </p:anim>
                                    <p:anim calcmode="lin" valueType="num">
                                      <p:cBhvr>
                                        <p:cTn id="102" dur="3000"/>
                                        <p:tgtEl>
                                          <p:spTgt spid="7"/>
                                        </p:tgtEl>
                                        <p:attrNameLst>
                                          <p:attrName>ppt_y</p:attrName>
                                        </p:attrNameLst>
                                      </p:cBhvr>
                                      <p:tavLst>
                                        <p:tav tm="0">
                                          <p:val>
                                            <p:strVal val="ppt_y"/>
                                          </p:val>
                                        </p:tav>
                                        <p:tav tm="100000">
                                          <p:val>
                                            <p:fltVal val="0.5"/>
                                          </p:val>
                                        </p:tav>
                                      </p:tavLst>
                                    </p:anim>
                                    <p:set>
                                      <p:cBhvr>
                                        <p:cTn id="103" dur="1" fill="hold">
                                          <p:stCondLst>
                                            <p:cond delay="2999"/>
                                          </p:stCondLst>
                                        </p:cTn>
                                        <p:tgtEl>
                                          <p:spTgt spid="7"/>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3000"/>
                                        <p:tgtEl>
                                          <p:spTgt spid="8"/>
                                        </p:tgtEl>
                                        <p:attrNameLst>
                                          <p:attrName>ppt_w</p:attrName>
                                        </p:attrNameLst>
                                      </p:cBhvr>
                                      <p:tavLst>
                                        <p:tav tm="0">
                                          <p:val>
                                            <p:strVal val="ppt_w"/>
                                          </p:val>
                                        </p:tav>
                                        <p:tav tm="100000">
                                          <p:val>
                                            <p:fltVal val="0"/>
                                          </p:val>
                                        </p:tav>
                                      </p:tavLst>
                                    </p:anim>
                                    <p:anim calcmode="lin" valueType="num">
                                      <p:cBhvr>
                                        <p:cTn id="106" dur="3000"/>
                                        <p:tgtEl>
                                          <p:spTgt spid="8"/>
                                        </p:tgtEl>
                                        <p:attrNameLst>
                                          <p:attrName>ppt_h</p:attrName>
                                        </p:attrNameLst>
                                      </p:cBhvr>
                                      <p:tavLst>
                                        <p:tav tm="0">
                                          <p:val>
                                            <p:strVal val="ppt_h"/>
                                          </p:val>
                                        </p:tav>
                                        <p:tav tm="100000">
                                          <p:val>
                                            <p:fltVal val="0"/>
                                          </p:val>
                                        </p:tav>
                                      </p:tavLst>
                                    </p:anim>
                                    <p:anim calcmode="lin" valueType="num">
                                      <p:cBhvr>
                                        <p:cTn id="107" dur="3000"/>
                                        <p:tgtEl>
                                          <p:spTgt spid="8"/>
                                        </p:tgtEl>
                                        <p:attrNameLst>
                                          <p:attrName>ppt_x</p:attrName>
                                        </p:attrNameLst>
                                      </p:cBhvr>
                                      <p:tavLst>
                                        <p:tav tm="0">
                                          <p:val>
                                            <p:strVal val="ppt_x"/>
                                          </p:val>
                                        </p:tav>
                                        <p:tav tm="100000">
                                          <p:val>
                                            <p:fltVal val="0.5"/>
                                          </p:val>
                                        </p:tav>
                                      </p:tavLst>
                                    </p:anim>
                                    <p:anim calcmode="lin" valueType="num">
                                      <p:cBhvr>
                                        <p:cTn id="108" dur="3000"/>
                                        <p:tgtEl>
                                          <p:spTgt spid="8"/>
                                        </p:tgtEl>
                                        <p:attrNameLst>
                                          <p:attrName>ppt_y</p:attrName>
                                        </p:attrNameLst>
                                      </p:cBhvr>
                                      <p:tavLst>
                                        <p:tav tm="0">
                                          <p:val>
                                            <p:strVal val="ppt_y"/>
                                          </p:val>
                                        </p:tav>
                                        <p:tav tm="100000">
                                          <p:val>
                                            <p:fltVal val="0.5"/>
                                          </p:val>
                                        </p:tav>
                                      </p:tavLst>
                                    </p:anim>
                                    <p:set>
                                      <p:cBhvr>
                                        <p:cTn id="109" dur="1" fill="hold">
                                          <p:stCondLst>
                                            <p:cond delay="2999"/>
                                          </p:stCondLst>
                                        </p:cTn>
                                        <p:tgtEl>
                                          <p:spTgt spid="8"/>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3000"/>
                                        <p:tgtEl>
                                          <p:spTgt spid="9"/>
                                        </p:tgtEl>
                                        <p:attrNameLst>
                                          <p:attrName>ppt_w</p:attrName>
                                        </p:attrNameLst>
                                      </p:cBhvr>
                                      <p:tavLst>
                                        <p:tav tm="0">
                                          <p:val>
                                            <p:strVal val="ppt_w"/>
                                          </p:val>
                                        </p:tav>
                                        <p:tav tm="100000">
                                          <p:val>
                                            <p:fltVal val="0"/>
                                          </p:val>
                                        </p:tav>
                                      </p:tavLst>
                                    </p:anim>
                                    <p:anim calcmode="lin" valueType="num">
                                      <p:cBhvr>
                                        <p:cTn id="112" dur="3000"/>
                                        <p:tgtEl>
                                          <p:spTgt spid="9"/>
                                        </p:tgtEl>
                                        <p:attrNameLst>
                                          <p:attrName>ppt_h</p:attrName>
                                        </p:attrNameLst>
                                      </p:cBhvr>
                                      <p:tavLst>
                                        <p:tav tm="0">
                                          <p:val>
                                            <p:strVal val="ppt_h"/>
                                          </p:val>
                                        </p:tav>
                                        <p:tav tm="100000">
                                          <p:val>
                                            <p:fltVal val="0"/>
                                          </p:val>
                                        </p:tav>
                                      </p:tavLst>
                                    </p:anim>
                                    <p:anim calcmode="lin" valueType="num">
                                      <p:cBhvr>
                                        <p:cTn id="113" dur="3000"/>
                                        <p:tgtEl>
                                          <p:spTgt spid="9"/>
                                        </p:tgtEl>
                                        <p:attrNameLst>
                                          <p:attrName>ppt_x</p:attrName>
                                        </p:attrNameLst>
                                      </p:cBhvr>
                                      <p:tavLst>
                                        <p:tav tm="0">
                                          <p:val>
                                            <p:strVal val="ppt_x"/>
                                          </p:val>
                                        </p:tav>
                                        <p:tav tm="100000">
                                          <p:val>
                                            <p:fltVal val="0.5"/>
                                          </p:val>
                                        </p:tav>
                                      </p:tavLst>
                                    </p:anim>
                                    <p:anim calcmode="lin" valueType="num">
                                      <p:cBhvr>
                                        <p:cTn id="114" dur="3000"/>
                                        <p:tgtEl>
                                          <p:spTgt spid="9"/>
                                        </p:tgtEl>
                                        <p:attrNameLst>
                                          <p:attrName>ppt_y</p:attrName>
                                        </p:attrNameLst>
                                      </p:cBhvr>
                                      <p:tavLst>
                                        <p:tav tm="0">
                                          <p:val>
                                            <p:strVal val="ppt_y"/>
                                          </p:val>
                                        </p:tav>
                                        <p:tav tm="100000">
                                          <p:val>
                                            <p:fltVal val="0.5"/>
                                          </p:val>
                                        </p:tav>
                                      </p:tavLst>
                                    </p:anim>
                                    <p:set>
                                      <p:cBhvr>
                                        <p:cTn id="115" dur="1" fill="hold">
                                          <p:stCondLst>
                                            <p:cond delay="2999"/>
                                          </p:stCondLst>
                                        </p:cTn>
                                        <p:tgtEl>
                                          <p:spTgt spid="9"/>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3000"/>
                                        <p:tgtEl>
                                          <p:spTgt spid="10"/>
                                        </p:tgtEl>
                                        <p:attrNameLst>
                                          <p:attrName>ppt_w</p:attrName>
                                        </p:attrNameLst>
                                      </p:cBhvr>
                                      <p:tavLst>
                                        <p:tav tm="0">
                                          <p:val>
                                            <p:strVal val="ppt_w"/>
                                          </p:val>
                                        </p:tav>
                                        <p:tav tm="100000">
                                          <p:val>
                                            <p:fltVal val="0"/>
                                          </p:val>
                                        </p:tav>
                                      </p:tavLst>
                                    </p:anim>
                                    <p:anim calcmode="lin" valueType="num">
                                      <p:cBhvr>
                                        <p:cTn id="118" dur="3000"/>
                                        <p:tgtEl>
                                          <p:spTgt spid="10"/>
                                        </p:tgtEl>
                                        <p:attrNameLst>
                                          <p:attrName>ppt_h</p:attrName>
                                        </p:attrNameLst>
                                      </p:cBhvr>
                                      <p:tavLst>
                                        <p:tav tm="0">
                                          <p:val>
                                            <p:strVal val="ppt_h"/>
                                          </p:val>
                                        </p:tav>
                                        <p:tav tm="100000">
                                          <p:val>
                                            <p:fltVal val="0"/>
                                          </p:val>
                                        </p:tav>
                                      </p:tavLst>
                                    </p:anim>
                                    <p:anim calcmode="lin" valueType="num">
                                      <p:cBhvr>
                                        <p:cTn id="119" dur="3000"/>
                                        <p:tgtEl>
                                          <p:spTgt spid="10"/>
                                        </p:tgtEl>
                                        <p:attrNameLst>
                                          <p:attrName>ppt_x</p:attrName>
                                        </p:attrNameLst>
                                      </p:cBhvr>
                                      <p:tavLst>
                                        <p:tav tm="0">
                                          <p:val>
                                            <p:strVal val="ppt_x"/>
                                          </p:val>
                                        </p:tav>
                                        <p:tav tm="100000">
                                          <p:val>
                                            <p:fltVal val="0.5"/>
                                          </p:val>
                                        </p:tav>
                                      </p:tavLst>
                                    </p:anim>
                                    <p:anim calcmode="lin" valueType="num">
                                      <p:cBhvr>
                                        <p:cTn id="120" dur="3000"/>
                                        <p:tgtEl>
                                          <p:spTgt spid="10"/>
                                        </p:tgtEl>
                                        <p:attrNameLst>
                                          <p:attrName>ppt_y</p:attrName>
                                        </p:attrNameLst>
                                      </p:cBhvr>
                                      <p:tavLst>
                                        <p:tav tm="0">
                                          <p:val>
                                            <p:strVal val="ppt_y"/>
                                          </p:val>
                                        </p:tav>
                                        <p:tav tm="100000">
                                          <p:val>
                                            <p:fltVal val="0.5"/>
                                          </p:val>
                                        </p:tav>
                                      </p:tavLst>
                                    </p:anim>
                                    <p:set>
                                      <p:cBhvr>
                                        <p:cTn id="121" dur="1" fill="hold">
                                          <p:stCondLst>
                                            <p:cond delay="2999"/>
                                          </p:stCondLst>
                                        </p:cTn>
                                        <p:tgtEl>
                                          <p:spTgt spid="10"/>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3000"/>
                                        <p:tgtEl>
                                          <p:spTgt spid="11"/>
                                        </p:tgtEl>
                                        <p:attrNameLst>
                                          <p:attrName>ppt_w</p:attrName>
                                        </p:attrNameLst>
                                      </p:cBhvr>
                                      <p:tavLst>
                                        <p:tav tm="0">
                                          <p:val>
                                            <p:strVal val="ppt_w"/>
                                          </p:val>
                                        </p:tav>
                                        <p:tav tm="100000">
                                          <p:val>
                                            <p:fltVal val="0"/>
                                          </p:val>
                                        </p:tav>
                                      </p:tavLst>
                                    </p:anim>
                                    <p:anim calcmode="lin" valueType="num">
                                      <p:cBhvr>
                                        <p:cTn id="124" dur="3000"/>
                                        <p:tgtEl>
                                          <p:spTgt spid="11"/>
                                        </p:tgtEl>
                                        <p:attrNameLst>
                                          <p:attrName>ppt_h</p:attrName>
                                        </p:attrNameLst>
                                      </p:cBhvr>
                                      <p:tavLst>
                                        <p:tav tm="0">
                                          <p:val>
                                            <p:strVal val="ppt_h"/>
                                          </p:val>
                                        </p:tav>
                                        <p:tav tm="100000">
                                          <p:val>
                                            <p:fltVal val="0"/>
                                          </p:val>
                                        </p:tav>
                                      </p:tavLst>
                                    </p:anim>
                                    <p:anim calcmode="lin" valueType="num">
                                      <p:cBhvr>
                                        <p:cTn id="125" dur="3000"/>
                                        <p:tgtEl>
                                          <p:spTgt spid="11"/>
                                        </p:tgtEl>
                                        <p:attrNameLst>
                                          <p:attrName>ppt_x</p:attrName>
                                        </p:attrNameLst>
                                      </p:cBhvr>
                                      <p:tavLst>
                                        <p:tav tm="0">
                                          <p:val>
                                            <p:strVal val="ppt_x"/>
                                          </p:val>
                                        </p:tav>
                                        <p:tav tm="100000">
                                          <p:val>
                                            <p:fltVal val="0.5"/>
                                          </p:val>
                                        </p:tav>
                                      </p:tavLst>
                                    </p:anim>
                                    <p:anim calcmode="lin" valueType="num">
                                      <p:cBhvr>
                                        <p:cTn id="126" dur="3000"/>
                                        <p:tgtEl>
                                          <p:spTgt spid="11"/>
                                        </p:tgtEl>
                                        <p:attrNameLst>
                                          <p:attrName>ppt_y</p:attrName>
                                        </p:attrNameLst>
                                      </p:cBhvr>
                                      <p:tavLst>
                                        <p:tav tm="0">
                                          <p:val>
                                            <p:strVal val="ppt_y"/>
                                          </p:val>
                                        </p:tav>
                                        <p:tav tm="100000">
                                          <p:val>
                                            <p:fltVal val="0.5"/>
                                          </p:val>
                                        </p:tav>
                                      </p:tavLst>
                                    </p:anim>
                                    <p:set>
                                      <p:cBhvr>
                                        <p:cTn id="127" dur="1" fill="hold">
                                          <p:stCondLst>
                                            <p:cond delay="2999"/>
                                          </p:stCondLst>
                                        </p:cTn>
                                        <p:tgtEl>
                                          <p:spTgt spid="11"/>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3000"/>
                                        <p:tgtEl>
                                          <p:spTgt spid="12"/>
                                        </p:tgtEl>
                                        <p:attrNameLst>
                                          <p:attrName>ppt_w</p:attrName>
                                        </p:attrNameLst>
                                      </p:cBhvr>
                                      <p:tavLst>
                                        <p:tav tm="0">
                                          <p:val>
                                            <p:strVal val="ppt_w"/>
                                          </p:val>
                                        </p:tav>
                                        <p:tav tm="100000">
                                          <p:val>
                                            <p:fltVal val="0"/>
                                          </p:val>
                                        </p:tav>
                                      </p:tavLst>
                                    </p:anim>
                                    <p:anim calcmode="lin" valueType="num">
                                      <p:cBhvr>
                                        <p:cTn id="130" dur="3000"/>
                                        <p:tgtEl>
                                          <p:spTgt spid="12"/>
                                        </p:tgtEl>
                                        <p:attrNameLst>
                                          <p:attrName>ppt_h</p:attrName>
                                        </p:attrNameLst>
                                      </p:cBhvr>
                                      <p:tavLst>
                                        <p:tav tm="0">
                                          <p:val>
                                            <p:strVal val="ppt_h"/>
                                          </p:val>
                                        </p:tav>
                                        <p:tav tm="100000">
                                          <p:val>
                                            <p:fltVal val="0"/>
                                          </p:val>
                                        </p:tav>
                                      </p:tavLst>
                                    </p:anim>
                                    <p:anim calcmode="lin" valueType="num">
                                      <p:cBhvr>
                                        <p:cTn id="131" dur="3000"/>
                                        <p:tgtEl>
                                          <p:spTgt spid="12"/>
                                        </p:tgtEl>
                                        <p:attrNameLst>
                                          <p:attrName>ppt_x</p:attrName>
                                        </p:attrNameLst>
                                      </p:cBhvr>
                                      <p:tavLst>
                                        <p:tav tm="0">
                                          <p:val>
                                            <p:strVal val="ppt_x"/>
                                          </p:val>
                                        </p:tav>
                                        <p:tav tm="100000">
                                          <p:val>
                                            <p:fltVal val="0.5"/>
                                          </p:val>
                                        </p:tav>
                                      </p:tavLst>
                                    </p:anim>
                                    <p:anim calcmode="lin" valueType="num">
                                      <p:cBhvr>
                                        <p:cTn id="132" dur="3000"/>
                                        <p:tgtEl>
                                          <p:spTgt spid="12"/>
                                        </p:tgtEl>
                                        <p:attrNameLst>
                                          <p:attrName>ppt_y</p:attrName>
                                        </p:attrNameLst>
                                      </p:cBhvr>
                                      <p:tavLst>
                                        <p:tav tm="0">
                                          <p:val>
                                            <p:strVal val="ppt_y"/>
                                          </p:val>
                                        </p:tav>
                                        <p:tav tm="100000">
                                          <p:val>
                                            <p:fltVal val="0.5"/>
                                          </p:val>
                                        </p:tav>
                                      </p:tavLst>
                                    </p:anim>
                                    <p:set>
                                      <p:cBhvr>
                                        <p:cTn id="133" dur="1" fill="hold">
                                          <p:stCondLst>
                                            <p:cond delay="2999"/>
                                          </p:stCondLst>
                                        </p:cTn>
                                        <p:tgtEl>
                                          <p:spTgt spid="12"/>
                                        </p:tgtEl>
                                        <p:attrNameLst>
                                          <p:attrName>style.visibility</p:attrName>
                                        </p:attrNameLst>
                                      </p:cBhvr>
                                      <p:to>
                                        <p:strVal val="hidden"/>
                                      </p:to>
                                    </p:set>
                                  </p:childTnLst>
                                </p:cTn>
                              </p:par>
                              <p:par>
                                <p:cTn id="134" presetID="8" presetClass="emph" presetSubtype="0" autoRev="1" fill="hold" nodeType="withEffect">
                                  <p:stCondLst>
                                    <p:cond delay="0"/>
                                  </p:stCondLst>
                                  <p:childTnLst>
                                    <p:animRot by="21600000">
                                      <p:cBhvr>
                                        <p:cTn id="135" dur="3000" fill="hold"/>
                                        <p:tgtEl>
                                          <p:spTgt spid="4"/>
                                        </p:tgtEl>
                                        <p:attrNameLst>
                                          <p:attrName>r</p:attrName>
                                        </p:attrNameLst>
                                      </p:cBhvr>
                                    </p:animRot>
                                  </p:childTnLst>
                                </p:cTn>
                              </p:par>
                              <p:par>
                                <p:cTn id="136" presetID="8" presetClass="emph" presetSubtype="0" autoRev="1" fill="hold"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6"/>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8"/>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10"/>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1"/>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2"/>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ppt_w</p:attrName>
                                        </p:attrNameLst>
                                      </p:cBhvr>
                                      <p:tavLst>
                                        <p:tav tm="0">
                                          <p:val>
                                            <p:strVal val="4/3*#ppt_w"/>
                                          </p:val>
                                        </p:tav>
                                        <p:tav tm="100000">
                                          <p:val>
                                            <p:strVal val="#ppt_w"/>
                                          </p:val>
                                        </p:tav>
                                      </p:tavLst>
                                    </p:anim>
                                    <p:anim calcmode="lin" valueType="num">
                                      <p:cBhvr>
                                        <p:cTn id="155" dur="3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2)">
                                      <p:cBhvr>
                                        <p:cTn id="158" dur="3000"/>
                                        <p:tgtEl>
                                          <p:spTgt spid="2"/>
                                        </p:tgtEl>
                                      </p:cBhvr>
                                    </p:animEffect>
                                  </p:childTnLst>
                                </p:cTn>
                              </p:par>
                            </p:childTnLst>
                          </p:cTn>
                        </p:par>
                        <p:par>
                          <p:cTn id="159" fill="hold">
                            <p:stCondLst>
                              <p:cond delay="12000"/>
                            </p:stCondLst>
                            <p:childTnLst>
                              <p:par>
                                <p:cTn id="160" presetID="23" presetClass="entr" presetSubtype="16" fill="hold" nodeType="afterEffect">
                                  <p:stCondLst>
                                    <p:cond delay="0"/>
                                  </p:stCondLst>
                                  <p:childTnLst>
                                    <p:set>
                                      <p:cBhvr>
                                        <p:cTn id="161" dur="1" fill="hold">
                                          <p:stCondLst>
                                            <p:cond delay="0"/>
                                          </p:stCondLst>
                                        </p:cTn>
                                        <p:tgtEl>
                                          <p:spTgt spid="13"/>
                                        </p:tgtEl>
                                        <p:attrNameLst>
                                          <p:attrName>style.visibility</p:attrName>
                                        </p:attrNameLst>
                                      </p:cBhvr>
                                      <p:to>
                                        <p:strVal val="visible"/>
                                      </p:to>
                                    </p:set>
                                    <p:anim calcmode="lin" valueType="num">
                                      <p:cBhvr>
                                        <p:cTn id="162" dur="2000" fill="hold"/>
                                        <p:tgtEl>
                                          <p:spTgt spid="13"/>
                                        </p:tgtEl>
                                        <p:attrNameLst>
                                          <p:attrName>ppt_w</p:attrName>
                                        </p:attrNameLst>
                                      </p:cBhvr>
                                      <p:tavLst>
                                        <p:tav tm="0">
                                          <p:val>
                                            <p:fltVal val="0"/>
                                          </p:val>
                                        </p:tav>
                                        <p:tav tm="100000">
                                          <p:val>
                                            <p:strVal val="#ppt_w"/>
                                          </p:val>
                                        </p:tav>
                                      </p:tavLst>
                                    </p:anim>
                                    <p:anim calcmode="lin" valueType="num">
                                      <p:cBhvr>
                                        <p:cTn id="163" dur="2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7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526</Words>
  <Application>Microsoft Office PowerPoint</Application>
  <PresentationFormat>Presentación en pantalla (16:9)</PresentationFormat>
  <Paragraphs>14</Paragraphs>
  <Slides>32</Slides>
  <Notes>1</Notes>
  <HiddenSlides>0</HiddenSlides>
  <MMClips>1</MMClips>
  <ScaleCrop>false</ScaleCrop>
  <HeadingPairs>
    <vt:vector size="4" baseType="variant">
      <vt:variant>
        <vt:lpstr>Tema</vt:lpstr>
      </vt:variant>
      <vt:variant>
        <vt:i4>2</vt:i4>
      </vt:variant>
      <vt:variant>
        <vt:lpstr>Títulos de diapositiva</vt:lpstr>
      </vt:variant>
      <vt:variant>
        <vt:i4>32</vt:i4>
      </vt:variant>
    </vt:vector>
  </HeadingPairs>
  <TitlesOfParts>
    <vt:vector size="3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51</cp:revision>
  <dcterms:created xsi:type="dcterms:W3CDTF">2024-03-02T17:11:46Z</dcterms:created>
  <dcterms:modified xsi:type="dcterms:W3CDTF">2024-03-11T22:01:26Z</dcterms:modified>
</cp:coreProperties>
</file>