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02" r:id="rId3"/>
    <p:sldId id="258" r:id="rId4"/>
    <p:sldId id="262" r:id="rId5"/>
    <p:sldId id="266" r:id="rId6"/>
    <p:sldId id="263" r:id="rId7"/>
    <p:sldId id="265" r:id="rId8"/>
    <p:sldId id="267" r:id="rId9"/>
    <p:sldId id="268" r:id="rId10"/>
    <p:sldId id="269" r:id="rId11"/>
    <p:sldId id="270" r:id="rId12"/>
    <p:sldId id="275" r:id="rId13"/>
    <p:sldId id="279" r:id="rId14"/>
    <p:sldId id="282" r:id="rId15"/>
    <p:sldId id="280" r:id="rId16"/>
    <p:sldId id="281" r:id="rId17"/>
    <p:sldId id="286" r:id="rId18"/>
    <p:sldId id="290" r:id="rId19"/>
    <p:sldId id="288" r:id="rId20"/>
    <p:sldId id="291" r:id="rId21"/>
    <p:sldId id="293" r:id="rId22"/>
    <p:sldId id="295" r:id="rId23"/>
    <p:sldId id="294" r:id="rId24"/>
    <p:sldId id="301" r:id="rId25"/>
    <p:sldId id="303" r:id="rId26"/>
  </p:sldIdLst>
  <p:sldSz cx="9144000" cy="6858000" type="screen4x3"/>
  <p:notesSz cx="6858000" cy="9144000"/>
  <p:photoAlbum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24"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34" d="100"/>
          <a:sy n="34" d="100"/>
        </p:scale>
        <p:origin x="-882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9BBFD3-B8F2-4331-9026-CE94C8A2EE39}" type="datetimeFigureOut">
              <a:rPr lang="es-ES"/>
              <a:pPr>
                <a:defRPr/>
              </a:pPr>
              <a:t>17/11/2012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0E7C2F-F84A-4AD8-9E2C-1D43C19C30F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05697B-119A-47C8-9D59-800C934321FC}" type="datetimeFigureOut">
              <a:rPr lang="es-ES"/>
              <a:pPr>
                <a:defRPr/>
              </a:pPr>
              <a:t>17/11/2012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FDC1EE-CAAC-438C-9F07-4B7A9CEE8F1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63A055-A3F2-4EB4-BD31-D2113CC716F0}" type="datetimeFigureOut">
              <a:rPr lang="es-ES"/>
              <a:pPr>
                <a:defRPr/>
              </a:pPr>
              <a:t>17/11/2012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14EF19-F625-4B43-BC7D-4B7E332CD7F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D57B2E-E4D5-4C60-AE9B-9DA634558A7E}" type="datetimeFigureOut">
              <a:rPr lang="es-ES"/>
              <a:pPr>
                <a:defRPr/>
              </a:pPr>
              <a:t>17/11/2012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AA74B9-D4C7-40AF-81E0-CF3953205C7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2C78AD-EEAB-4E6C-8A77-841005DB4FC3}" type="datetimeFigureOut">
              <a:rPr lang="es-ES"/>
              <a:pPr>
                <a:defRPr/>
              </a:pPr>
              <a:t>17/11/2012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ACE525-3F28-4AA2-8659-E20E6530E24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964FBB-A9C7-4389-87BF-67F1A6743161}" type="datetimeFigureOut">
              <a:rPr lang="es-ES"/>
              <a:pPr>
                <a:defRPr/>
              </a:pPr>
              <a:t>17/11/2012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BC8533-09D6-4AED-B78C-1C902A180CE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6BB6BD-7327-4F7A-B699-F67615D220E1}" type="datetimeFigureOut">
              <a:rPr lang="es-ES"/>
              <a:pPr>
                <a:defRPr/>
              </a:pPr>
              <a:t>17/11/2012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8747D4-779D-4149-8BD2-7685A30AC0D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62FD8F-102F-441D-82B3-EF70D8234C5F}" type="datetimeFigureOut">
              <a:rPr lang="es-ES"/>
              <a:pPr>
                <a:defRPr/>
              </a:pPr>
              <a:t>17/11/2012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04BA77-1EB3-4D5A-A323-AA5A7136BBD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71D3AC-EACD-414F-BDB4-930F10895AC2}" type="datetimeFigureOut">
              <a:rPr lang="es-ES"/>
              <a:pPr>
                <a:defRPr/>
              </a:pPr>
              <a:t>17/11/2012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493B8E-A67C-4B72-9B31-59F52BBFED7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2931A8-B1CD-43CC-9442-7291BCD2E746}" type="datetimeFigureOut">
              <a:rPr lang="es-ES"/>
              <a:pPr>
                <a:defRPr/>
              </a:pPr>
              <a:t>17/11/2012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81D567-E8CD-406D-A279-05F69E51468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B810DA-D516-4579-A54D-A563A3DF50C0}" type="datetimeFigureOut">
              <a:rPr lang="es-ES"/>
              <a:pPr>
                <a:defRPr/>
              </a:pPr>
              <a:t>17/11/2012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AD94BD-B6B9-49C2-AE26-00903E8578E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5D5F0C-EF6A-4670-9605-5B39829BED8F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CE846E7B-C4B4-4396-A00B-EED574B80480}" type="datetimeFigureOut">
              <a:rPr lang="es-ES"/>
              <a:pPr>
                <a:defRPr/>
              </a:pPr>
              <a:t>17/11/2012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1584E195-C7F6-4409-A6FC-8FC7F9E0FB0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000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1D66EC4-68D9-452E-979A-74EE3E37D510}" type="slidenum">
              <a:rPr lang="es-ES_tradnl" smtClean="0">
                <a:solidFill>
                  <a:srgbClr val="000000"/>
                </a:solidFill>
              </a:rPr>
              <a:pPr/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23.png"/><Relationship Id="rId7" Type="http://schemas.openxmlformats.org/officeDocument/2006/relationships/image" Target="../media/image25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26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24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404664"/>
            <a:ext cx="9144000" cy="30469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8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Bradley Hand ITC" pitchFamily="66" charset="0"/>
              </a:rPr>
              <a:t>El Instituto Francés de la Ansiedad y el Stress, definió 20 reglas  para ayudar a tener una “calidad de vida”</a:t>
            </a:r>
          </a:p>
        </p:txBody>
      </p:sp>
      <p:sp>
        <p:nvSpPr>
          <p:cNvPr id="4" name="3 Rectángulo"/>
          <p:cNvSpPr/>
          <p:nvPr/>
        </p:nvSpPr>
        <p:spPr>
          <a:xfrm>
            <a:off x="1190497" y="3645024"/>
            <a:ext cx="6763006" cy="30469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8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Bradley Hand ITC" pitchFamily="66" charset="0"/>
              </a:rPr>
              <a:t>Si conseguimos asimilar 10..habremos progresado lo suficiente.</a:t>
            </a:r>
          </a:p>
        </p:txBody>
      </p:sp>
      <p:sp>
        <p:nvSpPr>
          <p:cNvPr id="5" name="4 Rectángulo"/>
          <p:cNvSpPr/>
          <p:nvPr/>
        </p:nvSpPr>
        <p:spPr>
          <a:xfrm>
            <a:off x="6660232" y="6309320"/>
            <a:ext cx="2483768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8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Bradley Hand ITC" pitchFamily="66" charset="0"/>
              </a:rPr>
              <a:t>Automático..</a:t>
            </a:r>
            <a:endParaRPr lang="es-ES" sz="28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Bradley Hand ITC" pitchFamily="66" charset="0"/>
            </a:endParaRPr>
          </a:p>
        </p:txBody>
      </p:sp>
    </p:spTree>
  </p:cSld>
  <p:clrMapOvr>
    <a:masterClrMapping/>
  </p:clrMapOvr>
  <p:transition advTm="10000">
    <p:sndAc>
      <p:stSnd>
        <p:snd r:embed="rId2" name="La Conquista del Paraiso..Vangeli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1 Imagen" descr="1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175432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36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Bradley Hand ITC" pitchFamily="66" charset="0"/>
              </a:rPr>
              <a:t>1ª-Haz una pausa mínima de 5 a 10 minutos cada dos </a:t>
            </a:r>
            <a:r>
              <a:rPr lang="es-ES" sz="36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Bradley Hand ITC" pitchFamily="66" charset="0"/>
              </a:rPr>
              <a:t>horas, </a:t>
            </a:r>
            <a:r>
              <a:rPr lang="es-ES" sz="36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Bradley Hand ITC" pitchFamily="66" charset="0"/>
              </a:rPr>
              <a:t>en tu trabajo o vida diaria</a:t>
            </a:r>
          </a:p>
        </p:txBody>
      </p:sp>
      <p:sp>
        <p:nvSpPr>
          <p:cNvPr id="4" name="3 Rectángulo"/>
          <p:cNvSpPr/>
          <p:nvPr/>
        </p:nvSpPr>
        <p:spPr>
          <a:xfrm>
            <a:off x="1760176" y="6093296"/>
            <a:ext cx="5623655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36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Bradley Hand ITC" pitchFamily="66" charset="0"/>
              </a:rPr>
              <a:t>Y analiza tus actitudes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1 Imagen" descr="23r0chs.gif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5" y="0"/>
            <a:ext cx="90852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5517232"/>
            <a:ext cx="9144000" cy="120032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36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Bradley Hand ITC" pitchFamily="66" charset="0"/>
              </a:rPr>
              <a:t>.Querer agradar a todos es un desgaste enorme</a:t>
            </a:r>
          </a:p>
        </p:txBody>
      </p:sp>
      <p:sp>
        <p:nvSpPr>
          <p:cNvPr id="4" name="3 Rectángulo"/>
          <p:cNvSpPr/>
          <p:nvPr/>
        </p:nvSpPr>
        <p:spPr>
          <a:xfrm>
            <a:off x="1756171" y="1"/>
            <a:ext cx="5631670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36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Bradley Hand ITC" pitchFamily="66" charset="0"/>
              </a:rPr>
              <a:t>2ª-Aprende a </a:t>
            </a:r>
            <a:r>
              <a:rPr lang="es-ES" sz="3600" b="1" spc="300" dirty="0" err="1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Bradley Hand ITC" pitchFamily="66" charset="0"/>
              </a:rPr>
              <a:t>decír</a:t>
            </a:r>
            <a:r>
              <a:rPr lang="es-ES" sz="36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Bradley Hand ITC" pitchFamily="66" charset="0"/>
              </a:rPr>
              <a:t> “NO”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3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1 Imagen" descr="82164588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-1" y="1"/>
            <a:ext cx="9144001" cy="120032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36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Bradley Hand ITC" pitchFamily="66" charset="0"/>
              </a:rPr>
              <a:t>3ª-Planea tu día, pero deja un espacio para cualquier imprevisto</a:t>
            </a:r>
          </a:p>
        </p:txBody>
      </p:sp>
      <p:sp>
        <p:nvSpPr>
          <p:cNvPr id="8" name="7 Rectángulo"/>
          <p:cNvSpPr/>
          <p:nvPr/>
        </p:nvSpPr>
        <p:spPr>
          <a:xfrm>
            <a:off x="0" y="5877272"/>
            <a:ext cx="7286845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36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Bradley Hand ITC" pitchFamily="66" charset="0"/>
              </a:rPr>
              <a:t>No todo depende de ti…</a:t>
            </a:r>
            <a:endParaRPr lang="es-ES" sz="36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00206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1 Imagen" descr="52.gif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120032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36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Bradley Hand ITC" pitchFamily="66" charset="0"/>
              </a:rPr>
              <a:t>4ª-Concéntrate </a:t>
            </a:r>
            <a:r>
              <a:rPr lang="es-ES" sz="36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Bradley Hand ITC" pitchFamily="66" charset="0"/>
              </a:rPr>
              <a:t>en apenas una tarea a la vez…</a:t>
            </a:r>
          </a:p>
        </p:txBody>
      </p:sp>
      <p:sp>
        <p:nvSpPr>
          <p:cNvPr id="4" name="3 Rectángulo"/>
          <p:cNvSpPr/>
          <p:nvPr/>
        </p:nvSpPr>
        <p:spPr>
          <a:xfrm>
            <a:off x="1" y="5517232"/>
            <a:ext cx="9144000" cy="120032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36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Bradley Hand ITC" pitchFamily="66" charset="0"/>
              </a:rPr>
              <a:t>Por más ágil que sea tu mente, </a:t>
            </a:r>
            <a:r>
              <a:rPr lang="es-ES" sz="36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Bradley Hand ITC" pitchFamily="66" charset="0"/>
              </a:rPr>
              <a:t>te provocará cansancio.</a:t>
            </a:r>
            <a:endParaRPr lang="es-ES" sz="36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Bradley Hand ITC" pitchFamily="66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1 Imagen" descr="6120511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175432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36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Bradley Hand ITC" pitchFamily="66" charset="0"/>
              </a:rPr>
              <a:t>5ª-Olvidate de que eres indispensable..todo sigue su camino sin ti..salvo tu mismo.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3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1 Imagen" descr="20090224123910-luna.gif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1"/>
            <a:ext cx="9144000" cy="120032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36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Bradley Hand ITC" pitchFamily="66" charset="0"/>
              </a:rPr>
              <a:t>6ª-Deja de sentirte responsable por el placer de los demás…</a:t>
            </a:r>
          </a:p>
        </p:txBody>
      </p:sp>
      <p:sp>
        <p:nvSpPr>
          <p:cNvPr id="4" name="3 Rectángulo"/>
          <p:cNvSpPr/>
          <p:nvPr/>
        </p:nvSpPr>
        <p:spPr>
          <a:xfrm>
            <a:off x="1042034" y="6021288"/>
            <a:ext cx="7059946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36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Bradley Hand ITC" pitchFamily="66" charset="0"/>
              </a:rPr>
              <a:t>No eres la fuente de los deseos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3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1 Imagen" descr="agua.gif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5013176"/>
            <a:ext cx="9144000" cy="175432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36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Bradley Hand ITC" pitchFamily="66" charset="0"/>
              </a:rPr>
              <a:t>7ª-Pide ayuda siempre que sea necesario, pero pídesela a las personas correctas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1 Imagen" descr="ambiente-zen-974973.gif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620688"/>
            <a:ext cx="9144000" cy="175432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36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Bradley Hand ITC" pitchFamily="66" charset="0"/>
              </a:rPr>
              <a:t>8ª-Elimina los problemas imaginarios..Son una pérdida de tiempo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1 Imagen" descr="barca+triste+y+azul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-1" y="0"/>
            <a:ext cx="9144001" cy="175432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36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Bradley Hand ITC" pitchFamily="66" charset="0"/>
              </a:rPr>
              <a:t>9ª-Intenta </a:t>
            </a:r>
            <a:r>
              <a:rPr lang="es-ES" sz="3600" b="1" spc="300" dirty="0" err="1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Bradley Hand ITC" pitchFamily="66" charset="0"/>
              </a:rPr>
              <a:t>descubrír</a:t>
            </a:r>
            <a:r>
              <a:rPr lang="es-ES" sz="36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Bradley Hand ITC" pitchFamily="66" charset="0"/>
              </a:rPr>
              <a:t> el placer de cosas cotidianas, como el comer, pasear, dormir..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3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1 Imagen" descr="cuba-estrella-de-mar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763"/>
            <a:ext cx="9144000" cy="684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8 Rectángulo"/>
          <p:cNvSpPr/>
          <p:nvPr/>
        </p:nvSpPr>
        <p:spPr>
          <a:xfrm>
            <a:off x="0" y="1"/>
            <a:ext cx="9144000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3600" b="1" cap="none" spc="150" dirty="0" smtClean="0">
                <a:ln w="11430"/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10º-Evita envolverte en tensiones y ansiedades ajenas</a:t>
            </a:r>
            <a:endParaRPr lang="es-ES" sz="3600" b="1" cap="none" spc="150" dirty="0">
              <a:ln w="11430"/>
              <a:solidFill>
                <a:schemeClr val="bg1">
                  <a:lumMod val="95000"/>
                  <a:lumOff val="5000"/>
                </a:schemeClr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radley Hand ITC" pitchFamily="66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0" y="5589240"/>
            <a:ext cx="9144000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3600" b="1" cap="none" spc="150" dirty="0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Espera y después retoma el diálogo y la acción</a:t>
            </a:r>
            <a:endParaRPr lang="es-ES" sz="3600" b="1" cap="none" spc="150" dirty="0">
              <a:ln w="11430"/>
              <a:solidFill>
                <a:schemeClr val="bg1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radley Hand ITC" pitchFamily="66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3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1 Imagen" descr="diente-de-leon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1"/>
            <a:ext cx="9144000" cy="120032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36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Bradley Hand ITC" pitchFamily="66" charset="0"/>
              </a:rPr>
              <a:t>11ª-Tu familia no eres tú, está junto a ti, pero no es tu propia identidad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1 Imagen" descr="Fondos+animados+m%C3%B3vil+-+Reflejos+nocturnos%2C+por+kiketrucker+%284%29.gif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230832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36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Bradley Hand ITC" pitchFamily="66" charset="0"/>
              </a:rPr>
              <a:t>12ª-Comprende qué principios y convicciones “inflexibles” pueden ser un gran peso que evite el movimiento y la búsqueda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1 Imagen" descr="Estrella de mar..roja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0" y="1"/>
            <a:ext cx="9144000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3600" b="1" cap="none" spc="150" dirty="0" smtClean="0">
                <a:ln w="11430"/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adley Hand ITC" pitchFamily="66" charset="0"/>
              </a:rPr>
              <a:t>13º-Es necesario tener siempre a alguien en quién puedas confiar</a:t>
            </a:r>
            <a:endParaRPr lang="es-ES" sz="3600" b="1" cap="none" spc="150" dirty="0">
              <a:ln w="11430"/>
              <a:solidFill>
                <a:schemeClr val="bg1">
                  <a:lumMod val="95000"/>
                  <a:lumOff val="5000"/>
                </a:schemeClr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radley Hand ITC" pitchFamily="66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3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1 Imagen" descr="fondo+web.gif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4653135"/>
            <a:ext cx="9144000" cy="230832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36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Bradley Hand ITC" pitchFamily="66" charset="0"/>
              </a:rPr>
              <a:t>14ª-Nunca pierdas el sentido de la importancia sutil, de dejar una reunión, una </a:t>
            </a:r>
            <a:r>
              <a:rPr lang="es-ES" sz="3600" b="1" spc="300" dirty="0" err="1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Bradley Hand ITC" pitchFamily="66" charset="0"/>
              </a:rPr>
              <a:t>cena,etc</a:t>
            </a:r>
            <a:r>
              <a:rPr lang="es-ES" sz="36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Bradley Hand ITC" pitchFamily="66" charset="0"/>
              </a:rPr>
              <a:t>..a la hora correcta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1 Imagen" descr="IMGP4779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1" y="1"/>
            <a:ext cx="9144000" cy="120032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36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Bradley Hand ITC" pitchFamily="66" charset="0"/>
              </a:rPr>
              <a:t>15º-No quieras saber si hablaron mal de ti, eso es “basura mental”</a:t>
            </a:r>
          </a:p>
        </p:txBody>
      </p:sp>
      <p:sp>
        <p:nvSpPr>
          <p:cNvPr id="5" name="4 Rectángulo"/>
          <p:cNvSpPr/>
          <p:nvPr/>
        </p:nvSpPr>
        <p:spPr>
          <a:xfrm>
            <a:off x="1" y="5589240"/>
            <a:ext cx="9144000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6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Bradley Hand ITC" pitchFamily="66" charset="0"/>
              </a:rPr>
              <a:t>Escucha lo que hablaron bien, pero sin creértelo todo</a:t>
            </a:r>
            <a:endParaRPr lang="es-ES" sz="36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Bradley Hand ITC" pitchFamily="66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1 Imagen" descr="luna_llena[1].gif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-1" y="1"/>
            <a:ext cx="9144001" cy="120032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36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Bradley Hand ITC" pitchFamily="66" charset="0"/>
              </a:rPr>
              <a:t>16º-Competír en momentos de diversión o vida entre pareja..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5517232"/>
            <a:ext cx="9144000" cy="120032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36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Bradley Hand ITC" pitchFamily="66" charset="0"/>
              </a:rPr>
              <a:t>Es ideal para quién quiere quedar cansado o perder la mejor parte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3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1 Imagen" descr="jardinmariposa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1"/>
            <a:ext cx="9144000" cy="120032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36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Bradley Hand ITC" pitchFamily="66" charset="0"/>
              </a:rPr>
              <a:t>17º-La rigidez es buena en las piedras, pero no en los seres humanos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1 Imagen" descr="luna-llena-animada.gif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175432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36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Bradley Hand ITC" pitchFamily="66" charset="0"/>
              </a:rPr>
              <a:t>18º-Una hora de “inmenso placer” sustituye con tranquilidad tres horas de sueño perdido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1 Imagen" descr="mariposa-1280-x-1024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6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chemeClr val="bg1">
                    <a:lumMod val="95000"/>
                    <a:lumOff val="5000"/>
                  </a:schemeClr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Bradley Hand ITC" pitchFamily="66" charset="0"/>
              </a:rPr>
              <a:t>19º-No abandones tus tres grandes e inestimables amigas.”</a:t>
            </a:r>
            <a:r>
              <a:rPr lang="es-ES" sz="3600" b="1" cap="none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chemeClr val="bg1">
                    <a:lumMod val="95000"/>
                    <a:lumOff val="5000"/>
                  </a:schemeClr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Bradley Hand ITC" pitchFamily="66" charset="0"/>
              </a:rPr>
              <a:t>Intuición,Inocencia</a:t>
            </a:r>
            <a:r>
              <a:rPr lang="es-ES" sz="36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chemeClr val="bg1">
                    <a:lumMod val="95000"/>
                    <a:lumOff val="5000"/>
                  </a:schemeClr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Bradley Hand ITC" pitchFamily="66" charset="0"/>
              </a:rPr>
              <a:t> y </a:t>
            </a:r>
            <a:r>
              <a:rPr lang="es-ES" sz="3600" b="1" cap="none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chemeClr val="bg1">
                    <a:lumMod val="95000"/>
                    <a:lumOff val="5000"/>
                  </a:schemeClr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Bradley Hand ITC" pitchFamily="66" charset="0"/>
              </a:rPr>
              <a:t>Fé</a:t>
            </a:r>
            <a:r>
              <a:rPr lang="es-ES" sz="36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chemeClr val="bg1">
                    <a:lumMod val="95000"/>
                    <a:lumOff val="5000"/>
                  </a:schemeClr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Bradley Hand ITC" pitchFamily="66" charset="0"/>
              </a:rPr>
              <a:t>”</a:t>
            </a:r>
            <a:endParaRPr lang="es-ES" sz="36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chemeClr val="bg1">
                  <a:lumMod val="95000"/>
                  <a:lumOff val="5000"/>
                </a:schemeClr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Bradley Hand ITC" pitchFamily="66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3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1 Imagen" descr="pack-de-imagenes-de-amor-3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1" y="1"/>
            <a:ext cx="9144000" cy="120032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36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Bradley Hand ITC" pitchFamily="66" charset="0"/>
              </a:rPr>
              <a:t>20º-Realmente eres y serás, lo que tú hagas de ti mismo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1 Imagen" descr="Mariposas056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6237312"/>
            <a:ext cx="91440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4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Bradley Hand ITC" pitchFamily="66" charset="0"/>
              </a:rPr>
              <a:t>Imágenes de </a:t>
            </a:r>
            <a:r>
              <a:rPr lang="es-ES" sz="24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Bradley Hand ITC" pitchFamily="66" charset="0"/>
              </a:rPr>
              <a:t>Internet                  </a:t>
            </a:r>
            <a:r>
              <a:rPr lang="es-ES" sz="2400" b="1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Bradley Hand ITC" pitchFamily="66" charset="0"/>
              </a:rPr>
              <a:t>música”Vangelis</a:t>
            </a:r>
            <a:r>
              <a:rPr lang="es-ES" sz="24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Bradley Hand ITC" pitchFamily="66" charset="0"/>
              </a:rPr>
              <a:t>”</a:t>
            </a:r>
            <a:endParaRPr lang="es-ES" sz="24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Bradley Hand ITC" pitchFamily="66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1 Imagen" descr="rosasle1il1.gif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6732240" y="6237312"/>
            <a:ext cx="2411760" cy="5232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Bradley Hand ITC" pitchFamily="66" charset="0"/>
              </a:rPr>
              <a:t>Charo.zs</a:t>
            </a:r>
            <a:endParaRPr lang="es-ES" sz="28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Bradley Hand ITC" pitchFamily="66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 smtClean="0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417</TotalTime>
  <Words>416</Words>
  <Application>Microsoft Office PowerPoint</Application>
  <PresentationFormat>Presentación en pantalla (4:3)</PresentationFormat>
  <Paragraphs>48</Paragraphs>
  <Slides>24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24</vt:i4>
      </vt:variant>
    </vt:vector>
  </HeadingPairs>
  <TitlesOfParts>
    <vt:vector size="26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Charo</dc:creator>
  <cp:lastModifiedBy>Charo</cp:lastModifiedBy>
  <cp:revision>44</cp:revision>
  <dcterms:created xsi:type="dcterms:W3CDTF">2012-11-03T12:40:07Z</dcterms:created>
  <dcterms:modified xsi:type="dcterms:W3CDTF">2012-11-17T12:30:21Z</dcterms:modified>
</cp:coreProperties>
</file>