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67" r:id="rId3"/>
    <p:sldId id="283" r:id="rId4"/>
    <p:sldId id="257" r:id="rId5"/>
    <p:sldId id="264" r:id="rId6"/>
    <p:sldId id="281" r:id="rId7"/>
    <p:sldId id="284" r:id="rId8"/>
    <p:sldId id="272" r:id="rId9"/>
    <p:sldId id="279" r:id="rId10"/>
    <p:sldId id="268" r:id="rId11"/>
    <p:sldId id="285" r:id="rId12"/>
    <p:sldId id="258" r:id="rId13"/>
    <p:sldId id="273" r:id="rId14"/>
    <p:sldId id="278" r:id="rId15"/>
    <p:sldId id="286" r:id="rId16"/>
    <p:sldId id="261" r:id="rId17"/>
    <p:sldId id="276" r:id="rId18"/>
    <p:sldId id="265" r:id="rId19"/>
    <p:sldId id="287" r:id="rId20"/>
    <p:sldId id="277" r:id="rId21"/>
    <p:sldId id="270" r:id="rId22"/>
    <p:sldId id="271" r:id="rId23"/>
    <p:sldId id="288" r:id="rId24"/>
    <p:sldId id="274" r:id="rId25"/>
    <p:sldId id="266" r:id="rId26"/>
    <p:sldId id="289" r:id="rId27"/>
    <p:sldId id="262" r:id="rId28"/>
    <p:sldId id="275" r:id="rId29"/>
    <p:sldId id="263" r:id="rId30"/>
    <p:sldId id="290" r:id="rId31"/>
    <p:sldId id="269" r:id="rId32"/>
    <p:sldId id="260" r:id="rId33"/>
    <p:sldId id="259" r:id="rId34"/>
    <p:sldId id="291" r:id="rId35"/>
    <p:sldId id="280" r:id="rId36"/>
    <p:sldId id="282" r:id="rId37"/>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ZMDm3jPbiZHYnAGIsTYlQ" hashData="rMLJTQNDAzQxjKauNpRHD0UEj1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CACC8"/>
    <a:srgbClr val="CCCCFF"/>
    <a:srgbClr val="9966FF"/>
    <a:srgbClr val="FF6600"/>
    <a:srgbClr val="007434"/>
    <a:srgbClr val="FDDBF9"/>
    <a:srgbClr val="452103"/>
    <a:srgbClr val="6699FF"/>
    <a:srgbClr val="007033"/>
    <a:srgbClr val="00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2069" autoAdjust="0"/>
    <p:restoredTop sz="94660"/>
  </p:normalViewPr>
  <p:slideViewPr>
    <p:cSldViewPr>
      <p:cViewPr>
        <p:scale>
          <a:sx n="400" d="100"/>
          <a:sy n="400" d="100"/>
        </p:scale>
        <p:origin x="5826" y="394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E1F157B4-8151-4113-9417-8F5BF536B2FF}" type="datetimeFigureOut">
              <a:rPr lang="es-PE" smtClean="0"/>
              <a:pPr/>
              <a:t>23/01/2020</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0C05AB43-2486-4A6B-89EA-625872F4816B}" type="slidenum">
              <a:rPr lang="es-PE" smtClean="0"/>
              <a:pPr/>
              <a:t>‹Nº›</a:t>
            </a:fld>
            <a:endParaRPr lang="es-PE"/>
          </a:p>
        </p:txBody>
      </p:sp>
    </p:spTree>
  </p:cSld>
  <p:clrMapOvr>
    <a:masterClrMapping/>
  </p:clrMapOvr>
  <p:transition advClick="0" advTm="12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Click="0" advTm="12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E1F157B4-8151-4113-9417-8F5BF536B2FF}" type="datetimeFigureOut">
              <a:rPr lang="es-PE" smtClean="0"/>
              <a:pPr/>
              <a:t>23/01/2020</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05AB43-2486-4A6B-89EA-625872F4816B}"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2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Click="0" advTm="12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33.png"/></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35.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1.png"/><Relationship Id="rId18" Type="http://schemas.openxmlformats.org/officeDocument/2006/relationships/image" Target="../media/image4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7.png"/><Relationship Id="rId11" Type="http://schemas.openxmlformats.org/officeDocument/2006/relationships/image" Target="../media/image40.png"/><Relationship Id="rId5" Type="http://schemas.openxmlformats.org/officeDocument/2006/relationships/hyperlink" Target="http://www.mispps.com/" TargetMode="External"/><Relationship Id="rId15" Type="http://schemas.openxmlformats.org/officeDocument/2006/relationships/image" Target="../media/image42.png"/><Relationship Id="rId10" Type="http://schemas.openxmlformats.org/officeDocument/2006/relationships/hyperlink" Target="https://www.facebook.com/mispps" TargetMode="External"/><Relationship Id="rId4" Type="http://schemas.openxmlformats.org/officeDocument/2006/relationships/image" Target="../media/image36.png"/><Relationship Id="rId9" Type="http://schemas.openxmlformats.org/officeDocument/2006/relationships/image" Target="../media/image3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00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26857407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7" name="6 Imagen" descr="stock-photo-26857407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7890" name="Picture 2" descr="Rendered Image"/>
          <p:cNvPicPr>
            <a:picLocks noChangeAspect="1" noChangeArrowheads="1"/>
          </p:cNvPicPr>
          <p:nvPr/>
        </p:nvPicPr>
        <p:blipFill>
          <a:blip r:embed="rId4">
            <a:lum bright="-10000" contrast="20000"/>
          </a:blip>
          <a:srcRect/>
          <a:stretch>
            <a:fillRect/>
          </a:stretch>
        </p:blipFill>
        <p:spPr bwMode="auto">
          <a:xfrm>
            <a:off x="-1" y="285734"/>
            <a:ext cx="2465415" cy="1071570"/>
          </a:xfrm>
          <a:prstGeom prst="rect">
            <a:avLst/>
          </a:prstGeom>
          <a:noFill/>
        </p:spPr>
      </p:pic>
      <p:pic>
        <p:nvPicPr>
          <p:cNvPr id="5" name="4 Imagen" descr="cooltext347310656139540.png"/>
          <p:cNvPicPr>
            <a:picLocks noChangeAspect="1"/>
          </p:cNvPicPr>
          <p:nvPr/>
        </p:nvPicPr>
        <p:blipFill>
          <a:blip r:embed="rId5">
            <a:lum bright="-10000" contrast="20000"/>
          </a:blip>
          <a:stretch>
            <a:fillRect/>
          </a:stretch>
        </p:blipFill>
        <p:spPr>
          <a:xfrm>
            <a:off x="2285984" y="285734"/>
            <a:ext cx="2285984" cy="1088959"/>
          </a:xfrm>
          <a:prstGeom prst="rect">
            <a:avLst/>
          </a:prstGeom>
        </p:spPr>
      </p:pic>
      <p:pic>
        <p:nvPicPr>
          <p:cNvPr id="6" name="5 Imagen" descr="cooltext347310665526120.png"/>
          <p:cNvPicPr>
            <a:picLocks noChangeAspect="1"/>
          </p:cNvPicPr>
          <p:nvPr/>
        </p:nvPicPr>
        <p:blipFill>
          <a:blip r:embed="rId6">
            <a:lum bright="-10000" contrast="20000"/>
          </a:blip>
          <a:stretch>
            <a:fillRect/>
          </a:stretch>
        </p:blipFill>
        <p:spPr>
          <a:xfrm>
            <a:off x="1285852" y="1142990"/>
            <a:ext cx="1571636" cy="974717"/>
          </a:xfrm>
          <a:prstGeom prst="rect">
            <a:avLst/>
          </a:prstGeom>
        </p:spPr>
      </p:pic>
      <p:pic>
        <p:nvPicPr>
          <p:cNvPr id="8" name="7 Imagen" descr="cooltext347310681588301.png"/>
          <p:cNvPicPr>
            <a:picLocks noChangeAspect="1"/>
          </p:cNvPicPr>
          <p:nvPr/>
        </p:nvPicPr>
        <p:blipFill>
          <a:blip r:embed="rId7">
            <a:lum bright="-10000" contrast="20000"/>
          </a:blip>
          <a:stretch>
            <a:fillRect/>
          </a:stretch>
        </p:blipFill>
        <p:spPr>
          <a:xfrm>
            <a:off x="642910" y="1785932"/>
            <a:ext cx="2676393" cy="985223"/>
          </a:xfrm>
          <a:prstGeom prst="rect">
            <a:avLst/>
          </a:prstGeom>
        </p:spPr>
      </p:pic>
      <p:pic>
        <p:nvPicPr>
          <p:cNvPr id="10" name="9 Imagen" descr="cooltext347311437324535.png"/>
          <p:cNvPicPr>
            <a:picLocks noChangeAspect="1"/>
          </p:cNvPicPr>
          <p:nvPr/>
        </p:nvPicPr>
        <p:blipFill>
          <a:blip r:embed="rId8">
            <a:duotone>
              <a:prstClr val="black"/>
              <a:schemeClr val="accent2">
                <a:tint val="45000"/>
                <a:satMod val="400000"/>
              </a:schemeClr>
            </a:duotone>
            <a:lum bright="30000" contrast="40000"/>
          </a:blip>
          <a:stretch>
            <a:fillRect/>
          </a:stretch>
        </p:blipFill>
        <p:spPr>
          <a:xfrm>
            <a:off x="5286380" y="4247770"/>
            <a:ext cx="2058476" cy="347450"/>
          </a:xfrm>
          <a:prstGeom prst="rect">
            <a:avLst/>
          </a:prstGeom>
        </p:spPr>
      </p:pic>
      <p:pic>
        <p:nvPicPr>
          <p:cNvPr id="11" name="10 Imagen" descr="stock-photo-26857407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Click="0" advTm="22000">
    <p:sndAc>
      <p:stSnd loop="1">
        <p:snd r:embed="rId2" name="Ernesto Cortazar - Emmanuell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7"/>
                                        </p:tgtEl>
                                        <p:attrNameLst>
                                          <p:attrName>ppt_w</p:attrName>
                                        </p:attrNameLst>
                                      </p:cBhvr>
                                      <p:tavLst>
                                        <p:tav tm="0">
                                          <p:val>
                                            <p:strVal val="ppt_w"/>
                                          </p:val>
                                        </p:tav>
                                        <p:tav tm="100000">
                                          <p:val>
                                            <p:strVal val="4/3*ppt_w"/>
                                          </p:val>
                                        </p:tav>
                                      </p:tavLst>
                                    </p:anim>
                                    <p:anim calcmode="lin" valueType="num">
                                      <p:cBhvr>
                                        <p:cTn id="9" dur="5000"/>
                                        <p:tgtEl>
                                          <p:spTgt spid="7"/>
                                        </p:tgtEl>
                                        <p:attrNameLst>
                                          <p:attrName>ppt_h</p:attrName>
                                        </p:attrNameLst>
                                      </p:cBhvr>
                                      <p:tavLst>
                                        <p:tav tm="0">
                                          <p:val>
                                            <p:strVal val="ppt_h"/>
                                          </p:val>
                                        </p:tav>
                                        <p:tav tm="100000">
                                          <p:val>
                                            <p:strVal val="4/3*ppt_h"/>
                                          </p:val>
                                        </p:tav>
                                      </p:tavLst>
                                    </p:anim>
                                    <p:set>
                                      <p:cBhvr>
                                        <p:cTn id="10" dur="1" fill="hold">
                                          <p:stCondLst>
                                            <p:cond delay="4999"/>
                                          </p:stCondLst>
                                        </p:cTn>
                                        <p:tgtEl>
                                          <p:spTgt spid="7"/>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5000" accel="50000">
                                          <p:stCondLst>
                                            <p:cond delay="0"/>
                                          </p:stCondLst>
                                        </p:cTn>
                                        <p:tgtEl>
                                          <p:spTgt spid="7"/>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5000" accel="50000">
                                          <p:stCondLst>
                                            <p:cond delay="0"/>
                                          </p:stCondLst>
                                        </p:cTn>
                                        <p:tgtEl>
                                          <p:spTgt spid="7"/>
                                        </p:tgtEl>
                                        <p:attrNameLst>
                                          <p:attrName>ppt_x</p:attrName>
                                          <p:attrName>ppt_y</p:attrName>
                                        </p:attrNameLst>
                                      </p:cBhvr>
                                    </p:animMotion>
                                    <p:animEffect transition="out" filter="fade">
                                      <p:cBhvr>
                                        <p:cTn id="14" dur="5000"/>
                                        <p:tgtEl>
                                          <p:spTgt spid="7"/>
                                        </p:tgtEl>
                                      </p:cBhvr>
                                    </p:animEffect>
                                    <p:set>
                                      <p:cBhvr>
                                        <p:cTn id="15" dur="1" fill="hold">
                                          <p:stCondLst>
                                            <p:cond delay="4999"/>
                                          </p:stCondLst>
                                        </p:cTn>
                                        <p:tgtEl>
                                          <p:spTgt spid="7"/>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par>
                          <p:cTn id="25" fill="hold">
                            <p:stCondLst>
                              <p:cond delay="5000"/>
                            </p:stCondLst>
                            <p:childTnLst>
                              <p:par>
                                <p:cTn id="26" presetID="52" presetClass="entr" presetSubtype="0" fill="hold" nodeType="afterEffect">
                                  <p:stCondLst>
                                    <p:cond delay="0"/>
                                  </p:stCondLst>
                                  <p:childTnLst>
                                    <p:set>
                                      <p:cBhvr>
                                        <p:cTn id="27" dur="1" fill="hold">
                                          <p:stCondLst>
                                            <p:cond delay="0"/>
                                          </p:stCondLst>
                                        </p:cTn>
                                        <p:tgtEl>
                                          <p:spTgt spid="37890"/>
                                        </p:tgtEl>
                                        <p:attrNameLst>
                                          <p:attrName>style.visibility</p:attrName>
                                        </p:attrNameLst>
                                      </p:cBhvr>
                                      <p:to>
                                        <p:strVal val="visible"/>
                                      </p:to>
                                    </p:set>
                                    <p:animScale>
                                      <p:cBhvr>
                                        <p:cTn id="28" dur="2000" decel="50000" fill="hold">
                                          <p:stCondLst>
                                            <p:cond delay="0"/>
                                          </p:stCondLst>
                                        </p:cTn>
                                        <p:tgtEl>
                                          <p:spTgt spid="3789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2000" decel="50000" fill="hold">
                                          <p:stCondLst>
                                            <p:cond delay="0"/>
                                          </p:stCondLst>
                                        </p:cTn>
                                        <p:tgtEl>
                                          <p:spTgt spid="37890"/>
                                        </p:tgtEl>
                                        <p:attrNameLst>
                                          <p:attrName>ppt_x</p:attrName>
                                          <p:attrName>ppt_y</p:attrName>
                                        </p:attrNameLst>
                                      </p:cBhvr>
                                    </p:animMotion>
                                    <p:animEffect transition="in" filter="fade">
                                      <p:cBhvr>
                                        <p:cTn id="30" dur="2000"/>
                                        <p:tgtEl>
                                          <p:spTgt spid="37890"/>
                                        </p:tgtEl>
                                      </p:cBhvr>
                                    </p:animEffect>
                                  </p:childTnLst>
                                </p:cTn>
                              </p:par>
                            </p:childTnLst>
                          </p:cTn>
                        </p:par>
                        <p:par>
                          <p:cTn id="31" fill="hold">
                            <p:stCondLst>
                              <p:cond delay="7000"/>
                            </p:stCondLst>
                            <p:childTnLst>
                              <p:par>
                                <p:cTn id="32" presetID="52"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Scale>
                                      <p:cBhvr>
                                        <p:cTn id="34" dur="2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5" dur="2000" decel="50000" fill="hold">
                                          <p:stCondLst>
                                            <p:cond delay="0"/>
                                          </p:stCondLst>
                                        </p:cTn>
                                        <p:tgtEl>
                                          <p:spTgt spid="5"/>
                                        </p:tgtEl>
                                        <p:attrNameLst>
                                          <p:attrName>ppt_x</p:attrName>
                                          <p:attrName>ppt_y</p:attrName>
                                        </p:attrNameLst>
                                      </p:cBhvr>
                                    </p:animMotion>
                                    <p:animEffect transition="in" filter="fade">
                                      <p:cBhvr>
                                        <p:cTn id="36" dur="2000"/>
                                        <p:tgtEl>
                                          <p:spTgt spid="5"/>
                                        </p:tgtEl>
                                      </p:cBhvr>
                                    </p:animEffect>
                                  </p:childTnLst>
                                </p:cTn>
                              </p:par>
                            </p:childTnLst>
                          </p:cTn>
                        </p:par>
                        <p:par>
                          <p:cTn id="37" fill="hold">
                            <p:stCondLst>
                              <p:cond delay="9000"/>
                            </p:stCondLst>
                            <p:childTnLst>
                              <p:par>
                                <p:cTn id="38" presetID="52" presetClass="entr" presetSubtype="0"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Scale>
                                      <p:cBhvr>
                                        <p:cTn id="40"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2000" decel="50000" fill="hold">
                                          <p:stCondLst>
                                            <p:cond delay="0"/>
                                          </p:stCondLst>
                                        </p:cTn>
                                        <p:tgtEl>
                                          <p:spTgt spid="6"/>
                                        </p:tgtEl>
                                        <p:attrNameLst>
                                          <p:attrName>ppt_x</p:attrName>
                                          <p:attrName>ppt_y</p:attrName>
                                        </p:attrNameLst>
                                      </p:cBhvr>
                                    </p:animMotion>
                                    <p:animEffect transition="in" filter="fade">
                                      <p:cBhvr>
                                        <p:cTn id="42" dur="2000"/>
                                        <p:tgtEl>
                                          <p:spTgt spid="6"/>
                                        </p:tgtEl>
                                      </p:cBhvr>
                                    </p:animEffect>
                                  </p:childTnLst>
                                </p:cTn>
                              </p:par>
                            </p:childTnLst>
                          </p:cTn>
                        </p:par>
                        <p:par>
                          <p:cTn id="43" fill="hold">
                            <p:stCondLst>
                              <p:cond delay="11000"/>
                            </p:stCondLst>
                            <p:childTnLst>
                              <p:par>
                                <p:cTn id="44" presetID="52" presetClass="entr" presetSubtype="0" fill="hold" nodeType="afterEffect">
                                  <p:stCondLst>
                                    <p:cond delay="0"/>
                                  </p:stCondLst>
                                  <p:childTnLst>
                                    <p:set>
                                      <p:cBhvr>
                                        <p:cTn id="45" dur="1" fill="hold">
                                          <p:stCondLst>
                                            <p:cond delay="0"/>
                                          </p:stCondLst>
                                        </p:cTn>
                                        <p:tgtEl>
                                          <p:spTgt spid="8"/>
                                        </p:tgtEl>
                                        <p:attrNameLst>
                                          <p:attrName>style.visibility</p:attrName>
                                        </p:attrNameLst>
                                      </p:cBhvr>
                                      <p:to>
                                        <p:strVal val="visible"/>
                                      </p:to>
                                    </p:set>
                                    <p:animScale>
                                      <p:cBhvr>
                                        <p:cTn id="46" dur="2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7" dur="2000" decel="50000" fill="hold">
                                          <p:stCondLst>
                                            <p:cond delay="0"/>
                                          </p:stCondLst>
                                        </p:cTn>
                                        <p:tgtEl>
                                          <p:spTgt spid="8"/>
                                        </p:tgtEl>
                                        <p:attrNameLst>
                                          <p:attrName>ppt_x</p:attrName>
                                          <p:attrName>ppt_y</p:attrName>
                                        </p:attrNameLst>
                                      </p:cBhvr>
                                    </p:animMotion>
                                    <p:animEffect transition="in" filter="fade">
                                      <p:cBhvr>
                                        <p:cTn id="48" dur="2000"/>
                                        <p:tgtEl>
                                          <p:spTgt spid="8"/>
                                        </p:tgtEl>
                                      </p:cBhvr>
                                    </p:animEffect>
                                  </p:childTnLst>
                                </p:cTn>
                              </p:par>
                            </p:childTnLst>
                          </p:cTn>
                        </p:par>
                        <p:par>
                          <p:cTn id="49" fill="hold">
                            <p:stCondLst>
                              <p:cond delay="13000"/>
                            </p:stCondLst>
                            <p:childTnLst>
                              <p:par>
                                <p:cTn id="50" presetID="52" presetClass="entr" presetSubtype="0" fill="hold" nodeType="afterEffect">
                                  <p:stCondLst>
                                    <p:cond delay="0"/>
                                  </p:stCondLst>
                                  <p:childTnLst>
                                    <p:set>
                                      <p:cBhvr>
                                        <p:cTn id="51" dur="1" fill="hold">
                                          <p:stCondLst>
                                            <p:cond delay="0"/>
                                          </p:stCondLst>
                                        </p:cTn>
                                        <p:tgtEl>
                                          <p:spTgt spid="10"/>
                                        </p:tgtEl>
                                        <p:attrNameLst>
                                          <p:attrName>style.visibility</p:attrName>
                                        </p:attrNameLst>
                                      </p:cBhvr>
                                      <p:to>
                                        <p:strVal val="visible"/>
                                      </p:to>
                                    </p:set>
                                    <p:animScale>
                                      <p:cBhvr>
                                        <p:cTn id="52"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3" dur="2000" decel="50000" fill="hold">
                                          <p:stCondLst>
                                            <p:cond delay="0"/>
                                          </p:stCondLst>
                                        </p:cTn>
                                        <p:tgtEl>
                                          <p:spTgt spid="10"/>
                                        </p:tgtEl>
                                        <p:attrNameLst>
                                          <p:attrName>ppt_x</p:attrName>
                                          <p:attrName>ppt_y</p:attrName>
                                        </p:attrNameLst>
                                      </p:cBhvr>
                                    </p:animMotion>
                                    <p:animEffect transition="in" filter="fade">
                                      <p:cBhvr>
                                        <p:cTn id="5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ACACC8"/>
        </a:solidFill>
        <a:effectLst/>
      </p:bgPr>
    </p:bg>
    <p:spTree>
      <p:nvGrpSpPr>
        <p:cNvPr id="1" name=""/>
        <p:cNvGrpSpPr/>
        <p:nvPr/>
      </p:nvGrpSpPr>
      <p:grpSpPr>
        <a:xfrm>
          <a:off x="0" y="0"/>
          <a:ext cx="0" cy="0"/>
          <a:chOff x="0" y="0"/>
          <a:chExt cx="0" cy="0"/>
        </a:xfrm>
      </p:grpSpPr>
      <p:pic>
        <p:nvPicPr>
          <p:cNvPr id="5" name="4 Imagen" descr="e37ecc3c.jpg"/>
          <p:cNvPicPr>
            <a:picLocks noChangeAspect="1"/>
          </p:cNvPicPr>
          <p:nvPr/>
        </p:nvPicPr>
        <p:blipFill>
          <a:blip r:embed="rId2"/>
          <a:stretch>
            <a:fillRect/>
          </a:stretch>
        </p:blipFill>
        <p:spPr>
          <a:xfrm>
            <a:off x="965446" y="0"/>
            <a:ext cx="7213107" cy="5143500"/>
          </a:xfrm>
          <a:prstGeom prst="rect">
            <a:avLst/>
          </a:prstGeom>
        </p:spPr>
      </p:pic>
      <p:sp>
        <p:nvSpPr>
          <p:cNvPr id="6" name="5 Rectángulo"/>
          <p:cNvSpPr/>
          <p:nvPr/>
        </p:nvSpPr>
        <p:spPr>
          <a:xfrm>
            <a:off x="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786182" y="1071552"/>
            <a:ext cx="3071834" cy="2800767"/>
          </a:xfrm>
          <a:prstGeom prst="rect">
            <a:avLst/>
          </a:prstGeom>
          <a:noFill/>
        </p:spPr>
        <p:txBody>
          <a:bodyPr wrap="square" rtlCol="0">
            <a:spAutoFit/>
          </a:bodyPr>
          <a:lstStyle/>
          <a:p>
            <a:pPr algn="ctr"/>
            <a:r>
              <a:rPr lang="es-PE" sz="1600" b="1" dirty="0" smtClean="0"/>
              <a:t>Parece irónico, pero muchas veces conocemos más a las personas que están a nuestro alrededor, que a nosotros mismos. Podemos saber de sus sueños, de sus preferencias, de sus gustos, de sus rutinas y cuando nos toca abordar algo personal, dudamos y muchas veces no somos ni siquiera capaces de responder acerca de aquello que nos incumbe de manera directa</a:t>
            </a:r>
          </a:p>
          <a:p>
            <a:pPr algn="ctr"/>
            <a:endParaRPr lang="es-PE" sz="1600" b="1" dirty="0"/>
          </a:p>
        </p:txBody>
      </p:sp>
      <p:sp>
        <p:nvSpPr>
          <p:cNvPr id="7" name="6 Rectángulo"/>
          <p:cNvSpPr/>
          <p:nvPr/>
        </p:nvSpPr>
        <p:spPr>
          <a:xfrm>
            <a:off x="-428660" y="-285770"/>
            <a:ext cx="10072758"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Panorama Märchensee.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Panorama Märchensee.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10" fill="hold" nodeType="withEffect">
                                  <p:stCondLst>
                                    <p:cond delay="0"/>
                                  </p:stCondLst>
                                  <p:childTnLst>
                                    <p:animEffect transition="out" filter="checkerboard(across)">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17999">
              <a:srgbClr val="FEE7F2"/>
            </a:gs>
            <a:gs pos="36000">
              <a:srgbClr val="FAC77D"/>
            </a:gs>
            <a:gs pos="61000">
              <a:srgbClr val="FBA97D"/>
            </a:gs>
            <a:gs pos="82001">
              <a:srgbClr val="FBD49C"/>
            </a:gs>
            <a:gs pos="100000">
              <a:srgbClr val="FEE7F2"/>
            </a:gs>
          </a:gsLst>
          <a:lin ang="10800000" scaled="1"/>
          <a:tileRect/>
        </a:gradFill>
        <a:effectLst/>
      </p:bgPr>
    </p:bg>
    <p:spTree>
      <p:nvGrpSpPr>
        <p:cNvPr id="1" name=""/>
        <p:cNvGrpSpPr/>
        <p:nvPr/>
      </p:nvGrpSpPr>
      <p:grpSpPr>
        <a:xfrm>
          <a:off x="0" y="0"/>
          <a:ext cx="0" cy="0"/>
          <a:chOff x="0" y="0"/>
          <a:chExt cx="0" cy="0"/>
        </a:xfrm>
      </p:grpSpPr>
      <p:pic>
        <p:nvPicPr>
          <p:cNvPr id="2" name="1 Imagen" descr="stock-photo-2193512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193512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50000"/>
              </a:schemeClr>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0096517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965178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0" fill="hold"/>
                                        <p:tgtEl>
                                          <p:spTgt spid="3"/>
                                        </p:tgtEl>
                                        <p:attrNameLst>
                                          <p:attrName>ppt_w</p:attrName>
                                        </p:attrNameLst>
                                      </p:cBhvr>
                                      <p:tavLst>
                                        <p:tav tm="0">
                                          <p:val>
                                            <p:strVal val="4/3*#ppt_w"/>
                                          </p:val>
                                        </p:tav>
                                        <p:tav tm="100000">
                                          <p:val>
                                            <p:strVal val="#ppt_w"/>
                                          </p:val>
                                        </p:tav>
                                      </p:tavLst>
                                    </p:anim>
                                    <p:anim calcmode="lin" valueType="num">
                                      <p:cBhvr>
                                        <p:cTn id="10" dur="5000" fill="hold"/>
                                        <p:tgtEl>
                                          <p:spTgt spid="3"/>
                                        </p:tgtEl>
                                        <p:attrNameLst>
                                          <p:attrName>ppt_h</p:attrName>
                                        </p:attrNameLst>
                                      </p:cBhvr>
                                      <p:tavLst>
                                        <p:tav tm="0">
                                          <p:val>
                                            <p:strVal val="4/3*#ppt_h"/>
                                          </p:val>
                                        </p:tav>
                                        <p:tav tm="100000">
                                          <p:val>
                                            <p:strVal val="#ppt_h"/>
                                          </p:val>
                                        </p:tav>
                                      </p:tavLst>
                                    </p:anim>
                                  </p:childTnLst>
                                </p:cTn>
                              </p:par>
                              <p:par>
                                <p:cTn id="11" presetID="13"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plus(in)">
                                      <p:cBhvr>
                                        <p:cTn id="13" dur="5000"/>
                                        <p:tgtEl>
                                          <p:spTgt spid="3"/>
                                        </p:tgtEl>
                                      </p:cBhvr>
                                    </p:animEffec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ox(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ACACC8"/>
        </a:solidFill>
        <a:effectLst/>
      </p:bgPr>
    </p:bg>
    <p:spTree>
      <p:nvGrpSpPr>
        <p:cNvPr id="1" name=""/>
        <p:cNvGrpSpPr/>
        <p:nvPr/>
      </p:nvGrpSpPr>
      <p:grpSpPr>
        <a:xfrm>
          <a:off x="0" y="0"/>
          <a:ext cx="0" cy="0"/>
          <a:chOff x="0" y="0"/>
          <a:chExt cx="0" cy="0"/>
        </a:xfrm>
      </p:grpSpPr>
      <p:pic>
        <p:nvPicPr>
          <p:cNvPr id="5" name="4 Imagen" descr="e37ecc3c.jpg"/>
          <p:cNvPicPr>
            <a:picLocks noChangeAspect="1"/>
          </p:cNvPicPr>
          <p:nvPr/>
        </p:nvPicPr>
        <p:blipFill>
          <a:blip r:embed="rId2"/>
          <a:stretch>
            <a:fillRect/>
          </a:stretch>
        </p:blipFill>
        <p:spPr>
          <a:xfrm>
            <a:off x="965446" y="0"/>
            <a:ext cx="7213107" cy="5143500"/>
          </a:xfrm>
          <a:prstGeom prst="rect">
            <a:avLst/>
          </a:prstGeom>
        </p:spPr>
      </p:pic>
      <p:sp>
        <p:nvSpPr>
          <p:cNvPr id="6" name="5 Rectángulo"/>
          <p:cNvSpPr/>
          <p:nvPr/>
        </p:nvSpPr>
        <p:spPr>
          <a:xfrm>
            <a:off x="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500430" y="1785932"/>
            <a:ext cx="3071834" cy="1815882"/>
          </a:xfrm>
          <a:prstGeom prst="rect">
            <a:avLst/>
          </a:prstGeom>
          <a:noFill/>
        </p:spPr>
        <p:txBody>
          <a:bodyPr wrap="square" rtlCol="0">
            <a:spAutoFit/>
          </a:bodyPr>
          <a:lstStyle/>
          <a:p>
            <a:pPr algn="ctr"/>
            <a:r>
              <a:rPr lang="es-PE" sz="1600" b="1" dirty="0" smtClean="0"/>
              <a:t>Suele pasar que vemos con remordimiento aquel tiempo que nos conecta con nosotros mismos, estamos para los demás, pero el tiempo que nos dedicamos a nosotros  no está justificado ante nuestros ojos.</a:t>
            </a:r>
          </a:p>
          <a:p>
            <a:pPr algn="ctr"/>
            <a:endParaRPr lang="es-PE" sz="1600" b="1" dirty="0"/>
          </a:p>
        </p:txBody>
      </p:sp>
      <p:sp>
        <p:nvSpPr>
          <p:cNvPr id="7" name="6 Rectángulo"/>
          <p:cNvSpPr/>
          <p:nvPr/>
        </p:nvSpPr>
        <p:spPr>
          <a:xfrm>
            <a:off x="-428660" y="-285770"/>
            <a:ext cx="10072758"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FDDBF9"/>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0003280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03280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5000"/>
                                        <p:tgtEl>
                                          <p:spTgt spid="3"/>
                                        </p:tgtEl>
                                        <p:attrNameLst>
                                          <p:attrName>ppt_x</p:attrName>
                                        </p:attrNameLst>
                                      </p:cBhvr>
                                      <p:tavLst>
                                        <p:tav tm="0">
                                          <p:val>
                                            <p:strVal val="ppt_x"/>
                                          </p:val>
                                        </p:tav>
                                        <p:tav tm="100000">
                                          <p:val>
                                            <p:strVal val="ppt_x-ppt_w/2"/>
                                          </p:val>
                                        </p:tav>
                                      </p:tavLst>
                                    </p:anim>
                                    <p:anim calcmode="lin" valueType="num">
                                      <p:cBhvr>
                                        <p:cTn id="9" dur="5000"/>
                                        <p:tgtEl>
                                          <p:spTgt spid="3"/>
                                        </p:tgtEl>
                                        <p:attrNameLst>
                                          <p:attrName>ppt_y</p:attrName>
                                        </p:attrNameLst>
                                      </p:cBhvr>
                                      <p:tavLst>
                                        <p:tav tm="0">
                                          <p:val>
                                            <p:strVal val="ppt_y"/>
                                          </p:val>
                                        </p:tav>
                                        <p:tav tm="100000">
                                          <p:val>
                                            <p:strVal val="ppt_y"/>
                                          </p:val>
                                        </p:tav>
                                      </p:tavLst>
                                    </p:anim>
                                    <p:anim calcmode="lin" valueType="num">
                                      <p:cBhvr>
                                        <p:cTn id="10" dur="5000"/>
                                        <p:tgtEl>
                                          <p:spTgt spid="3"/>
                                        </p:tgtEl>
                                        <p:attrNameLst>
                                          <p:attrName>ppt_w</p:attrName>
                                        </p:attrNameLst>
                                      </p:cBhvr>
                                      <p:tavLst>
                                        <p:tav tm="0">
                                          <p:val>
                                            <p:strVal val="ppt_w"/>
                                          </p:val>
                                        </p:tav>
                                        <p:tav tm="100000">
                                          <p:val>
                                            <p:fltVal val="0"/>
                                          </p:val>
                                        </p:tav>
                                      </p:tavLst>
                                    </p:anim>
                                    <p:anim calcmode="lin" valueType="num">
                                      <p:cBhvr>
                                        <p:cTn id="11" dur="5000"/>
                                        <p:tgtEl>
                                          <p:spTgt spid="3"/>
                                        </p:tgtEl>
                                        <p:attrNameLst>
                                          <p:attrName>ppt_h</p:attrName>
                                        </p:attrNameLst>
                                      </p:cBhvr>
                                      <p:tavLst>
                                        <p:tav tm="0">
                                          <p:val>
                                            <p:strVal val="ppt_h"/>
                                          </p:val>
                                        </p:tav>
                                        <p:tav tm="100000">
                                          <p:val>
                                            <p:strVal val="ppt_h"/>
                                          </p:val>
                                        </p:tav>
                                      </p:tavLst>
                                    </p:anim>
                                    <p:set>
                                      <p:cBhvr>
                                        <p:cTn id="12" dur="1" fill="hold">
                                          <p:stCondLst>
                                            <p:cond delay="4999"/>
                                          </p:stCondLst>
                                        </p:cTn>
                                        <p:tgtEl>
                                          <p:spTgt spid="3"/>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ppt_w/2"/>
                                          </p:val>
                                        </p:tav>
                                        <p:tav tm="100000">
                                          <p:val>
                                            <p:strVal val="#ppt_x"/>
                                          </p:val>
                                        </p:tav>
                                      </p:tavLst>
                                    </p:anim>
                                    <p:anim calcmode="lin" valueType="num">
                                      <p:cBhvr>
                                        <p:cTn id="19" dur="5000" fill="hold"/>
                                        <p:tgtEl>
                                          <p:spTgt spid="2"/>
                                        </p:tgtEl>
                                        <p:attrNameLst>
                                          <p:attrName>ppt_y</p:attrName>
                                        </p:attrNameLst>
                                      </p:cBhvr>
                                      <p:tavLst>
                                        <p:tav tm="0">
                                          <p:val>
                                            <p:strVal val="#ppt_y"/>
                                          </p:val>
                                        </p:tav>
                                        <p:tav tm="100000">
                                          <p:val>
                                            <p:strVal val="#ppt_y"/>
                                          </p:val>
                                        </p:tav>
                                      </p:tavLst>
                                    </p:anim>
                                    <p:anim calcmode="lin" valueType="num">
                                      <p:cBhvr>
                                        <p:cTn id="20" dur="5000" fill="hold"/>
                                        <p:tgtEl>
                                          <p:spTgt spid="2"/>
                                        </p:tgtEl>
                                        <p:attrNameLst>
                                          <p:attrName>ppt_w</p:attrName>
                                        </p:attrNameLst>
                                      </p:cBhvr>
                                      <p:tavLst>
                                        <p:tav tm="0">
                                          <p:val>
                                            <p:fltVal val="0"/>
                                          </p:val>
                                        </p:tav>
                                        <p:tav tm="100000">
                                          <p:val>
                                            <p:strVal val="#ppt_w"/>
                                          </p:val>
                                        </p:tav>
                                      </p:tavLst>
                                    </p:anim>
                                    <p:anim calcmode="lin" valueType="num">
                                      <p:cBhvr>
                                        <p:cTn id="21" dur="5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10096107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961070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6" presetClass="exit" presetSubtype="37" fill="hold" nodeType="withEffect">
                                  <p:stCondLst>
                                    <p:cond delay="0"/>
                                  </p:stCondLst>
                                  <p:childTnLst>
                                    <p:animEffect transition="out" filter="barn(outVertical)">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par>
                                <p:cTn id="10" presetID="17" presetClass="exit" presetSubtype="4" fill="hold" nodeType="withEffect">
                                  <p:stCondLst>
                                    <p:cond delay="0"/>
                                  </p:stCondLst>
                                  <p:childTnLst>
                                    <p:anim calcmode="lin" valueType="num">
                                      <p:cBhvr>
                                        <p:cTn id="11" dur="5000"/>
                                        <p:tgtEl>
                                          <p:spTgt spid="3"/>
                                        </p:tgtEl>
                                        <p:attrNameLst>
                                          <p:attrName>ppt_x</p:attrName>
                                        </p:attrNameLst>
                                      </p:cBhvr>
                                      <p:tavLst>
                                        <p:tav tm="0">
                                          <p:val>
                                            <p:strVal val="ppt_x"/>
                                          </p:val>
                                        </p:tav>
                                        <p:tav tm="100000">
                                          <p:val>
                                            <p:strVal val="ppt_x"/>
                                          </p:val>
                                        </p:tav>
                                      </p:tavLst>
                                    </p:anim>
                                    <p:anim calcmode="lin" valueType="num">
                                      <p:cBhvr>
                                        <p:cTn id="12" dur="5000"/>
                                        <p:tgtEl>
                                          <p:spTgt spid="3"/>
                                        </p:tgtEl>
                                        <p:attrNameLst>
                                          <p:attrName>ppt_y</p:attrName>
                                        </p:attrNameLst>
                                      </p:cBhvr>
                                      <p:tavLst>
                                        <p:tav tm="0">
                                          <p:val>
                                            <p:strVal val="ppt_y"/>
                                          </p:val>
                                        </p:tav>
                                        <p:tav tm="100000">
                                          <p:val>
                                            <p:strVal val="ppt_y+ppt_h/2"/>
                                          </p:val>
                                        </p:tav>
                                      </p:tavLst>
                                    </p:anim>
                                    <p:anim calcmode="lin" valueType="num">
                                      <p:cBhvr>
                                        <p:cTn id="13" dur="5000"/>
                                        <p:tgtEl>
                                          <p:spTgt spid="3"/>
                                        </p:tgtEl>
                                        <p:attrNameLst>
                                          <p:attrName>ppt_w</p:attrName>
                                        </p:attrNameLst>
                                      </p:cBhvr>
                                      <p:tavLst>
                                        <p:tav tm="0">
                                          <p:val>
                                            <p:strVal val="ppt_w"/>
                                          </p:val>
                                        </p:tav>
                                        <p:tav tm="100000">
                                          <p:val>
                                            <p:strVal val="ppt_w"/>
                                          </p:val>
                                        </p:tav>
                                      </p:tavLst>
                                    </p:anim>
                                    <p:anim calcmode="lin" valueType="num">
                                      <p:cBhvr>
                                        <p:cTn id="14" dur="5000"/>
                                        <p:tgtEl>
                                          <p:spTgt spid="3"/>
                                        </p:tgtEl>
                                        <p:attrNameLst>
                                          <p:attrName>ppt_h</p:attrName>
                                        </p:attrNameLst>
                                      </p:cBhvr>
                                      <p:tavLst>
                                        <p:tav tm="0">
                                          <p:val>
                                            <p:strVal val="ppt_h"/>
                                          </p:val>
                                        </p:tav>
                                        <p:tav tm="100000">
                                          <p:val>
                                            <p:fltVal val="0"/>
                                          </p:val>
                                        </p:tav>
                                      </p:tavLst>
                                    </p:anim>
                                    <p:set>
                                      <p:cBhvr>
                                        <p:cTn id="15" dur="1" fill="hold">
                                          <p:stCondLst>
                                            <p:cond delay="4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ppt_x</p:attrName>
                                        </p:attrNameLst>
                                      </p:cBhvr>
                                      <p:tavLst>
                                        <p:tav tm="0">
                                          <p:val>
                                            <p:strVal val="#ppt_x"/>
                                          </p:val>
                                        </p:tav>
                                        <p:tav tm="100000">
                                          <p:val>
                                            <p:strVal val="#ppt_x"/>
                                          </p:val>
                                        </p:tav>
                                      </p:tavLst>
                                    </p:anim>
                                    <p:anim calcmode="lin" valueType="num">
                                      <p:cBhvr>
                                        <p:cTn id="19" dur="5000" fill="hold"/>
                                        <p:tgtEl>
                                          <p:spTgt spid="2"/>
                                        </p:tgtEl>
                                        <p:attrNameLst>
                                          <p:attrName>ppt_y</p:attrName>
                                        </p:attrNameLst>
                                      </p:cBhvr>
                                      <p:tavLst>
                                        <p:tav tm="0">
                                          <p:val>
                                            <p:strVal val="#ppt_y-#ppt_h/2"/>
                                          </p:val>
                                        </p:tav>
                                        <p:tav tm="100000">
                                          <p:val>
                                            <p:strVal val="#ppt_y"/>
                                          </p:val>
                                        </p:tav>
                                      </p:tavLst>
                                    </p:anim>
                                    <p:anim calcmode="lin" valueType="num">
                                      <p:cBhvr>
                                        <p:cTn id="20" dur="5000" fill="hold"/>
                                        <p:tgtEl>
                                          <p:spTgt spid="2"/>
                                        </p:tgtEl>
                                        <p:attrNameLst>
                                          <p:attrName>ppt_w</p:attrName>
                                        </p:attrNameLst>
                                      </p:cBhvr>
                                      <p:tavLst>
                                        <p:tav tm="0">
                                          <p:val>
                                            <p:strVal val="#ppt_w"/>
                                          </p:val>
                                        </p:tav>
                                        <p:tav tm="100000">
                                          <p:val>
                                            <p:strVal val="#ppt_w"/>
                                          </p:val>
                                        </p:tav>
                                      </p:tavLst>
                                    </p:anim>
                                    <p:anim calcmode="lin" valueType="num">
                                      <p:cBhvr>
                                        <p:cTn id="21" dur="5000" fill="hold"/>
                                        <p:tgtEl>
                                          <p:spTgt spid="2"/>
                                        </p:tgtEl>
                                        <p:attrNameLst>
                                          <p:attrName>ppt_h</p:attrName>
                                        </p:attrNameLst>
                                      </p:cBhvr>
                                      <p:tavLst>
                                        <p:tav tm="0">
                                          <p:val>
                                            <p:fltVal val="0"/>
                                          </p:val>
                                        </p:tav>
                                        <p:tav tm="100000">
                                          <p:val>
                                            <p:strVal val="#ppt_h"/>
                                          </p:val>
                                        </p:tav>
                                      </p:tavLst>
                                    </p:anim>
                                  </p:childTnLst>
                                </p:cTn>
                              </p:par>
                              <p:par>
                                <p:cTn id="22" presetID="16" presetClass="entr" presetSubtype="37"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Vertical)">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B0F0"/>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stock-photo-2885005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885005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strVal val="4/3*ppt_w"/>
                                          </p:val>
                                        </p:tav>
                                      </p:tavLst>
                                    </p:anim>
                                    <p:anim calcmode="lin" valueType="num">
                                      <p:cBhvr>
                                        <p:cTn id="9" dur="5000"/>
                                        <p:tgtEl>
                                          <p:spTgt spid="3"/>
                                        </p:tgtEl>
                                        <p:attrNameLst>
                                          <p:attrName>ppt_h</p:attrName>
                                        </p:attrNameLst>
                                      </p:cBhvr>
                                      <p:tavLst>
                                        <p:tav tm="0">
                                          <p:val>
                                            <p:strVal val="ppt_h"/>
                                          </p:val>
                                        </p:tav>
                                        <p:tav tm="100000">
                                          <p:val>
                                            <p:strVal val="4/3*ppt_h"/>
                                          </p:val>
                                        </p:tav>
                                      </p:tavLst>
                                    </p:anim>
                                    <p:set>
                                      <p:cBhvr>
                                        <p:cTn id="10" dur="1" fill="hold">
                                          <p:stCondLst>
                                            <p:cond delay="4999"/>
                                          </p:stCondLst>
                                        </p:cTn>
                                        <p:tgtEl>
                                          <p:spTgt spid="3"/>
                                        </p:tgtEl>
                                        <p:attrNameLst>
                                          <p:attrName>style.visibility</p:attrName>
                                        </p:attrNameLst>
                                      </p:cBhvr>
                                      <p:to>
                                        <p:strVal val="hidden"/>
                                      </p:to>
                                    </p:set>
                                  </p:childTnLst>
                                </p:cTn>
                              </p:par>
                              <p:par>
                                <p:cTn id="11" presetID="18" presetClass="exit" presetSubtype="12" fill="hold" nodeType="withEffect">
                                  <p:stCondLst>
                                    <p:cond delay="0"/>
                                  </p:stCondLst>
                                  <p:childTnLst>
                                    <p:animEffect transition="out" filter="strips(downLeft)">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18" presetClass="entr" presetSubtype="9"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trips(upLeft)">
                                      <p:cBhvr>
                                        <p:cTn id="16" dur="5000"/>
                                        <p:tgtEl>
                                          <p:spTgt spid="2"/>
                                        </p:tgtEl>
                                      </p:cBhvr>
                                    </p:animEffect>
                                  </p:childTnLst>
                                </p:cTn>
                              </p:par>
                              <p:par>
                                <p:cTn id="17" presetID="23" presetClass="entr" presetSubtype="288"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4/3*#ppt_w"/>
                                          </p:val>
                                        </p:tav>
                                        <p:tav tm="100000">
                                          <p:val>
                                            <p:strVal val="#ppt_w"/>
                                          </p:val>
                                        </p:tav>
                                      </p:tavLst>
                                    </p:anim>
                                    <p:anim calcmode="lin" valueType="num">
                                      <p:cBhvr>
                                        <p:cTn id="20" dur="5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ACACC8"/>
        </a:solidFill>
        <a:effectLst/>
      </p:bgPr>
    </p:bg>
    <p:spTree>
      <p:nvGrpSpPr>
        <p:cNvPr id="1" name=""/>
        <p:cNvGrpSpPr/>
        <p:nvPr/>
      </p:nvGrpSpPr>
      <p:grpSpPr>
        <a:xfrm>
          <a:off x="0" y="0"/>
          <a:ext cx="0" cy="0"/>
          <a:chOff x="0" y="0"/>
          <a:chExt cx="0" cy="0"/>
        </a:xfrm>
      </p:grpSpPr>
      <p:pic>
        <p:nvPicPr>
          <p:cNvPr id="5" name="4 Imagen" descr="e37ecc3c.jpg"/>
          <p:cNvPicPr>
            <a:picLocks noChangeAspect="1"/>
          </p:cNvPicPr>
          <p:nvPr/>
        </p:nvPicPr>
        <p:blipFill>
          <a:blip r:embed="rId2"/>
          <a:stretch>
            <a:fillRect/>
          </a:stretch>
        </p:blipFill>
        <p:spPr>
          <a:xfrm>
            <a:off x="965446" y="0"/>
            <a:ext cx="7213107" cy="5143500"/>
          </a:xfrm>
          <a:prstGeom prst="rect">
            <a:avLst/>
          </a:prstGeom>
        </p:spPr>
      </p:pic>
      <p:sp>
        <p:nvSpPr>
          <p:cNvPr id="6" name="5 Rectángulo"/>
          <p:cNvSpPr/>
          <p:nvPr/>
        </p:nvSpPr>
        <p:spPr>
          <a:xfrm>
            <a:off x="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500430" y="1785932"/>
            <a:ext cx="3214710" cy="1569660"/>
          </a:xfrm>
          <a:prstGeom prst="rect">
            <a:avLst/>
          </a:prstGeom>
          <a:noFill/>
        </p:spPr>
        <p:txBody>
          <a:bodyPr wrap="square" rtlCol="0">
            <a:spAutoFit/>
          </a:bodyPr>
          <a:lstStyle/>
          <a:p>
            <a:pPr algn="ctr"/>
            <a:r>
              <a:rPr lang="es-PE" sz="1600" b="1" dirty="0" smtClean="0"/>
              <a:t>Debemos aprender a valorarnos, a dedicarnos tiempo y atención, como si se tratase de la persona a la cual más amamos en la vida, porque, </a:t>
            </a:r>
          </a:p>
          <a:p>
            <a:pPr algn="ctr"/>
            <a:r>
              <a:rPr lang="es-PE" sz="1600" b="1" dirty="0" smtClean="0"/>
              <a:t>¡sorpresa! Así debería ser</a:t>
            </a:r>
          </a:p>
          <a:p>
            <a:pPr algn="ctr"/>
            <a:endParaRPr lang="es-PE" sz="1600" b="1" dirty="0"/>
          </a:p>
        </p:txBody>
      </p:sp>
      <p:sp>
        <p:nvSpPr>
          <p:cNvPr id="7" name="6 Rectángulo"/>
          <p:cNvSpPr/>
          <p:nvPr/>
        </p:nvSpPr>
        <p:spPr>
          <a:xfrm>
            <a:off x="-428660" y="-285770"/>
            <a:ext cx="10072758"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stock-photo-134774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34774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3"/>
                                        </p:tgtEl>
                                        <p:attrNameLst>
                                          <p:attrName>ppt_w</p:attrName>
                                        </p:attrNameLst>
                                      </p:cBhvr>
                                      <p:tavLst>
                                        <p:tav tm="0">
                                          <p:val>
                                            <p:strVal val="ppt_w"/>
                                          </p:val>
                                        </p:tav>
                                        <p:tav tm="100000">
                                          <p:val>
                                            <p:fltVal val="0"/>
                                          </p:val>
                                        </p:tav>
                                      </p:tavLst>
                                    </p:anim>
                                    <p:anim calcmode="lin" valueType="num">
                                      <p:cBhvr>
                                        <p:cTn id="9" dur="5000"/>
                                        <p:tgtEl>
                                          <p:spTgt spid="3"/>
                                        </p:tgtEl>
                                        <p:attrNameLst>
                                          <p:attrName>ppt_h</p:attrName>
                                        </p:attrNameLst>
                                      </p:cBhvr>
                                      <p:tavLst>
                                        <p:tav tm="0">
                                          <p:val>
                                            <p:strVal val="ppt_h"/>
                                          </p:val>
                                        </p:tav>
                                        <p:tav tm="100000">
                                          <p:val>
                                            <p:fltVal val="0"/>
                                          </p:val>
                                        </p:tav>
                                      </p:tavLst>
                                    </p:anim>
                                    <p:set>
                                      <p:cBhvr>
                                        <p:cTn id="10" dur="1" fill="hold">
                                          <p:stCondLst>
                                            <p:cond delay="4999"/>
                                          </p:stCondLst>
                                        </p:cTn>
                                        <p:tgtEl>
                                          <p:spTgt spid="3"/>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5000"/>
                                        <p:tgtEl>
                                          <p:spTgt spid="3"/>
                                        </p:tgtEl>
                                        <p:attrNameLst>
                                          <p:attrName>ppt_w</p:attrName>
                                        </p:attrNameLst>
                                      </p:cBhvr>
                                      <p:tavLst>
                                        <p:tav tm="0">
                                          <p:val>
                                            <p:strVal val="ppt_w"/>
                                          </p:val>
                                        </p:tav>
                                        <p:tav tm="100000">
                                          <p:val>
                                            <p:strVal val="ppt_w+.3"/>
                                          </p:val>
                                        </p:tav>
                                      </p:tavLst>
                                    </p:anim>
                                    <p:anim calcmode="lin" valueType="num">
                                      <p:cBhvr>
                                        <p:cTn id="13" dur="5000"/>
                                        <p:tgtEl>
                                          <p:spTgt spid="3"/>
                                        </p:tgtEl>
                                        <p:attrNameLst>
                                          <p:attrName>ppt_h</p:attrName>
                                        </p:attrNameLst>
                                      </p:cBhvr>
                                      <p:tavLst>
                                        <p:tav tm="0">
                                          <p:val>
                                            <p:strVal val="ppt_h"/>
                                          </p:val>
                                        </p:tav>
                                        <p:tav tm="100000">
                                          <p:val>
                                            <p:strVal val="ppt_h"/>
                                          </p:val>
                                        </p:tav>
                                      </p:tavLst>
                                    </p:anim>
                                    <p:animEffect transition="out" filter="fade">
                                      <p:cBhvr>
                                        <p:cTn id="14" dur="5000"/>
                                        <p:tgtEl>
                                          <p:spTgt spid="3"/>
                                        </p:tgtEl>
                                      </p:cBhvr>
                                    </p:animEffect>
                                    <p:set>
                                      <p:cBhvr>
                                        <p:cTn id="15" dur="1" fill="hold">
                                          <p:stCondLst>
                                            <p:cond delay="4999"/>
                                          </p:stCondLst>
                                        </p:cTn>
                                        <p:tgtEl>
                                          <p:spTgt spid="3"/>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30"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4000" decel="100000"/>
                                        <p:tgtEl>
                                          <p:spTgt spid="2"/>
                                        </p:tgtEl>
                                      </p:cBhvr>
                                    </p:animEffect>
                                    <p:anim calcmode="lin" valueType="num">
                                      <p:cBhvr>
                                        <p:cTn id="23" dur="4000" decel="100000" fill="hold"/>
                                        <p:tgtEl>
                                          <p:spTgt spid="2"/>
                                        </p:tgtEl>
                                        <p:attrNameLst>
                                          <p:attrName>style.rotation</p:attrName>
                                        </p:attrNameLst>
                                      </p:cBhvr>
                                      <p:tavLst>
                                        <p:tav tm="0">
                                          <p:val>
                                            <p:fltVal val="-90"/>
                                          </p:val>
                                        </p:tav>
                                        <p:tav tm="100000">
                                          <p:val>
                                            <p:fltVal val="0"/>
                                          </p:val>
                                        </p:tav>
                                      </p:tavLst>
                                    </p:anim>
                                    <p:anim calcmode="lin" valueType="num">
                                      <p:cBhvr>
                                        <p:cTn id="24" dur="4000" decel="100000" fill="hold"/>
                                        <p:tgtEl>
                                          <p:spTgt spid="2"/>
                                        </p:tgtEl>
                                        <p:attrNameLst>
                                          <p:attrName>ppt_x</p:attrName>
                                        </p:attrNameLst>
                                      </p:cBhvr>
                                      <p:tavLst>
                                        <p:tav tm="0">
                                          <p:val>
                                            <p:strVal val="#ppt_x+0.4"/>
                                          </p:val>
                                        </p:tav>
                                        <p:tav tm="100000">
                                          <p:val>
                                            <p:strVal val="#ppt_x-0.05"/>
                                          </p:val>
                                        </p:tav>
                                      </p:tavLst>
                                    </p:anim>
                                    <p:anim calcmode="lin" valueType="num">
                                      <p:cBhvr>
                                        <p:cTn id="25" dur="4000" decel="100000" fill="hold"/>
                                        <p:tgtEl>
                                          <p:spTgt spid="2"/>
                                        </p:tgtEl>
                                        <p:attrNameLst>
                                          <p:attrName>ppt_y</p:attrName>
                                        </p:attrNameLst>
                                      </p:cBhvr>
                                      <p:tavLst>
                                        <p:tav tm="0">
                                          <p:val>
                                            <p:strVal val="#ppt_y-0.4"/>
                                          </p:val>
                                        </p:tav>
                                        <p:tav tm="100000">
                                          <p:val>
                                            <p:strVal val="#ppt_y+0.1"/>
                                          </p:val>
                                        </p:tav>
                                      </p:tavLst>
                                    </p:anim>
                                    <p:anim calcmode="lin" valueType="num">
                                      <p:cBhvr>
                                        <p:cTn id="26" dur="1000" accel="100000" fill="hold">
                                          <p:stCondLst>
                                            <p:cond delay="4000"/>
                                          </p:stCondLst>
                                        </p:cTn>
                                        <p:tgtEl>
                                          <p:spTgt spid="2"/>
                                        </p:tgtEl>
                                        <p:attrNameLst>
                                          <p:attrName>ppt_x</p:attrName>
                                        </p:attrNameLst>
                                      </p:cBhvr>
                                      <p:tavLst>
                                        <p:tav tm="0">
                                          <p:val>
                                            <p:strVal val="#ppt_x-0.05"/>
                                          </p:val>
                                        </p:tav>
                                        <p:tav tm="100000">
                                          <p:val>
                                            <p:strVal val="#ppt_x"/>
                                          </p:val>
                                        </p:tav>
                                      </p:tavLst>
                                    </p:anim>
                                    <p:anim calcmode="lin" valueType="num">
                                      <p:cBhvr>
                                        <p:cTn id="27" dur="1000" accel="100000" fill="hold">
                                          <p:stCondLst>
                                            <p:cond delay="40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6000">
              <a:schemeClr val="accent3">
                <a:lumMod val="50000"/>
              </a:schemeClr>
            </a:gs>
            <a:gs pos="50000">
              <a:srgbClr val="9CB86E"/>
            </a:gs>
            <a:gs pos="100000">
              <a:srgbClr val="156B13"/>
            </a:gs>
          </a:gsLst>
          <a:lin ang="0" scaled="1"/>
        </a:gradFill>
        <a:effectLst/>
      </p:bgPr>
    </p:bg>
    <p:spTree>
      <p:nvGrpSpPr>
        <p:cNvPr id="1" name=""/>
        <p:cNvGrpSpPr/>
        <p:nvPr/>
      </p:nvGrpSpPr>
      <p:grpSpPr>
        <a:xfrm>
          <a:off x="0" y="0"/>
          <a:ext cx="0" cy="0"/>
          <a:chOff x="0" y="0"/>
          <a:chExt cx="0" cy="0"/>
        </a:xfrm>
      </p:grpSpPr>
      <p:pic>
        <p:nvPicPr>
          <p:cNvPr id="2" name="1 Imagen" descr="stock-photo-10032118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321185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
                                          </p:val>
                                        </p:tav>
                                      </p:tavLst>
                                    </p:anim>
                                    <p:anim calcmode="lin" valueType="num">
                                      <p:cBhvr>
                                        <p:cTn id="9" dur="3000"/>
                                        <p:tgtEl>
                                          <p:spTgt spid="3"/>
                                        </p:tgtEl>
                                        <p:attrNameLst>
                                          <p:attrName>ppt_y</p:attrName>
                                        </p:attrNameLst>
                                      </p:cBhvr>
                                      <p:tavLst>
                                        <p:tav tm="0">
                                          <p:val>
                                            <p:strVal val="ppt_y"/>
                                          </p:val>
                                        </p:tav>
                                        <p:tav tm="100000">
                                          <p:val>
                                            <p:strVal val="ppt_y+ppt_h/2"/>
                                          </p:val>
                                        </p:tav>
                                      </p:tavLst>
                                    </p:anim>
                                    <p:anim calcmode="lin" valueType="num">
                                      <p:cBhvr>
                                        <p:cTn id="10" dur="3000"/>
                                        <p:tgtEl>
                                          <p:spTgt spid="3"/>
                                        </p:tgtEl>
                                        <p:attrNameLst>
                                          <p:attrName>ppt_w</p:attrName>
                                        </p:attrNameLst>
                                      </p:cBhvr>
                                      <p:tavLst>
                                        <p:tav tm="0">
                                          <p:val>
                                            <p:strVal val="ppt_w"/>
                                          </p:val>
                                        </p:tav>
                                        <p:tav tm="100000">
                                          <p:val>
                                            <p:strVal val="ppt_w"/>
                                          </p:val>
                                        </p:tav>
                                      </p:tavLst>
                                    </p:anim>
                                    <p:anim calcmode="lin" valueType="num">
                                      <p:cBhvr>
                                        <p:cTn id="11" dur="3000"/>
                                        <p:tgtEl>
                                          <p:spTgt spid="3"/>
                                        </p:tgtEl>
                                        <p:attrNameLst>
                                          <p:attrName>ppt_h</p:attrName>
                                        </p:attrNameLst>
                                      </p:cBhvr>
                                      <p:tavLst>
                                        <p:tav tm="0">
                                          <p:val>
                                            <p:strVal val="ppt_h"/>
                                          </p:val>
                                        </p:tav>
                                        <p:tav tm="100000">
                                          <p:val>
                                            <p:fltVal val="0"/>
                                          </p:val>
                                        </p:tav>
                                      </p:tavLst>
                                    </p:anim>
                                    <p:set>
                                      <p:cBhvr>
                                        <p:cTn id="12" dur="1" fill="hold">
                                          <p:stCondLst>
                                            <p:cond delay="2999"/>
                                          </p:stCondLst>
                                        </p:cTn>
                                        <p:tgtEl>
                                          <p:spTgt spid="3"/>
                                        </p:tgtEl>
                                        <p:attrNameLst>
                                          <p:attrName>style.visibility</p:attrName>
                                        </p:attrNameLst>
                                      </p:cBhvr>
                                      <p:to>
                                        <p:strVal val="hidden"/>
                                      </p:to>
                                    </p:set>
                                  </p:childTnLst>
                                </p:cTn>
                              </p:par>
                              <p:par>
                                <p:cTn id="13" presetID="3" presetClass="exit" presetSubtype="5" fill="hold" nodeType="withEffect">
                                  <p:stCondLst>
                                    <p:cond delay="0"/>
                                  </p:stCondLst>
                                  <p:childTnLst>
                                    <p:animEffect transition="out" filter="blinds(vertic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1"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
                                          </p:val>
                                        </p:tav>
                                        <p:tav tm="100000">
                                          <p:val>
                                            <p:strVal val="#ppt_x"/>
                                          </p:val>
                                        </p:tav>
                                      </p:tavLst>
                                    </p:anim>
                                    <p:anim calcmode="lin" valueType="num">
                                      <p:cBhvr>
                                        <p:cTn id="19" dur="3000" fill="hold"/>
                                        <p:tgtEl>
                                          <p:spTgt spid="2"/>
                                        </p:tgtEl>
                                        <p:attrNameLst>
                                          <p:attrName>ppt_y</p:attrName>
                                        </p:attrNameLst>
                                      </p:cBhvr>
                                      <p:tavLst>
                                        <p:tav tm="0">
                                          <p:val>
                                            <p:strVal val="#ppt_y-#ppt_h/2"/>
                                          </p:val>
                                        </p:tav>
                                        <p:tav tm="100000">
                                          <p:val>
                                            <p:strVal val="#ppt_y"/>
                                          </p:val>
                                        </p:tav>
                                      </p:tavLst>
                                    </p:anim>
                                    <p:anim calcmode="lin" valueType="num">
                                      <p:cBhvr>
                                        <p:cTn id="20" dur="3000" fill="hold"/>
                                        <p:tgtEl>
                                          <p:spTgt spid="2"/>
                                        </p:tgtEl>
                                        <p:attrNameLst>
                                          <p:attrName>ppt_w</p:attrName>
                                        </p:attrNameLst>
                                      </p:cBhvr>
                                      <p:tavLst>
                                        <p:tav tm="0">
                                          <p:val>
                                            <p:strVal val="#ppt_w"/>
                                          </p:val>
                                        </p:tav>
                                        <p:tav tm="100000">
                                          <p:val>
                                            <p:strVal val="#ppt_w"/>
                                          </p:val>
                                        </p:tav>
                                      </p:tavLst>
                                    </p:anim>
                                    <p:anim calcmode="lin" valueType="num">
                                      <p:cBhvr>
                                        <p:cTn id="21" dur="3000" fill="hold"/>
                                        <p:tgtEl>
                                          <p:spTgt spid="2"/>
                                        </p:tgtEl>
                                        <p:attrNameLst>
                                          <p:attrName>ppt_h</p:attrName>
                                        </p:attrNameLst>
                                      </p:cBhvr>
                                      <p:tavLst>
                                        <p:tav tm="0">
                                          <p:val>
                                            <p:fltVal val="0"/>
                                          </p:val>
                                        </p:tav>
                                        <p:tav tm="100000">
                                          <p:val>
                                            <p:strVal val="#ppt_h"/>
                                          </p:val>
                                        </p:tav>
                                      </p:tavLst>
                                    </p:anim>
                                  </p:childTnLst>
                                </p:cTn>
                              </p:par>
                              <p:par>
                                <p:cTn id="22" presetID="8" presetClass="entr" presetSubtype="3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diamond(out)">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10093477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93477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 calcmode="lin" valueType="num">
                                      <p:cBhvr>
                                        <p:cTn id="9" dur="3000" fill="hold"/>
                                        <p:tgtEl>
                                          <p:spTgt spid="2"/>
                                        </p:tgtEl>
                                        <p:attrNameLst>
                                          <p:attrName>ppt_w</p:attrName>
                                        </p:attrNameLst>
                                      </p:cBhvr>
                                      <p:tavLst>
                                        <p:tav tm="0">
                                          <p:val>
                                            <p:strVal val="4/3*#ppt_w"/>
                                          </p:val>
                                        </p:tav>
                                        <p:tav tm="100000">
                                          <p:val>
                                            <p:strVal val="#ppt_w"/>
                                          </p:val>
                                        </p:tav>
                                      </p:tavLst>
                                    </p:anim>
                                    <p:anim calcmode="lin" valueType="num">
                                      <p:cBhvr>
                                        <p:cTn id="10" dur="3000" fill="hold"/>
                                        <p:tgtEl>
                                          <p:spTgt spid="2"/>
                                        </p:tgtEl>
                                        <p:attrNameLst>
                                          <p:attrName>ppt_h</p:attrName>
                                        </p:attrNameLst>
                                      </p:cBhvr>
                                      <p:tavLst>
                                        <p:tav tm="0">
                                          <p:val>
                                            <p:strVal val="4/3*#ppt_h"/>
                                          </p:val>
                                        </p:tav>
                                        <p:tav tm="100000">
                                          <p:val>
                                            <p:strVal val="#ppt_h"/>
                                          </p:val>
                                        </p:tav>
                                      </p:tavLst>
                                    </p:anim>
                                  </p:childTnLst>
                                </p:cTn>
                              </p:par>
                              <p:par>
                                <p:cTn id="11" presetID="23" presetClass="entr" presetSubtype="28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p:val>
                                            <p:strVal val="4/3*#ppt_w"/>
                                          </p:val>
                                        </p:tav>
                                        <p:tav tm="100000">
                                          <p:val>
                                            <p:strVal val="#ppt_w"/>
                                          </p:val>
                                        </p:tav>
                                      </p:tavLst>
                                    </p:anim>
                                    <p:anim calcmode="lin" valueType="num">
                                      <p:cBhvr>
                                        <p:cTn id="14" dur="3000" fill="hold"/>
                                        <p:tgtEl>
                                          <p:spTgt spid="3"/>
                                        </p:tgtEl>
                                        <p:attrNameLst>
                                          <p:attrName>ppt_h</p:attrName>
                                        </p:attrNameLst>
                                      </p:cBhvr>
                                      <p:tavLst>
                                        <p:tav tm="0">
                                          <p:val>
                                            <p:strVal val="4/3*#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3000"/>
                                        <p:tgtEl>
                                          <p:spTgt spid="3"/>
                                        </p:tgtEl>
                                      </p:cBhvr>
                                    </p:animEffect>
                                  </p:childTnLst>
                                </p:cTn>
                              </p:par>
                              <p:par>
                                <p:cTn id="18" presetID="3" presetClass="entr" presetSubtype="5"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vertical)">
                                      <p:cBhvr>
                                        <p:cTn id="20"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ACACC8"/>
        </a:solidFill>
        <a:effectLst/>
      </p:bgPr>
    </p:bg>
    <p:spTree>
      <p:nvGrpSpPr>
        <p:cNvPr id="1" name=""/>
        <p:cNvGrpSpPr/>
        <p:nvPr/>
      </p:nvGrpSpPr>
      <p:grpSpPr>
        <a:xfrm>
          <a:off x="0" y="0"/>
          <a:ext cx="0" cy="0"/>
          <a:chOff x="0" y="0"/>
          <a:chExt cx="0" cy="0"/>
        </a:xfrm>
      </p:grpSpPr>
      <p:pic>
        <p:nvPicPr>
          <p:cNvPr id="5" name="4 Imagen" descr="e37ecc3c.jpg"/>
          <p:cNvPicPr>
            <a:picLocks noChangeAspect="1"/>
          </p:cNvPicPr>
          <p:nvPr/>
        </p:nvPicPr>
        <p:blipFill>
          <a:blip r:embed="rId2"/>
          <a:stretch>
            <a:fillRect/>
          </a:stretch>
        </p:blipFill>
        <p:spPr>
          <a:xfrm>
            <a:off x="965446" y="0"/>
            <a:ext cx="7213107" cy="5143500"/>
          </a:xfrm>
          <a:prstGeom prst="rect">
            <a:avLst/>
          </a:prstGeom>
        </p:spPr>
      </p:pic>
      <p:sp>
        <p:nvSpPr>
          <p:cNvPr id="6" name="5 Rectángulo"/>
          <p:cNvSpPr/>
          <p:nvPr/>
        </p:nvSpPr>
        <p:spPr>
          <a:xfrm>
            <a:off x="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571868" y="1357304"/>
            <a:ext cx="3214710" cy="2308324"/>
          </a:xfrm>
          <a:prstGeom prst="rect">
            <a:avLst/>
          </a:prstGeom>
          <a:noFill/>
        </p:spPr>
        <p:txBody>
          <a:bodyPr wrap="square" rtlCol="0">
            <a:spAutoFit/>
          </a:bodyPr>
          <a:lstStyle/>
          <a:p>
            <a:pPr algn="ctr"/>
            <a:r>
              <a:rPr lang="es-PE" sz="1600" b="1" dirty="0" smtClean="0"/>
              <a:t>La relación que tenemos con nosotros mismos debe ser la más valiosa, debemos ser el primero de la lista si de prioridades se trata, debemos dedicarnos tiempo para cuidarnos, para conocernos, para saber cuáles son nuestros sueños, nuestros miedos, nuestros talentos, nuestras inquietudes, etc.</a:t>
            </a:r>
          </a:p>
          <a:p>
            <a:pPr algn="ctr"/>
            <a:endParaRPr lang="es-PE" sz="1600" b="1" dirty="0"/>
          </a:p>
        </p:txBody>
      </p:sp>
      <p:sp>
        <p:nvSpPr>
          <p:cNvPr id="7" name="6 Rectángulo"/>
          <p:cNvSpPr/>
          <p:nvPr/>
        </p:nvSpPr>
        <p:spPr>
          <a:xfrm>
            <a:off x="-428660" y="-285770"/>
            <a:ext cx="10072758"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21000">
              <a:srgbClr val="00206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49345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149345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88"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2/3*ppt_w"/>
                                          </p:val>
                                        </p:tav>
                                      </p:tavLst>
                                    </p:anim>
                                    <p:anim calcmode="lin" valueType="num">
                                      <p:cBhvr>
                                        <p:cTn id="9" dur="5000"/>
                                        <p:tgtEl>
                                          <p:spTgt spid="4"/>
                                        </p:tgtEl>
                                        <p:attrNameLst>
                                          <p:attrName>ppt_h</p:attrName>
                                        </p:attrNameLst>
                                      </p:cBhvr>
                                      <p:tavLst>
                                        <p:tav tm="0">
                                          <p:val>
                                            <p:strVal val="ppt_h"/>
                                          </p:val>
                                        </p:tav>
                                        <p:tav tm="100000">
                                          <p:val>
                                            <p:strVal val="2/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434"/>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10066012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66012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8"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5" presetClass="exit" presetSubtype="10" fill="hold" nodeType="withEffect">
                                  <p:stCondLst>
                                    <p:cond delay="0"/>
                                  </p:stCondLst>
                                  <p:childTnLst>
                                    <p:animEffect transition="out" filter="checkerboard(across)">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2"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5" presetClass="entr" presetSubtype="1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checkerboard(across)">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332524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332524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0" fill="hold"/>
                                        <p:tgtEl>
                                          <p:spTgt spid="3"/>
                                        </p:tgtEl>
                                        <p:attrNameLst>
                                          <p:attrName>ppt_w</p:attrName>
                                        </p:attrNameLst>
                                      </p:cBhvr>
                                      <p:tavLst>
                                        <p:tav tm="0">
                                          <p:val>
                                            <p:strVal val="2/3*#ppt_w"/>
                                          </p:val>
                                        </p:tav>
                                        <p:tav tm="100000">
                                          <p:val>
                                            <p:strVal val="#ppt_w"/>
                                          </p:val>
                                        </p:tav>
                                      </p:tavLst>
                                    </p:anim>
                                    <p:anim calcmode="lin" valueType="num">
                                      <p:cBhvr>
                                        <p:cTn id="10" dur="5000" fill="hold"/>
                                        <p:tgtEl>
                                          <p:spTgt spid="3"/>
                                        </p:tgtEl>
                                        <p:attrNameLst>
                                          <p:attrName>ppt_h</p:attrName>
                                        </p:attrNameLst>
                                      </p:cBhvr>
                                      <p:tavLst>
                                        <p:tav tm="0">
                                          <p:val>
                                            <p:strVal val="2/3*#ppt_h"/>
                                          </p:val>
                                        </p:tav>
                                        <p:tav tm="100000">
                                          <p:val>
                                            <p:strVal val="#ppt_h"/>
                                          </p:val>
                                        </p:tav>
                                      </p:tavLst>
                                    </p:anim>
                                  </p:childTnLst>
                                </p:cTn>
                              </p:par>
                              <p:par>
                                <p:cTn id="11" presetID="4" presetClass="entr" presetSubtype="16"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in)">
                                      <p:cBhvr>
                                        <p:cTn id="13" dur="5000"/>
                                        <p:tgtEl>
                                          <p:spTgt spid="3"/>
                                        </p:tgtEl>
                                      </p:cBhvr>
                                    </p:animEffec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2/3*#ppt_w"/>
                                          </p:val>
                                        </p:tav>
                                        <p:tav tm="100000">
                                          <p:val>
                                            <p:strVal val="#ppt_w"/>
                                          </p:val>
                                        </p:tav>
                                      </p:tavLst>
                                    </p:anim>
                                    <p:anim calcmode="lin" valueType="num">
                                      <p:cBhvr>
                                        <p:cTn id="17" dur="5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ACACC8"/>
        </a:solidFill>
        <a:effectLst/>
      </p:bgPr>
    </p:bg>
    <p:spTree>
      <p:nvGrpSpPr>
        <p:cNvPr id="1" name=""/>
        <p:cNvGrpSpPr/>
        <p:nvPr/>
      </p:nvGrpSpPr>
      <p:grpSpPr>
        <a:xfrm>
          <a:off x="0" y="0"/>
          <a:ext cx="0" cy="0"/>
          <a:chOff x="0" y="0"/>
          <a:chExt cx="0" cy="0"/>
        </a:xfrm>
      </p:grpSpPr>
      <p:pic>
        <p:nvPicPr>
          <p:cNvPr id="5" name="4 Imagen" descr="e37ecc3c.jpg"/>
          <p:cNvPicPr>
            <a:picLocks noChangeAspect="1"/>
          </p:cNvPicPr>
          <p:nvPr/>
        </p:nvPicPr>
        <p:blipFill>
          <a:blip r:embed="rId2"/>
          <a:stretch>
            <a:fillRect/>
          </a:stretch>
        </p:blipFill>
        <p:spPr>
          <a:xfrm>
            <a:off x="965446" y="0"/>
            <a:ext cx="7213107" cy="5143500"/>
          </a:xfrm>
          <a:prstGeom prst="rect">
            <a:avLst/>
          </a:prstGeom>
        </p:spPr>
      </p:pic>
      <p:sp>
        <p:nvSpPr>
          <p:cNvPr id="6" name="5 Rectángulo"/>
          <p:cNvSpPr/>
          <p:nvPr/>
        </p:nvSpPr>
        <p:spPr>
          <a:xfrm>
            <a:off x="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571868" y="1357304"/>
            <a:ext cx="3643338" cy="2308324"/>
          </a:xfrm>
          <a:prstGeom prst="rect">
            <a:avLst/>
          </a:prstGeom>
          <a:noFill/>
        </p:spPr>
        <p:txBody>
          <a:bodyPr wrap="square" rtlCol="0">
            <a:spAutoFit/>
          </a:bodyPr>
          <a:lstStyle/>
          <a:p>
            <a:pPr algn="ctr"/>
            <a:r>
              <a:rPr lang="es-PE" sz="1600" b="1" dirty="0" smtClean="0"/>
              <a:t>La rutina de la vida a veces nos hace movernos por inercia, pero está en nosotros el bajarnos de la rueda y tomarnos el tiempo necesario para sentirnos, para saber qué somos, qué tenemos, qué queremos… Algunos leerán y les parecerá una locura desconocer esto, pero otros reconocerán, inclusive con tristeza que no se conocen, que no están nunca para ellos mismos.</a:t>
            </a:r>
          </a:p>
          <a:p>
            <a:pPr algn="ctr"/>
            <a:endParaRPr lang="es-PE" sz="1600" b="1" dirty="0"/>
          </a:p>
        </p:txBody>
      </p:sp>
      <p:sp>
        <p:nvSpPr>
          <p:cNvPr id="7" name="6 Rectángulo"/>
          <p:cNvSpPr/>
          <p:nvPr/>
        </p:nvSpPr>
        <p:spPr>
          <a:xfrm>
            <a:off x="-428660" y="-285770"/>
            <a:ext cx="10072758"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0068248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0682488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17" presetClass="exit" presetSubtype="4" fill="hold" nodeType="withEffect">
                                  <p:stCondLst>
                                    <p:cond delay="0"/>
                                  </p:stCondLst>
                                  <p:childTnLst>
                                    <p:anim calcmode="lin" valueType="num">
                                      <p:cBhvr>
                                        <p:cTn id="8" dur="3000"/>
                                        <p:tgtEl>
                                          <p:spTgt spid="4"/>
                                        </p:tgtEl>
                                        <p:attrNameLst>
                                          <p:attrName>ppt_x</p:attrName>
                                        </p:attrNameLst>
                                      </p:cBhvr>
                                      <p:tavLst>
                                        <p:tav tm="0">
                                          <p:val>
                                            <p:strVal val="ppt_x"/>
                                          </p:val>
                                        </p:tav>
                                        <p:tav tm="100000">
                                          <p:val>
                                            <p:strVal val="ppt_x"/>
                                          </p:val>
                                        </p:tav>
                                      </p:tavLst>
                                    </p:anim>
                                    <p:anim calcmode="lin" valueType="num">
                                      <p:cBhvr>
                                        <p:cTn id="9" dur="3000"/>
                                        <p:tgtEl>
                                          <p:spTgt spid="4"/>
                                        </p:tgtEl>
                                        <p:attrNameLst>
                                          <p:attrName>ppt_y</p:attrName>
                                        </p:attrNameLst>
                                      </p:cBhvr>
                                      <p:tavLst>
                                        <p:tav tm="0">
                                          <p:val>
                                            <p:strVal val="ppt_y"/>
                                          </p:val>
                                        </p:tav>
                                        <p:tav tm="100000">
                                          <p:val>
                                            <p:strVal val="ppt_y+ppt_h/2"/>
                                          </p:val>
                                        </p:tav>
                                      </p:tavLst>
                                    </p:anim>
                                    <p:anim calcmode="lin" valueType="num">
                                      <p:cBhvr>
                                        <p:cTn id="10" dur="3000"/>
                                        <p:tgtEl>
                                          <p:spTgt spid="4"/>
                                        </p:tgtEl>
                                        <p:attrNameLst>
                                          <p:attrName>ppt_w</p:attrName>
                                        </p:attrNameLst>
                                      </p:cBhvr>
                                      <p:tavLst>
                                        <p:tav tm="0">
                                          <p:val>
                                            <p:strVal val="ppt_w"/>
                                          </p:val>
                                        </p:tav>
                                        <p:tav tm="100000">
                                          <p:val>
                                            <p:strVal val="ppt_w"/>
                                          </p:val>
                                        </p:tav>
                                      </p:tavLst>
                                    </p:anim>
                                    <p:anim calcmode="lin" valueType="num">
                                      <p:cBhvr>
                                        <p:cTn id="11" dur="3000"/>
                                        <p:tgtEl>
                                          <p:spTgt spid="4"/>
                                        </p:tgtEl>
                                        <p:attrNameLst>
                                          <p:attrName>ppt_h</p:attrName>
                                        </p:attrNameLst>
                                      </p:cBhvr>
                                      <p:tavLst>
                                        <p:tav tm="0">
                                          <p:val>
                                            <p:strVal val="ppt_h"/>
                                          </p:val>
                                        </p:tav>
                                        <p:tav tm="100000">
                                          <p:val>
                                            <p:fltVal val="0"/>
                                          </p:val>
                                        </p:tav>
                                      </p:tavLst>
                                    </p:anim>
                                    <p:set>
                                      <p:cBhvr>
                                        <p:cTn id="12" dur="1" fill="hold">
                                          <p:stCondLst>
                                            <p:cond delay="2999"/>
                                          </p:stCondLst>
                                        </p:cTn>
                                        <p:tgtEl>
                                          <p:spTgt spid="4"/>
                                        </p:tgtEl>
                                        <p:attrNameLst>
                                          <p:attrName>style.visibility</p:attrName>
                                        </p:attrNameLst>
                                      </p:cBhvr>
                                      <p:to>
                                        <p:strVal val="hidden"/>
                                      </p:to>
                                    </p:set>
                                  </p:childTnLst>
                                </p:cTn>
                              </p:par>
                              <p:par>
                                <p:cTn id="13" presetID="5" presetClass="exit" presetSubtype="5" fill="hold" nodeType="withEffect">
                                  <p:stCondLst>
                                    <p:cond delay="0"/>
                                  </p:stCondLst>
                                  <p:childTnLst>
                                    <p:animEffect transition="out" filter="checkerboard(down)">
                                      <p:cBhvr>
                                        <p:cTn id="14" dur="3000"/>
                                        <p:tgtEl>
                                          <p:spTgt spid="4"/>
                                        </p:tgtEl>
                                      </p:cBhvr>
                                    </p:animEffect>
                                    <p:set>
                                      <p:cBhvr>
                                        <p:cTn id="15" dur="1" fill="hold">
                                          <p:stCondLst>
                                            <p:cond delay="2999"/>
                                          </p:stCondLst>
                                        </p:cTn>
                                        <p:tgtEl>
                                          <p:spTgt spid="4"/>
                                        </p:tgtEl>
                                        <p:attrNameLst>
                                          <p:attrName>style.visibility</p:attrName>
                                        </p:attrNameLst>
                                      </p:cBhvr>
                                      <p:to>
                                        <p:strVal val="hidden"/>
                                      </p:to>
                                    </p:set>
                                  </p:childTnLst>
                                </p:cTn>
                              </p:par>
                              <p:par>
                                <p:cTn id="16" presetID="5" presetClass="entr" presetSubtype="5"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checkerboard(down)">
                                      <p:cBhvr>
                                        <p:cTn id="18" dur="3000"/>
                                        <p:tgtEl>
                                          <p:spTgt spid="2"/>
                                        </p:tgtEl>
                                      </p:cBhvr>
                                    </p:animEffect>
                                  </p:childTnLst>
                                </p:cTn>
                              </p:par>
                              <p:par>
                                <p:cTn id="19" presetID="17" presetClass="entr" presetSubtype="1"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ppt_h/2"/>
                                          </p:val>
                                        </p:tav>
                                        <p:tav tm="100000">
                                          <p:val>
                                            <p:strVal val="#ppt_y"/>
                                          </p:val>
                                        </p:tav>
                                      </p:tavLst>
                                    </p:anim>
                                    <p:anim calcmode="lin" valueType="num">
                                      <p:cBhvr>
                                        <p:cTn id="23" dur="3000" fill="hold"/>
                                        <p:tgtEl>
                                          <p:spTgt spid="2"/>
                                        </p:tgtEl>
                                        <p:attrNameLst>
                                          <p:attrName>ppt_w</p:attrName>
                                        </p:attrNameLst>
                                      </p:cBhvr>
                                      <p:tavLst>
                                        <p:tav tm="0">
                                          <p:val>
                                            <p:strVal val="#ppt_w"/>
                                          </p:val>
                                        </p:tav>
                                        <p:tav tm="100000">
                                          <p:val>
                                            <p:strVal val="#ppt_w"/>
                                          </p:val>
                                        </p:tav>
                                      </p:tavLst>
                                    </p:anim>
                                    <p:anim calcmode="lin" valueType="num">
                                      <p:cBhvr>
                                        <p:cTn id="24"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5000">
              <a:srgbClr val="452103"/>
            </a:gs>
            <a:gs pos="50000">
              <a:schemeClr val="accent1">
                <a:tint val="44500"/>
                <a:satMod val="160000"/>
              </a:schemeClr>
            </a:gs>
            <a:gs pos="100000">
              <a:schemeClr val="accent1">
                <a:tint val="23500"/>
                <a:satMod val="160000"/>
              </a:schemeClr>
            </a:gs>
          </a:gsLst>
          <a:lin ang="10800000" scaled="1"/>
          <a:tileRect/>
        </a:gradFill>
        <a:effectLst/>
      </p:bgPr>
    </p:bg>
    <p:spTree>
      <p:nvGrpSpPr>
        <p:cNvPr id="1" name=""/>
        <p:cNvGrpSpPr/>
        <p:nvPr/>
      </p:nvGrpSpPr>
      <p:grpSpPr>
        <a:xfrm>
          <a:off x="0" y="0"/>
          <a:ext cx="0" cy="0"/>
          <a:chOff x="0" y="0"/>
          <a:chExt cx="0" cy="0"/>
        </a:xfrm>
      </p:grpSpPr>
      <p:pic>
        <p:nvPicPr>
          <p:cNvPr id="2" name="1 Imagen" descr="stock-photo-2933110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933110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p:val>
                                            <p:strVal val="2/3*#ppt_w"/>
                                          </p:val>
                                        </p:tav>
                                        <p:tav tm="100000">
                                          <p:val>
                                            <p:strVal val="#ppt_w"/>
                                          </p:val>
                                        </p:tav>
                                      </p:tavLst>
                                    </p:anim>
                                    <p:anim calcmode="lin" valueType="num">
                                      <p:cBhvr>
                                        <p:cTn id="10" dur="3000" fill="hold"/>
                                        <p:tgtEl>
                                          <p:spTgt spid="3"/>
                                        </p:tgtEl>
                                        <p:attrNameLst>
                                          <p:attrName>ppt_h</p:attrName>
                                        </p:attrNameLst>
                                      </p:cBhvr>
                                      <p:tavLst>
                                        <p:tav tm="0">
                                          <p:val>
                                            <p:strVal val="2/3*#ppt_h"/>
                                          </p:val>
                                        </p:tav>
                                        <p:tav tm="100000">
                                          <p:val>
                                            <p:strVal val="#ppt_h"/>
                                          </p:val>
                                        </p:tav>
                                      </p:tavLst>
                                    </p:anim>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2/3*#ppt_w"/>
                                          </p:val>
                                        </p:tav>
                                        <p:tav tm="100000">
                                          <p:val>
                                            <p:strVal val="#ppt_w"/>
                                          </p:val>
                                        </p:tav>
                                      </p:tavLst>
                                    </p:anim>
                                    <p:anim calcmode="lin" valueType="num">
                                      <p:cBhvr>
                                        <p:cTn id="17" dur="4000" fill="hold"/>
                                        <p:tgtEl>
                                          <p:spTgt spid="2"/>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4C22"/>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pic>
        <p:nvPicPr>
          <p:cNvPr id="2" name="1 Imagen" descr="stock-photo-2999744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999744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0" fill="hold"/>
                                        <p:tgtEl>
                                          <p:spTgt spid="3"/>
                                        </p:tgtEl>
                                        <p:attrNameLst>
                                          <p:attrName>ppt_w</p:attrName>
                                        </p:attrNameLst>
                                      </p:cBhvr>
                                      <p:tavLst>
                                        <p:tav tm="0">
                                          <p:val>
                                            <p:strVal val="4/3*#ppt_w"/>
                                          </p:val>
                                        </p:tav>
                                        <p:tav tm="100000">
                                          <p:val>
                                            <p:strVal val="#ppt_w"/>
                                          </p:val>
                                        </p:tav>
                                      </p:tavLst>
                                    </p:anim>
                                    <p:anim calcmode="lin" valueType="num">
                                      <p:cBhvr>
                                        <p:cTn id="10" dur="5000" fill="hold"/>
                                        <p:tgtEl>
                                          <p:spTgt spid="3"/>
                                        </p:tgtEl>
                                        <p:attrNameLst>
                                          <p:attrName>ppt_h</p:attrName>
                                        </p:attrNameLst>
                                      </p:cBhvr>
                                      <p:tavLst>
                                        <p:tav tm="0">
                                          <p:val>
                                            <p:strVal val="4/3*#ppt_h"/>
                                          </p:val>
                                        </p:tav>
                                        <p:tav tm="100000">
                                          <p:val>
                                            <p:strVal val="#ppt_h"/>
                                          </p:val>
                                        </p:tav>
                                      </p:tavLst>
                                    </p:anim>
                                  </p:childTnLst>
                                </p:cTn>
                              </p:par>
                              <p:par>
                                <p:cTn id="11" presetID="13"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plus(out)">
                                      <p:cBhvr>
                                        <p:cTn id="13" dur="5000"/>
                                        <p:tgtEl>
                                          <p:spTgt spid="3"/>
                                        </p:tgtEl>
                                      </p:cBhvr>
                                    </p:animEffect>
                                  </p:childTnLst>
                                </p:cTn>
                              </p:par>
                              <p:par>
                                <p:cTn id="14" presetID="13" presetClass="entr" presetSubtype="16"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plus(in)">
                                      <p:cBhvr>
                                        <p:cTn id="16" dur="5000"/>
                                        <p:tgtEl>
                                          <p:spTgt spid="2"/>
                                        </p:tgtEl>
                                      </p:cBhvr>
                                    </p:animEffect>
                                  </p:childTnLst>
                                </p:cTn>
                              </p:par>
                              <p:par>
                                <p:cTn id="17" presetID="23" presetClass="entr" presetSubtype="27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p:cTn id="19" dur="5000" fill="hold"/>
                                        <p:tgtEl>
                                          <p:spTgt spid="2"/>
                                        </p:tgtEl>
                                        <p:attrNameLst>
                                          <p:attrName>ppt_w</p:attrName>
                                        </p:attrNameLst>
                                      </p:cBhvr>
                                      <p:tavLst>
                                        <p:tav tm="0">
                                          <p:val>
                                            <p:strVal val="2/3*#ppt_w"/>
                                          </p:val>
                                        </p:tav>
                                        <p:tav tm="100000">
                                          <p:val>
                                            <p:strVal val="#ppt_w"/>
                                          </p:val>
                                        </p:tav>
                                      </p:tavLst>
                                    </p:anim>
                                    <p:anim calcmode="lin" valueType="num">
                                      <p:cBhvr>
                                        <p:cTn id="20" dur="5000" fill="hold"/>
                                        <p:tgtEl>
                                          <p:spTgt spid="2"/>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ACACC8"/>
        </a:solidFill>
        <a:effectLst/>
      </p:bgPr>
    </p:bg>
    <p:spTree>
      <p:nvGrpSpPr>
        <p:cNvPr id="1" name=""/>
        <p:cNvGrpSpPr/>
        <p:nvPr/>
      </p:nvGrpSpPr>
      <p:grpSpPr>
        <a:xfrm>
          <a:off x="0" y="0"/>
          <a:ext cx="0" cy="0"/>
          <a:chOff x="0" y="0"/>
          <a:chExt cx="0" cy="0"/>
        </a:xfrm>
      </p:grpSpPr>
      <p:pic>
        <p:nvPicPr>
          <p:cNvPr id="5" name="4 Imagen" descr="e37ecc3c.jpg"/>
          <p:cNvPicPr>
            <a:picLocks noChangeAspect="1"/>
          </p:cNvPicPr>
          <p:nvPr/>
        </p:nvPicPr>
        <p:blipFill>
          <a:blip r:embed="rId2"/>
          <a:stretch>
            <a:fillRect/>
          </a:stretch>
        </p:blipFill>
        <p:spPr>
          <a:xfrm>
            <a:off x="965446" y="0"/>
            <a:ext cx="7213107" cy="5143500"/>
          </a:xfrm>
          <a:prstGeom prst="rect">
            <a:avLst/>
          </a:prstGeom>
        </p:spPr>
      </p:pic>
      <p:sp>
        <p:nvSpPr>
          <p:cNvPr id="6" name="5 Rectángulo"/>
          <p:cNvSpPr/>
          <p:nvPr/>
        </p:nvSpPr>
        <p:spPr>
          <a:xfrm>
            <a:off x="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428992" y="1500180"/>
            <a:ext cx="3643338" cy="2062103"/>
          </a:xfrm>
          <a:prstGeom prst="rect">
            <a:avLst/>
          </a:prstGeom>
          <a:noFill/>
        </p:spPr>
        <p:txBody>
          <a:bodyPr wrap="square" rtlCol="0">
            <a:spAutoFit/>
          </a:bodyPr>
          <a:lstStyle/>
          <a:p>
            <a:pPr algn="ctr"/>
            <a:r>
              <a:rPr lang="es-PE" sz="1600" b="1" dirty="0" smtClean="0"/>
              <a:t>Y esto no tiene la intención de despertar culpa en nosotros, para nada, tiene la intención de invitarnos y me incluyo, a darnos la oportunidad de ser más conscientes de nosotros mismos, de tomarnos el tiempo para estar aquí y ahora y observarnos en este momento, de disfrutarnos… ¿Sabes todo lo especial que puedes ser?</a:t>
            </a:r>
          </a:p>
          <a:p>
            <a:pPr algn="ctr"/>
            <a:endParaRPr lang="es-PE" sz="1600" b="1" dirty="0"/>
          </a:p>
        </p:txBody>
      </p:sp>
      <p:sp>
        <p:nvSpPr>
          <p:cNvPr id="7" name="6 Rectángulo"/>
          <p:cNvSpPr/>
          <p:nvPr/>
        </p:nvSpPr>
        <p:spPr>
          <a:xfrm>
            <a:off x="-428660" y="-285770"/>
            <a:ext cx="10072758"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6600"/>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10050807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50807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7" presetClass="exit" presetSubtype="2" fill="hold" nodeType="withEffect">
                                  <p:stCondLst>
                                    <p:cond delay="0"/>
                                  </p:stCondLst>
                                  <p:childTnLst>
                                    <p:anim calcmode="lin" valueType="num">
                                      <p:cBhvr>
                                        <p:cTn id="8" dur="3000"/>
                                        <p:tgtEl>
                                          <p:spTgt spid="3"/>
                                        </p:tgtEl>
                                        <p:attrNameLst>
                                          <p:attrName>ppt_x</p:attrName>
                                        </p:attrNameLst>
                                      </p:cBhvr>
                                      <p:tavLst>
                                        <p:tav tm="0">
                                          <p:val>
                                            <p:strVal val="ppt_x"/>
                                          </p:val>
                                        </p:tav>
                                        <p:tav tm="100000">
                                          <p:val>
                                            <p:strVal val="ppt_x+ppt_w/2"/>
                                          </p:val>
                                        </p:tav>
                                      </p:tavLst>
                                    </p:anim>
                                    <p:anim calcmode="lin" valueType="num">
                                      <p:cBhvr>
                                        <p:cTn id="9" dur="3000"/>
                                        <p:tgtEl>
                                          <p:spTgt spid="3"/>
                                        </p:tgtEl>
                                        <p:attrNameLst>
                                          <p:attrName>ppt_y</p:attrName>
                                        </p:attrNameLst>
                                      </p:cBhvr>
                                      <p:tavLst>
                                        <p:tav tm="0">
                                          <p:val>
                                            <p:strVal val="ppt_y"/>
                                          </p:val>
                                        </p:tav>
                                        <p:tav tm="100000">
                                          <p:val>
                                            <p:strVal val="ppt_y"/>
                                          </p:val>
                                        </p:tav>
                                      </p:tavLst>
                                    </p:anim>
                                    <p:anim calcmode="lin" valueType="num">
                                      <p:cBhvr>
                                        <p:cTn id="10" dur="3000"/>
                                        <p:tgtEl>
                                          <p:spTgt spid="3"/>
                                        </p:tgtEl>
                                        <p:attrNameLst>
                                          <p:attrName>ppt_w</p:attrName>
                                        </p:attrNameLst>
                                      </p:cBhvr>
                                      <p:tavLst>
                                        <p:tav tm="0">
                                          <p:val>
                                            <p:strVal val="ppt_w"/>
                                          </p:val>
                                        </p:tav>
                                        <p:tav tm="100000">
                                          <p:val>
                                            <p:fltVal val="0"/>
                                          </p:val>
                                        </p:tav>
                                      </p:tavLst>
                                    </p:anim>
                                    <p:anim calcmode="lin" valueType="num">
                                      <p:cBhvr>
                                        <p:cTn id="11" dur="3000"/>
                                        <p:tgtEl>
                                          <p:spTgt spid="3"/>
                                        </p:tgtEl>
                                        <p:attrNameLst>
                                          <p:attrName>ppt_h</p:attrName>
                                        </p:attrNameLst>
                                      </p:cBhvr>
                                      <p:tavLst>
                                        <p:tav tm="0">
                                          <p:val>
                                            <p:strVal val="ppt_h"/>
                                          </p:val>
                                        </p:tav>
                                        <p:tav tm="100000">
                                          <p:val>
                                            <p:strVal val="ppt_h"/>
                                          </p:val>
                                        </p:tav>
                                      </p:tavLst>
                                    </p:anim>
                                    <p:set>
                                      <p:cBhvr>
                                        <p:cTn id="12" dur="1" fill="hold">
                                          <p:stCondLst>
                                            <p:cond delay="2999"/>
                                          </p:stCondLst>
                                        </p:cTn>
                                        <p:tgtEl>
                                          <p:spTgt spid="3"/>
                                        </p:tgtEl>
                                        <p:attrNameLst>
                                          <p:attrName>style.visibility</p:attrName>
                                        </p:attrNameLst>
                                      </p:cBhvr>
                                      <p:to>
                                        <p:strVal val="hidden"/>
                                      </p:to>
                                    </p:set>
                                  </p:childTnLst>
                                </p:cTn>
                              </p:par>
                              <p:par>
                                <p:cTn id="13" presetID="16" presetClass="exit" presetSubtype="42" fill="hold" nodeType="withEffect">
                                  <p:stCondLst>
                                    <p:cond delay="0"/>
                                  </p:stCondLst>
                                  <p:childTnLst>
                                    <p:animEffect transition="out" filter="barn(outHorizontal)">
                                      <p:cBhvr>
                                        <p:cTn id="14" dur="3000"/>
                                        <p:tgtEl>
                                          <p:spTgt spid="3"/>
                                        </p:tgtEl>
                                      </p:cBhvr>
                                    </p:animEffect>
                                    <p:set>
                                      <p:cBhvr>
                                        <p:cTn id="15" dur="1" fill="hold">
                                          <p:stCondLst>
                                            <p:cond delay="2999"/>
                                          </p:stCondLst>
                                        </p:cTn>
                                        <p:tgtEl>
                                          <p:spTgt spid="3"/>
                                        </p:tgtEl>
                                        <p:attrNameLst>
                                          <p:attrName>style.visibility</p:attrName>
                                        </p:attrNameLst>
                                      </p:cBhvr>
                                      <p:to>
                                        <p:strVal val="hidden"/>
                                      </p:to>
                                    </p:set>
                                  </p:childTnLst>
                                </p:cTn>
                              </p:par>
                              <p:par>
                                <p:cTn id="16" presetID="17" presetClass="entr" presetSubtype="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ppt_x</p:attrName>
                                        </p:attrNameLst>
                                      </p:cBhvr>
                                      <p:tavLst>
                                        <p:tav tm="0">
                                          <p:val>
                                            <p:strVal val="#ppt_x-#ppt_w/2"/>
                                          </p:val>
                                        </p:tav>
                                        <p:tav tm="100000">
                                          <p:val>
                                            <p:strVal val="#ppt_x"/>
                                          </p:val>
                                        </p:tav>
                                      </p:tavLst>
                                    </p:anim>
                                    <p:anim calcmode="lin" valueType="num">
                                      <p:cBhvr>
                                        <p:cTn id="19" dur="3000" fill="hold"/>
                                        <p:tgtEl>
                                          <p:spTgt spid="2"/>
                                        </p:tgtEl>
                                        <p:attrNameLst>
                                          <p:attrName>ppt_y</p:attrName>
                                        </p:attrNameLst>
                                      </p:cBhvr>
                                      <p:tavLst>
                                        <p:tav tm="0">
                                          <p:val>
                                            <p:strVal val="#ppt_y"/>
                                          </p:val>
                                        </p:tav>
                                        <p:tav tm="100000">
                                          <p:val>
                                            <p:strVal val="#ppt_y"/>
                                          </p:val>
                                        </p:tav>
                                      </p:tavLst>
                                    </p:anim>
                                    <p:anim calcmode="lin" valueType="num">
                                      <p:cBhvr>
                                        <p:cTn id="20" dur="3000" fill="hold"/>
                                        <p:tgtEl>
                                          <p:spTgt spid="2"/>
                                        </p:tgtEl>
                                        <p:attrNameLst>
                                          <p:attrName>ppt_w</p:attrName>
                                        </p:attrNameLst>
                                      </p:cBhvr>
                                      <p:tavLst>
                                        <p:tav tm="0">
                                          <p:val>
                                            <p:fltVal val="0"/>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childTnLst>
                                </p:cTn>
                              </p:par>
                              <p:par>
                                <p:cTn id="22" presetID="16" presetClass="entr" presetSubtype="4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barn(outHorizontal)">
                                      <p:cBhvr>
                                        <p:cTn id="2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7033"/>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2546850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2546850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0" fill="hold"/>
                                        <p:tgtEl>
                                          <p:spTgt spid="3"/>
                                        </p:tgtEl>
                                        <p:attrNameLst>
                                          <p:attrName>ppt_w</p:attrName>
                                        </p:attrNameLst>
                                      </p:cBhvr>
                                      <p:tavLst>
                                        <p:tav tm="0">
                                          <p:val>
                                            <p:strVal val="4/3*#ppt_w"/>
                                          </p:val>
                                        </p:tav>
                                        <p:tav tm="100000">
                                          <p:val>
                                            <p:strVal val="#ppt_w"/>
                                          </p:val>
                                        </p:tav>
                                      </p:tavLst>
                                    </p:anim>
                                    <p:anim calcmode="lin" valueType="num">
                                      <p:cBhvr>
                                        <p:cTn id="10" dur="5000" fill="hold"/>
                                        <p:tgtEl>
                                          <p:spTgt spid="3"/>
                                        </p:tgtEl>
                                        <p:attrNameLst>
                                          <p:attrName>ppt_h</p:attrName>
                                        </p:attrNameLst>
                                      </p:cBhvr>
                                      <p:tavLst>
                                        <p:tav tm="0">
                                          <p:val>
                                            <p:strVal val="4/3*#ppt_h"/>
                                          </p:val>
                                        </p:tav>
                                        <p:tav tm="100000">
                                          <p:val>
                                            <p:strVal val="#ppt_h"/>
                                          </p:val>
                                        </p:tav>
                                      </p:tavLst>
                                    </p:anim>
                                  </p:childTnLst>
                                </p:cTn>
                              </p:par>
                              <p:par>
                                <p:cTn id="11" presetID="18" presetClass="entr" presetSubtype="1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strips(downLeft)">
                                      <p:cBhvr>
                                        <p:cTn id="13" dur="5000"/>
                                        <p:tgtEl>
                                          <p:spTgt spid="3"/>
                                        </p:tgtEl>
                                      </p:cBhvr>
                                    </p:animEffec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18" presetClass="entr" presetSubtype="9"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trips(upLeft)">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ACACC8"/>
        </a:solidFill>
        <a:effectLst/>
      </p:bgPr>
    </p:bg>
    <p:spTree>
      <p:nvGrpSpPr>
        <p:cNvPr id="1" name=""/>
        <p:cNvGrpSpPr/>
        <p:nvPr/>
      </p:nvGrpSpPr>
      <p:grpSpPr>
        <a:xfrm>
          <a:off x="0" y="0"/>
          <a:ext cx="0" cy="0"/>
          <a:chOff x="0" y="0"/>
          <a:chExt cx="0" cy="0"/>
        </a:xfrm>
      </p:grpSpPr>
      <p:pic>
        <p:nvPicPr>
          <p:cNvPr id="5" name="4 Imagen" descr="e37ecc3c.jpg"/>
          <p:cNvPicPr>
            <a:picLocks noChangeAspect="1"/>
          </p:cNvPicPr>
          <p:nvPr/>
        </p:nvPicPr>
        <p:blipFill>
          <a:blip r:embed="rId2"/>
          <a:stretch>
            <a:fillRect/>
          </a:stretch>
        </p:blipFill>
        <p:spPr>
          <a:xfrm>
            <a:off x="965446" y="0"/>
            <a:ext cx="7213107" cy="5143500"/>
          </a:xfrm>
          <a:prstGeom prst="rect">
            <a:avLst/>
          </a:prstGeom>
        </p:spPr>
      </p:pic>
      <p:sp>
        <p:nvSpPr>
          <p:cNvPr id="6" name="5 Rectángulo"/>
          <p:cNvSpPr/>
          <p:nvPr/>
        </p:nvSpPr>
        <p:spPr>
          <a:xfrm>
            <a:off x="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500430" y="1285866"/>
            <a:ext cx="3643338" cy="2554545"/>
          </a:xfrm>
          <a:prstGeom prst="rect">
            <a:avLst/>
          </a:prstGeom>
          <a:noFill/>
        </p:spPr>
        <p:txBody>
          <a:bodyPr wrap="square" rtlCol="0">
            <a:spAutoFit/>
          </a:bodyPr>
          <a:lstStyle/>
          <a:p>
            <a:pPr algn="ctr"/>
            <a:r>
              <a:rPr lang="es-PE" sz="1600" b="1" dirty="0" smtClean="0"/>
              <a:t>Para reconocernos no hacen falta los testigos, solo hace falta que nos veamos nosotros mismos. A veces nos limitamos de ver una película, de vestirnos de alguna manera, de mostrar nuestra mejor sonrisa, de bailar esa canción que nos gusta, por el hecho de que no tenemos alguien con quien compartir o algún testigo de lo que podemos ser y terminamos dejando de ser por ausencia de ojos de reconocimiento y aprobación.</a:t>
            </a:r>
          </a:p>
          <a:p>
            <a:pPr algn="ctr"/>
            <a:endParaRPr lang="es-PE" sz="1600" b="1" dirty="0"/>
          </a:p>
        </p:txBody>
      </p:sp>
      <p:sp>
        <p:nvSpPr>
          <p:cNvPr id="7" name="6 Rectángulo"/>
          <p:cNvSpPr/>
          <p:nvPr/>
        </p:nvSpPr>
        <p:spPr>
          <a:xfrm>
            <a:off x="-428660" y="-285770"/>
            <a:ext cx="10072758"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1976055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976055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xit" presetSubtype="32" fill="hold" nodeType="withEffect">
                                  <p:stCondLst>
                                    <p:cond delay="0"/>
                                  </p:stCondLst>
                                  <p:childTnLst>
                                    <p:anim calcmode="lin" valueType="num">
                                      <p:cBhvr>
                                        <p:cTn id="8" dur="5000"/>
                                        <p:tgtEl>
                                          <p:spTgt spid="2"/>
                                        </p:tgtEl>
                                        <p:attrNameLst>
                                          <p:attrName>ppt_w</p:attrName>
                                        </p:attrNameLst>
                                      </p:cBhvr>
                                      <p:tavLst>
                                        <p:tav tm="0">
                                          <p:val>
                                            <p:strVal val="ppt_w"/>
                                          </p:val>
                                        </p:tav>
                                        <p:tav tm="100000">
                                          <p:val>
                                            <p:fltVal val="0"/>
                                          </p:val>
                                        </p:tav>
                                      </p:tavLst>
                                    </p:anim>
                                    <p:anim calcmode="lin" valueType="num">
                                      <p:cBhvr>
                                        <p:cTn id="9" dur="5000"/>
                                        <p:tgtEl>
                                          <p:spTgt spid="2"/>
                                        </p:tgtEl>
                                        <p:attrNameLst>
                                          <p:attrName>ppt_h</p:attrName>
                                        </p:attrNameLst>
                                      </p:cBhvr>
                                      <p:tavLst>
                                        <p:tav tm="0">
                                          <p:val>
                                            <p:strVal val="ppt_h"/>
                                          </p:val>
                                        </p:tav>
                                        <p:tav tm="100000">
                                          <p:val>
                                            <p:fltVal val="0"/>
                                          </p:val>
                                        </p:tav>
                                      </p:tavLst>
                                    </p:anim>
                                    <p:set>
                                      <p:cBhvr>
                                        <p:cTn id="10" dur="1" fill="hold">
                                          <p:stCondLst>
                                            <p:cond delay="4999"/>
                                          </p:stCondLst>
                                        </p:cTn>
                                        <p:tgtEl>
                                          <p:spTgt spid="2"/>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5000" accel="50000">
                                          <p:stCondLst>
                                            <p:cond delay="0"/>
                                          </p:stCondLst>
                                        </p:cTn>
                                        <p:tgtEl>
                                          <p:spTgt spid="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5000" accel="50000">
                                          <p:stCondLst>
                                            <p:cond delay="0"/>
                                          </p:stCondLst>
                                        </p:cTn>
                                        <p:tgtEl>
                                          <p:spTgt spid="2"/>
                                        </p:tgtEl>
                                        <p:attrNameLst>
                                          <p:attrName>ppt_x</p:attrName>
                                          <p:attrName>ppt_y</p:attrName>
                                        </p:attrNameLst>
                                      </p:cBhvr>
                                    </p:animMotion>
                                    <p:animEffect transition="out" filter="fade">
                                      <p:cBhvr>
                                        <p:cTn id="14" dur="5000"/>
                                        <p:tgtEl>
                                          <p:spTgt spid="2"/>
                                        </p:tgtEl>
                                      </p:cBhvr>
                                    </p:animEffect>
                                    <p:set>
                                      <p:cBhvr>
                                        <p:cTn id="15" dur="1" fill="hold">
                                          <p:stCondLst>
                                            <p:cond delay="4999"/>
                                          </p:stCondLst>
                                        </p:cTn>
                                        <p:tgtEl>
                                          <p:spTgt spid="2"/>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0" fill="hold"/>
                                        <p:tgtEl>
                                          <p:spTgt spid="3"/>
                                        </p:tgtEl>
                                        <p:attrNameLst>
                                          <p:attrName>ppt_w</p:attrName>
                                        </p:attrNameLst>
                                      </p:cBhvr>
                                      <p:tavLst>
                                        <p:tav tm="0">
                                          <p:val>
                                            <p:strVal val="4/3*#ppt_w"/>
                                          </p:val>
                                        </p:tav>
                                        <p:tav tm="100000">
                                          <p:val>
                                            <p:strVal val="#ppt_w"/>
                                          </p:val>
                                        </p:tav>
                                      </p:tavLst>
                                    </p:anim>
                                    <p:anim calcmode="lin" valueType="num">
                                      <p:cBhvr>
                                        <p:cTn id="19" dur="5000" fill="hold"/>
                                        <p:tgtEl>
                                          <p:spTgt spid="3"/>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Scale>
                                      <p:cBhvr>
                                        <p:cTn id="22" dur="5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3"/>
                                        </p:tgtEl>
                                        <p:attrNameLst>
                                          <p:attrName>ppt_x</p:attrName>
                                          <p:attrName>ppt_y</p:attrName>
                                        </p:attrNameLst>
                                      </p:cBhvr>
                                    </p:animMotion>
                                    <p:animEffect transition="in" filter="fade">
                                      <p:cBhvr>
                                        <p:cTn id="24"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C00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0064698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00646985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3000"/>
                                        <p:tgtEl>
                                          <p:spTgt spid="4"/>
                                        </p:tgtEl>
                                        <p:attrNameLst>
                                          <p:attrName>ppt_w</p:attrName>
                                        </p:attrNameLst>
                                      </p:cBhvr>
                                      <p:tavLst>
                                        <p:tav tm="0">
                                          <p:val>
                                            <p:strVal val="ppt_w"/>
                                          </p:val>
                                        </p:tav>
                                        <p:tav tm="100000">
                                          <p:val>
                                            <p:strVal val="4/3*ppt_w"/>
                                          </p:val>
                                        </p:tav>
                                      </p:tavLst>
                                    </p:anim>
                                    <p:anim calcmode="lin" valueType="num">
                                      <p:cBhvr>
                                        <p:cTn id="9" dur="3000"/>
                                        <p:tgtEl>
                                          <p:spTgt spid="4"/>
                                        </p:tgtEl>
                                        <p:attrNameLst>
                                          <p:attrName>ppt_h</p:attrName>
                                        </p:attrNameLst>
                                      </p:cBhvr>
                                      <p:tavLst>
                                        <p:tav tm="0">
                                          <p:val>
                                            <p:strVal val="ppt_h"/>
                                          </p:val>
                                        </p:tav>
                                        <p:tav tm="100000">
                                          <p:val>
                                            <p:strVal val="4/3*ppt_h"/>
                                          </p:val>
                                        </p:tav>
                                      </p:tavLst>
                                    </p:anim>
                                    <p:set>
                                      <p:cBhvr>
                                        <p:cTn id="10" dur="1" fill="hold">
                                          <p:stCondLst>
                                            <p:cond delay="2999"/>
                                          </p:stCondLst>
                                        </p:cTn>
                                        <p:tgtEl>
                                          <p:spTgt spid="4"/>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4000" fill="hold"/>
                                        <p:tgtEl>
                                          <p:spTgt spid="2"/>
                                        </p:tgtEl>
                                        <p:attrNameLst>
                                          <p:attrName>ppt_w</p:attrName>
                                        </p:attrNameLst>
                                      </p:cBhvr>
                                      <p:tavLst>
                                        <p:tav tm="0">
                                          <p:val>
                                            <p:strVal val="2/3*#ppt_w"/>
                                          </p:val>
                                        </p:tav>
                                        <p:tav tm="100000">
                                          <p:val>
                                            <p:strVal val="#ppt_w"/>
                                          </p:val>
                                        </p:tav>
                                      </p:tavLst>
                                    </p:anim>
                                    <p:anim calcmode="lin" valueType="num">
                                      <p:cBhvr>
                                        <p:cTn id="17" dur="4000" fill="hold"/>
                                        <p:tgtEl>
                                          <p:spTgt spid="2"/>
                                        </p:tgtEl>
                                        <p:attrNameLst>
                                          <p:attrName>ppt_h</p:attrName>
                                        </p:attrNameLst>
                                      </p:cBhvr>
                                      <p:tavLst>
                                        <p:tav tm="0">
                                          <p:val>
                                            <p:strVal val="2/3*#ppt_h"/>
                                          </p:val>
                                        </p:tav>
                                        <p:tav tm="100000">
                                          <p:val>
                                            <p:strVal val="#ppt_h"/>
                                          </p:val>
                                        </p:tav>
                                      </p:tavLst>
                                    </p:anim>
                                  </p:childTnLst>
                                </p:cTn>
                              </p:par>
                              <p:par>
                                <p:cTn id="18" presetID="13"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plus(out)">
                                      <p:cBhvr>
                                        <p:cTn id="20"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1980864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980864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0" fill="hold"/>
                                        <p:tgtEl>
                                          <p:spTgt spid="3"/>
                                        </p:tgtEl>
                                        <p:attrNameLst>
                                          <p:attrName>ppt_w</p:attrName>
                                        </p:attrNameLst>
                                      </p:cBhvr>
                                      <p:tavLst>
                                        <p:tav tm="0">
                                          <p:val>
                                            <p:strVal val="4/3*#ppt_w"/>
                                          </p:val>
                                        </p:tav>
                                        <p:tav tm="100000">
                                          <p:val>
                                            <p:strVal val="#ppt_w"/>
                                          </p:val>
                                        </p:tav>
                                      </p:tavLst>
                                    </p:anim>
                                    <p:anim calcmode="lin" valueType="num">
                                      <p:cBhvr>
                                        <p:cTn id="10" dur="5000" fill="hold"/>
                                        <p:tgtEl>
                                          <p:spTgt spid="3"/>
                                        </p:tgtEl>
                                        <p:attrNameLst>
                                          <p:attrName>ppt_h</p:attrName>
                                        </p:attrNameLst>
                                      </p:cBhvr>
                                      <p:tavLst>
                                        <p:tav tm="0">
                                          <p:val>
                                            <p:strVal val="4/3*#ppt_h"/>
                                          </p:val>
                                        </p:tav>
                                        <p:tav tm="100000">
                                          <p:val>
                                            <p:strVal val="#ppt_h"/>
                                          </p:val>
                                        </p:tav>
                                      </p:tavLst>
                                    </p:anim>
                                  </p:childTnLst>
                                </p:cTn>
                              </p:par>
                              <p:par>
                                <p:cTn id="11" presetID="5"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checkerboard(across)">
                                      <p:cBhvr>
                                        <p:cTn id="13" dur="5000"/>
                                        <p:tgtEl>
                                          <p:spTgt spid="3"/>
                                        </p:tgtEl>
                                      </p:cBhvr>
                                    </p:animEffec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0" fill="hold"/>
                                        <p:tgtEl>
                                          <p:spTgt spid="2"/>
                                        </p:tgtEl>
                                        <p:attrNameLst>
                                          <p:attrName>ppt_w</p:attrName>
                                        </p:attrNameLst>
                                      </p:cBhvr>
                                      <p:tavLst>
                                        <p:tav tm="0">
                                          <p:val>
                                            <p:strVal val="4/3*#ppt_w"/>
                                          </p:val>
                                        </p:tav>
                                        <p:tav tm="100000">
                                          <p:val>
                                            <p:strVal val="#ppt_w"/>
                                          </p:val>
                                        </p:tav>
                                      </p:tavLst>
                                    </p:anim>
                                    <p:anim calcmode="lin" valueType="num">
                                      <p:cBhvr>
                                        <p:cTn id="17" dur="5000" fill="hold"/>
                                        <p:tgtEl>
                                          <p:spTgt spid="2"/>
                                        </p:tgtEl>
                                        <p:attrNameLst>
                                          <p:attrName>ppt_h</p:attrName>
                                        </p:attrNameLst>
                                      </p:cBhvr>
                                      <p:tavLst>
                                        <p:tav tm="0">
                                          <p:val>
                                            <p:strVal val="4/3*#ppt_h"/>
                                          </p:val>
                                        </p:tav>
                                        <p:tav tm="100000">
                                          <p:val>
                                            <p:strVal val="#ppt_h"/>
                                          </p:val>
                                        </p:tav>
                                      </p:tavLst>
                                    </p:anim>
                                  </p:childTnLst>
                                </p:cTn>
                              </p:par>
                              <p:par>
                                <p:cTn id="18" presetID="5" presetClass="entr" presetSubtype="1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ACACC8"/>
        </a:solidFill>
        <a:effectLst/>
      </p:bgPr>
    </p:bg>
    <p:spTree>
      <p:nvGrpSpPr>
        <p:cNvPr id="1" name=""/>
        <p:cNvGrpSpPr/>
        <p:nvPr/>
      </p:nvGrpSpPr>
      <p:grpSpPr>
        <a:xfrm>
          <a:off x="0" y="0"/>
          <a:ext cx="0" cy="0"/>
          <a:chOff x="0" y="0"/>
          <a:chExt cx="0" cy="0"/>
        </a:xfrm>
      </p:grpSpPr>
      <p:pic>
        <p:nvPicPr>
          <p:cNvPr id="5" name="4 Imagen" descr="e37ecc3c.jpg"/>
          <p:cNvPicPr>
            <a:picLocks noChangeAspect="1"/>
          </p:cNvPicPr>
          <p:nvPr/>
        </p:nvPicPr>
        <p:blipFill>
          <a:blip r:embed="rId2"/>
          <a:stretch>
            <a:fillRect/>
          </a:stretch>
        </p:blipFill>
        <p:spPr>
          <a:xfrm>
            <a:off x="965446" y="0"/>
            <a:ext cx="7213107" cy="5143500"/>
          </a:xfrm>
          <a:prstGeom prst="rect">
            <a:avLst/>
          </a:prstGeom>
        </p:spPr>
      </p:pic>
      <p:sp>
        <p:nvSpPr>
          <p:cNvPr id="6" name="5 Rectángulo"/>
          <p:cNvSpPr/>
          <p:nvPr/>
        </p:nvSpPr>
        <p:spPr>
          <a:xfrm>
            <a:off x="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286116" y="1857370"/>
            <a:ext cx="3643338" cy="1323439"/>
          </a:xfrm>
          <a:prstGeom prst="rect">
            <a:avLst/>
          </a:prstGeom>
          <a:noFill/>
        </p:spPr>
        <p:txBody>
          <a:bodyPr wrap="square" rtlCol="0">
            <a:spAutoFit/>
          </a:bodyPr>
          <a:lstStyle/>
          <a:p>
            <a:pPr algn="ctr"/>
            <a:r>
              <a:rPr lang="es-PE" sz="1600" b="1" dirty="0" smtClean="0"/>
              <a:t>Pues cada cosa que dejamos de hacer, no la recuperamos, cada actitud que nos guardamos, cada sonrisa, no se acumula, perdemos la oportunidad de vivirla</a:t>
            </a:r>
          </a:p>
          <a:p>
            <a:pPr algn="ctr"/>
            <a:endParaRPr lang="es-PE" sz="1600" b="1" dirty="0"/>
          </a:p>
        </p:txBody>
      </p:sp>
      <p:sp>
        <p:nvSpPr>
          <p:cNvPr id="7" name="6 Rectángulo"/>
          <p:cNvSpPr/>
          <p:nvPr/>
        </p:nvSpPr>
        <p:spPr>
          <a:xfrm>
            <a:off x="-428660" y="-285770"/>
            <a:ext cx="10072758"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6699FF">
                <a:shade val="67500"/>
                <a:satMod val="115000"/>
              </a:srgbClr>
            </a:gs>
            <a:gs pos="100000">
              <a:srgbClr val="6699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920885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29208857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9" presetClass="exit" presetSubtype="0" fill="hold" nodeType="withEffect">
                                  <p:stCondLst>
                                    <p:cond delay="0"/>
                                  </p:stCondLst>
                                  <p:childTnLst>
                                    <p:anim calcmode="lin" valueType="num">
                                      <p:cBhvr>
                                        <p:cTn id="8" dur="5000"/>
                                        <p:tgtEl>
                                          <p:spTgt spid="4"/>
                                        </p:tgtEl>
                                        <p:attrNameLst>
                                          <p:attrName>ppt_x</p:attrName>
                                        </p:attrNameLst>
                                      </p:cBhvr>
                                      <p:tavLst>
                                        <p:tav tm="0">
                                          <p:val>
                                            <p:strVal val="ppt_x"/>
                                          </p:val>
                                        </p:tav>
                                        <p:tav tm="100000">
                                          <p:val>
                                            <p:strVal val="ppt_x-.2"/>
                                          </p:val>
                                        </p:tav>
                                      </p:tavLst>
                                    </p:anim>
                                    <p:anim calcmode="lin" valueType="num">
                                      <p:cBhvr>
                                        <p:cTn id="9" dur="5000"/>
                                        <p:tgtEl>
                                          <p:spTgt spid="4"/>
                                        </p:tgtEl>
                                        <p:attrNameLst>
                                          <p:attrName>ppt_y</p:attrName>
                                        </p:attrNameLst>
                                      </p:cBhvr>
                                      <p:tavLst>
                                        <p:tav tm="0">
                                          <p:val>
                                            <p:strVal val="ppt_y"/>
                                          </p:val>
                                        </p:tav>
                                        <p:tav tm="100000">
                                          <p:val>
                                            <p:strVal val="ppt_y"/>
                                          </p:val>
                                        </p:tav>
                                      </p:tavLst>
                                    </p:anim>
                                    <p:animEffect transition="out" filter="fade">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5000"/>
                                        <p:tgtEl>
                                          <p:spTgt spid="4"/>
                                        </p:tgtEl>
                                        <p:attrNameLst>
                                          <p:attrName>ppt_w</p:attrName>
                                        </p:attrNameLst>
                                      </p:cBhvr>
                                      <p:tavLst>
                                        <p:tav tm="0">
                                          <p:val>
                                            <p:strVal val="ppt_w"/>
                                          </p:val>
                                        </p:tav>
                                        <p:tav tm="100000">
                                          <p:val>
                                            <p:strVal val="4/3*ppt_w"/>
                                          </p:val>
                                        </p:tav>
                                      </p:tavLst>
                                    </p:anim>
                                    <p:anim calcmode="lin" valueType="num">
                                      <p:cBhvr>
                                        <p:cTn id="14" dur="5000"/>
                                        <p:tgtEl>
                                          <p:spTgt spid="4"/>
                                        </p:tgtEl>
                                        <p:attrNameLst>
                                          <p:attrName>ppt_h</p:attrName>
                                        </p:attrNameLst>
                                      </p:cBhvr>
                                      <p:tavLst>
                                        <p:tav tm="0">
                                          <p:val>
                                            <p:strVal val="ppt_h"/>
                                          </p:val>
                                        </p:tav>
                                        <p:tav tm="100000">
                                          <p:val>
                                            <p:strVal val="4/3*ppt_h"/>
                                          </p:val>
                                        </p:tav>
                                      </p:tavLst>
                                    </p:anim>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452103"/>
            </a:gs>
            <a:gs pos="50000">
              <a:srgbClr val="FFC000">
                <a:shade val="67500"/>
                <a:satMod val="115000"/>
              </a:srgbClr>
            </a:gs>
            <a:gs pos="100000">
              <a:srgbClr val="FFC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13879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tock-photo-113879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5" name="4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xit" presetSubtype="272" fill="hold" nodeType="withEffect">
                                  <p:stCondLst>
                                    <p:cond delay="0"/>
                                  </p:stCondLst>
                                  <p:childTnLst>
                                    <p:anim calcmode="lin" valueType="num">
                                      <p:cBhvr>
                                        <p:cTn id="8" dur="5000"/>
                                        <p:tgtEl>
                                          <p:spTgt spid="4"/>
                                        </p:tgtEl>
                                        <p:attrNameLst>
                                          <p:attrName>ppt_w</p:attrName>
                                        </p:attrNameLst>
                                      </p:cBhvr>
                                      <p:tavLst>
                                        <p:tav tm="0">
                                          <p:val>
                                            <p:strVal val="ppt_w"/>
                                          </p:val>
                                        </p:tav>
                                        <p:tav tm="100000">
                                          <p:val>
                                            <p:strVal val="4/3*ppt_w"/>
                                          </p:val>
                                        </p:tav>
                                      </p:tavLst>
                                    </p:anim>
                                    <p:anim calcmode="lin" valueType="num">
                                      <p:cBhvr>
                                        <p:cTn id="9" dur="5000"/>
                                        <p:tgtEl>
                                          <p:spTgt spid="4"/>
                                        </p:tgtEl>
                                        <p:attrNameLst>
                                          <p:attrName>ppt_h</p:attrName>
                                        </p:attrNameLst>
                                      </p:cBhvr>
                                      <p:tavLst>
                                        <p:tav tm="0">
                                          <p:val>
                                            <p:strVal val="ppt_h"/>
                                          </p:val>
                                        </p:tav>
                                        <p:tav tm="100000">
                                          <p:val>
                                            <p:strVal val="4/3*ppt_h"/>
                                          </p:val>
                                        </p:tav>
                                      </p:tavLst>
                                    </p:anim>
                                    <p:set>
                                      <p:cBhvr>
                                        <p:cTn id="10" dur="1" fill="hold">
                                          <p:stCondLst>
                                            <p:cond delay="4999"/>
                                          </p:stCondLst>
                                        </p:cTn>
                                        <p:tgtEl>
                                          <p:spTgt spid="4"/>
                                        </p:tgtEl>
                                        <p:attrNameLst>
                                          <p:attrName>style.visibility</p:attrName>
                                        </p:attrNameLst>
                                      </p:cBhvr>
                                      <p:to>
                                        <p:strVal val="hidden"/>
                                      </p:to>
                                    </p:set>
                                  </p:childTnLst>
                                </p:cTn>
                              </p:par>
                              <p:par>
                                <p:cTn id="11" presetID="52" presetClass="exit" presetSubtype="0" fill="hold" nodeType="withEffect">
                                  <p:stCondLst>
                                    <p:cond delay="0"/>
                                  </p:stCondLst>
                                  <p:childTnLst>
                                    <p:animScale>
                                      <p:cBhvr>
                                        <p:cTn id="12" dur="5000" accel="50000">
                                          <p:stCondLst>
                                            <p:cond delay="0"/>
                                          </p:stCondLst>
                                        </p:cTn>
                                        <p:tgtEl>
                                          <p:spTgt spid="4"/>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13" dur="5000" accel="50000">
                                          <p:stCondLst>
                                            <p:cond delay="0"/>
                                          </p:stCondLst>
                                        </p:cTn>
                                        <p:tgtEl>
                                          <p:spTgt spid="4"/>
                                        </p:tgtEl>
                                        <p:attrNameLst>
                                          <p:attrName>ppt_x</p:attrName>
                                          <p:attrName>ppt_y</p:attrName>
                                        </p:attrNameLst>
                                      </p:cBhvr>
                                    </p:animMotion>
                                    <p:animEffect transition="out" filter="fade">
                                      <p:cBhvr>
                                        <p:cTn id="14" dur="5000"/>
                                        <p:tgtEl>
                                          <p:spTgt spid="4"/>
                                        </p:tgtEl>
                                      </p:cBhvr>
                                    </p:animEffect>
                                    <p:set>
                                      <p:cBhvr>
                                        <p:cTn id="15" dur="1" fill="hold">
                                          <p:stCondLst>
                                            <p:cond delay="4999"/>
                                          </p:stCondLst>
                                        </p:cTn>
                                        <p:tgtEl>
                                          <p:spTgt spid="4"/>
                                        </p:tgtEl>
                                        <p:attrNameLst>
                                          <p:attrName>style.visibility</p:attrName>
                                        </p:attrNameLst>
                                      </p:cBhvr>
                                      <p:to>
                                        <p:strVal val="hidden"/>
                                      </p:to>
                                    </p:set>
                                  </p:childTnLst>
                                </p:cTn>
                              </p:par>
                              <p:par>
                                <p:cTn id="16" presetID="23" presetClass="entr" presetSubtype="28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strVal val="4/3*#ppt_w"/>
                                          </p:val>
                                        </p:tav>
                                        <p:tav tm="100000">
                                          <p:val>
                                            <p:strVal val="#ppt_w"/>
                                          </p:val>
                                        </p:tav>
                                      </p:tavLst>
                                    </p:anim>
                                    <p:anim calcmode="lin" valueType="num">
                                      <p:cBhvr>
                                        <p:cTn id="19" dur="5000" fill="hold"/>
                                        <p:tgtEl>
                                          <p:spTgt spid="2"/>
                                        </p:tgtEl>
                                        <p:attrNameLst>
                                          <p:attrName>ppt_h</p:attrName>
                                        </p:attrNameLst>
                                      </p:cBhvr>
                                      <p:tavLst>
                                        <p:tav tm="0">
                                          <p:val>
                                            <p:strVal val="4/3*#ppt_h"/>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Scale>
                                      <p:cBhvr>
                                        <p:cTn id="22" dur="5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2"/>
                                        </p:tgtEl>
                                        <p:attrNameLst>
                                          <p:attrName>ppt_x</p:attrName>
                                          <p:attrName>ppt_y</p:attrName>
                                        </p:attrNameLst>
                                      </p:cBhvr>
                                    </p:animMotion>
                                    <p:animEffect transition="in" filter="fade">
                                      <p:cBhvr>
                                        <p:cTn id="2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30000">
              <a:srgbClr val="0066FF"/>
            </a:gs>
            <a:gs pos="30000">
              <a:srgbClr val="D49E6C"/>
            </a:gs>
            <a:gs pos="70000">
              <a:srgbClr val="A65528"/>
            </a:gs>
            <a:gs pos="100000">
              <a:srgbClr val="663012"/>
            </a:gs>
          </a:gsLst>
          <a:lin ang="5400000" scaled="1"/>
          <a:tileRect/>
        </a:gradFill>
        <a:effectLst/>
      </p:bgPr>
    </p:bg>
    <p:spTree>
      <p:nvGrpSpPr>
        <p:cNvPr id="1" name=""/>
        <p:cNvGrpSpPr/>
        <p:nvPr/>
      </p:nvGrpSpPr>
      <p:grpSpPr>
        <a:xfrm>
          <a:off x="0" y="0"/>
          <a:ext cx="0" cy="0"/>
          <a:chOff x="0" y="0"/>
          <a:chExt cx="0" cy="0"/>
        </a:xfrm>
      </p:grpSpPr>
      <p:pic>
        <p:nvPicPr>
          <p:cNvPr id="2" name="1 Imagen" descr="stock-photo-910502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910502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a:off x="-428660" y="-285770"/>
            <a:ext cx="10072758" cy="592935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3" presetClass="entr" presetSubtype="28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0" fill="hold"/>
                                        <p:tgtEl>
                                          <p:spTgt spid="3"/>
                                        </p:tgtEl>
                                        <p:attrNameLst>
                                          <p:attrName>ppt_w</p:attrName>
                                        </p:attrNameLst>
                                      </p:cBhvr>
                                      <p:tavLst>
                                        <p:tav tm="0">
                                          <p:val>
                                            <p:strVal val="4/3*#ppt_w"/>
                                          </p:val>
                                        </p:tav>
                                        <p:tav tm="100000">
                                          <p:val>
                                            <p:strVal val="#ppt_w"/>
                                          </p:val>
                                        </p:tav>
                                      </p:tavLst>
                                    </p:anim>
                                    <p:anim calcmode="lin" valueType="num">
                                      <p:cBhvr>
                                        <p:cTn id="10" dur="5000" fill="hold"/>
                                        <p:tgtEl>
                                          <p:spTgt spid="3"/>
                                        </p:tgtEl>
                                        <p:attrNameLst>
                                          <p:attrName>ppt_h</p:attrName>
                                        </p:attrNameLst>
                                      </p:cBhvr>
                                      <p:tavLst>
                                        <p:tav tm="0">
                                          <p:val>
                                            <p:strVal val="4/3*#ppt_h"/>
                                          </p:val>
                                        </p:tav>
                                        <p:tav tm="100000">
                                          <p:val>
                                            <p:strVal val="#ppt_h"/>
                                          </p:val>
                                        </p:tav>
                                      </p:tavLst>
                                    </p:anim>
                                  </p:childTnLst>
                                </p:cTn>
                              </p:par>
                              <p:par>
                                <p:cTn id="11" presetID="8" presetClass="exit" presetSubtype="32" fill="hold" nodeType="withEffect">
                                  <p:stCondLst>
                                    <p:cond delay="0"/>
                                  </p:stCondLst>
                                  <p:childTnLst>
                                    <p:animEffect transition="out" filter="diamond(out)">
                                      <p:cBhvr>
                                        <p:cTn id="12" dur="5000"/>
                                        <p:tgtEl>
                                          <p:spTgt spid="2"/>
                                        </p:tgtEl>
                                      </p:cBhvr>
                                    </p:animEffect>
                                    <p:set>
                                      <p:cBhvr>
                                        <p:cTn id="13" dur="1" fill="hold">
                                          <p:stCondLst>
                                            <p:cond delay="4999"/>
                                          </p:stCondLst>
                                        </p:cTn>
                                        <p:tgtEl>
                                          <p:spTgt spid="2"/>
                                        </p:tgtEl>
                                        <p:attrNameLst>
                                          <p:attrName>style.visibility</p:attrName>
                                        </p:attrNameLst>
                                      </p:cBhvr>
                                      <p:to>
                                        <p:strVal val="hidden"/>
                                      </p:to>
                                    </p:set>
                                  </p:childTnLst>
                                </p:cTn>
                              </p:par>
                              <p:par>
                                <p:cTn id="14" presetID="16" presetClass="entr" presetSubtype="37"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barn(outVertical)">
                                      <p:cBhvr>
                                        <p:cTn id="16" dur="5000"/>
                                        <p:tgtEl>
                                          <p:spTgt spid="2"/>
                                        </p:tgtEl>
                                      </p:cBhvr>
                                    </p:animEffect>
                                  </p:childTnLst>
                                </p:cTn>
                              </p:par>
                              <p:par>
                                <p:cTn id="17" presetID="4" presetClass="entr" presetSubtype="32"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box(out)">
                                      <p:cBhvr>
                                        <p:cTn id="19" dur="5000"/>
                                        <p:tgtEl>
                                          <p:spTgt spid="2"/>
                                        </p:tgtEl>
                                      </p:cBhvr>
                                    </p:animEffect>
                                  </p:childTnLst>
                                </p:cTn>
                              </p:par>
                              <p:par>
                                <p:cTn id="20" presetID="23" presetClass="entr" presetSubtype="27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0" fill="hold"/>
                                        <p:tgtEl>
                                          <p:spTgt spid="2"/>
                                        </p:tgtEl>
                                        <p:attrNameLst>
                                          <p:attrName>ppt_w</p:attrName>
                                        </p:attrNameLst>
                                      </p:cBhvr>
                                      <p:tavLst>
                                        <p:tav tm="0">
                                          <p:val>
                                            <p:strVal val="2/3*#ppt_w"/>
                                          </p:val>
                                        </p:tav>
                                        <p:tav tm="100000">
                                          <p:val>
                                            <p:strVal val="#ppt_w"/>
                                          </p:val>
                                        </p:tav>
                                      </p:tavLst>
                                    </p:anim>
                                    <p:anim calcmode="lin" valueType="num">
                                      <p:cBhvr>
                                        <p:cTn id="23" dur="5000" fill="hold"/>
                                        <p:tgtEl>
                                          <p:spTgt spid="2"/>
                                        </p:tgtEl>
                                        <p:attrNameLst>
                                          <p:attrName>ppt_h</p:attrName>
                                        </p:attrNameLst>
                                      </p:cBhvr>
                                      <p:tavLst>
                                        <p:tav tm="0">
                                          <p:val>
                                            <p:strVal val="2/3*#ppt_h"/>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barn(outHorizontal)">
                                      <p:cBhvr>
                                        <p:cTn id="26"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ACACC8"/>
        </a:solidFill>
        <a:effectLst/>
      </p:bgPr>
    </p:bg>
    <p:spTree>
      <p:nvGrpSpPr>
        <p:cNvPr id="1" name=""/>
        <p:cNvGrpSpPr/>
        <p:nvPr/>
      </p:nvGrpSpPr>
      <p:grpSpPr>
        <a:xfrm>
          <a:off x="0" y="0"/>
          <a:ext cx="0" cy="0"/>
          <a:chOff x="0" y="0"/>
          <a:chExt cx="0" cy="0"/>
        </a:xfrm>
      </p:grpSpPr>
      <p:pic>
        <p:nvPicPr>
          <p:cNvPr id="5" name="4 Imagen" descr="e37ecc3c.jpg"/>
          <p:cNvPicPr>
            <a:picLocks noChangeAspect="1"/>
          </p:cNvPicPr>
          <p:nvPr/>
        </p:nvPicPr>
        <p:blipFill>
          <a:blip r:embed="rId2"/>
          <a:stretch>
            <a:fillRect/>
          </a:stretch>
        </p:blipFill>
        <p:spPr>
          <a:xfrm>
            <a:off x="965446" y="0"/>
            <a:ext cx="7213107" cy="5143500"/>
          </a:xfrm>
          <a:prstGeom prst="rect">
            <a:avLst/>
          </a:prstGeom>
        </p:spPr>
      </p:pic>
      <p:sp>
        <p:nvSpPr>
          <p:cNvPr id="6" name="5 Rectángulo"/>
          <p:cNvSpPr/>
          <p:nvPr/>
        </p:nvSpPr>
        <p:spPr>
          <a:xfrm>
            <a:off x="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Rectángulo"/>
          <p:cNvSpPr/>
          <p:nvPr/>
        </p:nvSpPr>
        <p:spPr>
          <a:xfrm>
            <a:off x="8143900" y="0"/>
            <a:ext cx="1000100" cy="5143500"/>
          </a:xfrm>
          <a:prstGeom prst="rect">
            <a:avLst/>
          </a:prstGeom>
          <a:blipFill dpi="0" rotWithShape="1">
            <a:blip r:embed="rId3">
              <a:duotone>
                <a:schemeClr val="accent4">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uadroTexto"/>
          <p:cNvSpPr txBox="1"/>
          <p:nvPr/>
        </p:nvSpPr>
        <p:spPr>
          <a:xfrm>
            <a:off x="3286116" y="1857370"/>
            <a:ext cx="3643338" cy="1569660"/>
          </a:xfrm>
          <a:prstGeom prst="rect">
            <a:avLst/>
          </a:prstGeom>
          <a:noFill/>
        </p:spPr>
        <p:txBody>
          <a:bodyPr wrap="square" rtlCol="0">
            <a:spAutoFit/>
          </a:bodyPr>
          <a:lstStyle/>
          <a:p>
            <a:pPr algn="ctr"/>
            <a:r>
              <a:rPr lang="es-PE" sz="1600" b="1" dirty="0" smtClean="0"/>
              <a:t>Es muy gratificante compartir, pero el apreciarnos, conocernos y dedicarnos tiempo a nosotros mismos, es lo que va a consolidar una relación maravillosa y nos permitirá caminar cada paso más seguros de a donde queremos ir</a:t>
            </a:r>
          </a:p>
          <a:p>
            <a:pPr algn="ctr"/>
            <a:endParaRPr lang="es-PE" sz="1600" b="1" dirty="0"/>
          </a:p>
        </p:txBody>
      </p:sp>
      <p:pic>
        <p:nvPicPr>
          <p:cNvPr id="7" name="6 Imagen" descr="cooltext347310775052748.png"/>
          <p:cNvPicPr>
            <a:picLocks noChangeAspect="1"/>
          </p:cNvPicPr>
          <p:nvPr/>
        </p:nvPicPr>
        <p:blipFill>
          <a:blip r:embed="rId4">
            <a:duotone>
              <a:prstClr val="black"/>
              <a:schemeClr val="accent4">
                <a:tint val="45000"/>
                <a:satMod val="400000"/>
              </a:schemeClr>
            </a:duotone>
            <a:lum bright="-40000" contrast="40000"/>
          </a:blip>
          <a:stretch>
            <a:fillRect/>
          </a:stretch>
        </p:blipFill>
        <p:spPr>
          <a:xfrm>
            <a:off x="6257004" y="4000510"/>
            <a:ext cx="815325" cy="214314"/>
          </a:xfrm>
          <a:prstGeom prst="rect">
            <a:avLst/>
          </a:prstGeom>
        </p:spPr>
      </p:pic>
      <p:sp>
        <p:nvSpPr>
          <p:cNvPr id="10" name="9 Rectángulo"/>
          <p:cNvSpPr/>
          <p:nvPr/>
        </p:nvSpPr>
        <p:spPr>
          <a:xfrm>
            <a:off x="-428660" y="-285770"/>
            <a:ext cx="10072758" cy="5929354"/>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16200000" scaled="1"/>
          <a:tileRect/>
        </a:gradFill>
        <a:effectLst/>
      </p:bgPr>
    </p:bg>
    <p:spTree>
      <p:nvGrpSpPr>
        <p:cNvPr id="1" name=""/>
        <p:cNvGrpSpPr/>
        <p:nvPr/>
      </p:nvGrpSpPr>
      <p:grpSpPr>
        <a:xfrm>
          <a:off x="0" y="0"/>
          <a:ext cx="0" cy="0"/>
          <a:chOff x="0" y="0"/>
          <a:chExt cx="0" cy="0"/>
        </a:xfrm>
      </p:grpSpPr>
      <p:pic>
        <p:nvPicPr>
          <p:cNvPr id="2" name="1 Imagen" descr="stock-photo-10096230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stock-photo-10096230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16386" name="Picture 2" descr="Rendered Image"/>
          <p:cNvPicPr>
            <a:picLocks noChangeAspect="1" noChangeArrowheads="1"/>
          </p:cNvPicPr>
          <p:nvPr/>
        </p:nvPicPr>
        <p:blipFill>
          <a:blip r:embed="rId3">
            <a:lum bright="-20000" contrast="40000"/>
          </a:blip>
          <a:srcRect/>
          <a:stretch>
            <a:fillRect/>
          </a:stretch>
        </p:blipFill>
        <p:spPr bwMode="auto">
          <a:xfrm rot="20841446">
            <a:off x="907970" y="3212224"/>
            <a:ext cx="1748892" cy="919990"/>
          </a:xfrm>
          <a:prstGeom prst="rect">
            <a:avLst/>
          </a:prstGeom>
          <a:noFill/>
        </p:spPr>
      </p:pic>
      <p:sp>
        <p:nvSpPr>
          <p:cNvPr id="5" name="4 Rectángulo"/>
          <p:cNvSpPr/>
          <p:nvPr/>
        </p:nvSpPr>
        <p:spPr>
          <a:xfrm>
            <a:off x="-428660" y="-285770"/>
            <a:ext cx="10072758" cy="5929354"/>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27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5000" fill="hold"/>
                                        <p:tgtEl>
                                          <p:spTgt spid="3"/>
                                        </p:tgtEl>
                                        <p:attrNameLst>
                                          <p:attrName>ppt_w</p:attrName>
                                        </p:attrNameLst>
                                      </p:cBhvr>
                                      <p:tavLst>
                                        <p:tav tm="0">
                                          <p:val>
                                            <p:strVal val="2/3*#ppt_w"/>
                                          </p:val>
                                        </p:tav>
                                        <p:tav tm="100000">
                                          <p:val>
                                            <p:strVal val="#ppt_w"/>
                                          </p:val>
                                        </p:tav>
                                      </p:tavLst>
                                    </p:anim>
                                    <p:anim calcmode="lin" valueType="num">
                                      <p:cBhvr>
                                        <p:cTn id="10" dur="5000" fill="hold"/>
                                        <p:tgtEl>
                                          <p:spTgt spid="3"/>
                                        </p:tgtEl>
                                        <p:attrNameLst>
                                          <p:attrName>ppt_h</p:attrName>
                                        </p:attrNameLst>
                                      </p:cBhvr>
                                      <p:tavLst>
                                        <p:tav tm="0">
                                          <p:val>
                                            <p:strVal val="2/3*#ppt_h"/>
                                          </p:val>
                                        </p:tav>
                                        <p:tav tm="100000">
                                          <p:val>
                                            <p:strVal val="#ppt_h"/>
                                          </p:val>
                                        </p:tav>
                                      </p:tavLst>
                                    </p:anim>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5000"/>
                                        <p:tgtEl>
                                          <p:spTgt spid="3"/>
                                        </p:tgtEl>
                                      </p:cBhvr>
                                    </p:animEffect>
                                  </p:childTnLst>
                                </p:cTn>
                              </p:par>
                              <p:par>
                                <p:cTn id="14" presetID="23" presetClass="entr" presetSubtype="272"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6000" fill="hold"/>
                                        <p:tgtEl>
                                          <p:spTgt spid="2"/>
                                        </p:tgtEl>
                                        <p:attrNameLst>
                                          <p:attrName>ppt_w</p:attrName>
                                        </p:attrNameLst>
                                      </p:cBhvr>
                                      <p:tavLst>
                                        <p:tav tm="0">
                                          <p:val>
                                            <p:strVal val="2/3*#ppt_w"/>
                                          </p:val>
                                        </p:tav>
                                        <p:tav tm="100000">
                                          <p:val>
                                            <p:strVal val="#ppt_w"/>
                                          </p:val>
                                        </p:tav>
                                      </p:tavLst>
                                    </p:anim>
                                    <p:anim calcmode="lin" valueType="num">
                                      <p:cBhvr>
                                        <p:cTn id="17" dur="6000" fill="hold"/>
                                        <p:tgtEl>
                                          <p:spTgt spid="2"/>
                                        </p:tgtEl>
                                        <p:attrNameLst>
                                          <p:attrName>ppt_h</p:attrName>
                                        </p:attrNameLst>
                                      </p:cBhvr>
                                      <p:tavLst>
                                        <p:tav tm="0">
                                          <p:val>
                                            <p:strVal val="2/3*#ppt_h"/>
                                          </p:val>
                                        </p:tav>
                                        <p:tav tm="100000">
                                          <p:val>
                                            <p:strVal val="#ppt_h"/>
                                          </p:val>
                                        </p:tav>
                                      </p:tavLst>
                                    </p:anim>
                                  </p:childTnLst>
                                </p:cTn>
                              </p:par>
                              <p:par>
                                <p:cTn id="18" presetID="8" presetClass="entr" presetSubtype="32"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out)">
                                      <p:cBhvr>
                                        <p:cTn id="20" dur="6000"/>
                                        <p:tgtEl>
                                          <p:spTgt spid="2"/>
                                        </p:tgtEl>
                                      </p:cBhvr>
                                    </p:animEffect>
                                  </p:childTnLst>
                                </p:cTn>
                              </p:par>
                            </p:childTnLst>
                          </p:cTn>
                        </p:par>
                        <p:par>
                          <p:cTn id="21" fill="hold">
                            <p:stCondLst>
                              <p:cond delay="6000"/>
                            </p:stCondLst>
                            <p:childTnLst>
                              <p:par>
                                <p:cTn id="22" presetID="52" presetClass="entr" presetSubtype="0" fill="hold" nodeType="afterEffect">
                                  <p:stCondLst>
                                    <p:cond delay="0"/>
                                  </p:stCondLst>
                                  <p:childTnLst>
                                    <p:set>
                                      <p:cBhvr>
                                        <p:cTn id="23" dur="1" fill="hold">
                                          <p:stCondLst>
                                            <p:cond delay="0"/>
                                          </p:stCondLst>
                                        </p:cTn>
                                        <p:tgtEl>
                                          <p:spTgt spid="16386"/>
                                        </p:tgtEl>
                                        <p:attrNameLst>
                                          <p:attrName>style.visibility</p:attrName>
                                        </p:attrNameLst>
                                      </p:cBhvr>
                                      <p:to>
                                        <p:strVal val="visible"/>
                                      </p:to>
                                    </p:set>
                                    <p:animScale>
                                      <p:cBhvr>
                                        <p:cTn id="24" dur="2000" decel="50000" fill="hold">
                                          <p:stCondLst>
                                            <p:cond delay="0"/>
                                          </p:stCondLst>
                                        </p:cTn>
                                        <p:tgtEl>
                                          <p:spTgt spid="1638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5" dur="2000" decel="50000" fill="hold">
                                          <p:stCondLst>
                                            <p:cond delay="0"/>
                                          </p:stCondLst>
                                        </p:cTn>
                                        <p:tgtEl>
                                          <p:spTgt spid="16386"/>
                                        </p:tgtEl>
                                        <p:attrNameLst>
                                          <p:attrName>ppt_x</p:attrName>
                                          <p:attrName>ppt_y</p:attrName>
                                        </p:attrNameLst>
                                      </p:cBhvr>
                                    </p:animMotion>
                                    <p:animEffect transition="in" filter="fade">
                                      <p:cBhvr>
                                        <p:cTn id="26" dur="20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494</Words>
  <Application>Microsoft Office PowerPoint</Application>
  <PresentationFormat>Presentación en pantalla (16:9)</PresentationFormat>
  <Paragraphs>13</Paragraphs>
  <Slides>35</Slides>
  <Notes>0</Notes>
  <HiddenSlides>0</HiddenSlides>
  <MMClips>1</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233</cp:revision>
  <dcterms:created xsi:type="dcterms:W3CDTF">2020-01-23T16:25:59Z</dcterms:created>
  <dcterms:modified xsi:type="dcterms:W3CDTF">2020-01-23T23:40:31Z</dcterms:modified>
</cp:coreProperties>
</file>