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9" r:id="rId3"/>
    <p:sldId id="261" r:id="rId4"/>
    <p:sldId id="287" r:id="rId5"/>
    <p:sldId id="280" r:id="rId6"/>
    <p:sldId id="257" r:id="rId7"/>
    <p:sldId id="288" r:id="rId8"/>
    <p:sldId id="259" r:id="rId9"/>
    <p:sldId id="285" r:id="rId10"/>
    <p:sldId id="289" r:id="rId11"/>
    <p:sldId id="260" r:id="rId12"/>
    <p:sldId id="264" r:id="rId13"/>
    <p:sldId id="290" r:id="rId14"/>
    <p:sldId id="263" r:id="rId15"/>
    <p:sldId id="266" r:id="rId16"/>
    <p:sldId id="291" r:id="rId17"/>
    <p:sldId id="265" r:id="rId18"/>
    <p:sldId id="277" r:id="rId19"/>
    <p:sldId id="292" r:id="rId20"/>
    <p:sldId id="267" r:id="rId21"/>
    <p:sldId id="269" r:id="rId22"/>
    <p:sldId id="293" r:id="rId23"/>
    <p:sldId id="282" r:id="rId24"/>
    <p:sldId id="271" r:id="rId25"/>
    <p:sldId id="294" r:id="rId26"/>
    <p:sldId id="286" r:id="rId27"/>
    <p:sldId id="295" r:id="rId28"/>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8nUrNho8W83ooHdoPkXSwA" hashData="QilEUxTWoV1/uNz4T1bNzNeN+k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31192"/>
    <a:srgbClr val="FFB3F6"/>
    <a:srgbClr val="E824D1"/>
    <a:srgbClr val="2F1D13"/>
    <a:srgbClr val="008000"/>
    <a:srgbClr val="006600"/>
    <a:srgbClr val="004600"/>
    <a:srgbClr val="003300"/>
    <a:srgbClr val="003600"/>
    <a:srgbClr val="003E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323" autoAdjust="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D722AFCC-1E1A-4665-B46E-D6E552CCA821}" type="datetimeFigureOut">
              <a:rPr lang="es-PE" smtClean="0"/>
              <a:pPr/>
              <a:t>11/09/2023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1E7A7DF-9556-4619-9275-98CC8A865C98}" type="slidenum">
              <a:rPr lang="es-PE" smtClean="0"/>
              <a:pPr/>
              <a:t>‹Nº›</a:t>
            </a:fld>
            <a:endParaRPr lang="es-PE"/>
          </a:p>
        </p:txBody>
      </p:sp>
    </p:spTree>
  </p:cSld>
  <p:clrMapOvr>
    <a:masterClrMapping/>
  </p:clrMapOvr>
  <p:transition advClick="0"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722AFCC-1E1A-4665-B46E-D6E552CCA821}" type="datetimeFigureOut">
              <a:rPr lang="es-PE" smtClean="0"/>
              <a:pPr/>
              <a:t>11/09/2023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1E7A7DF-9556-4619-9275-98CC8A865C98}" type="slidenum">
              <a:rPr lang="es-PE" smtClean="0"/>
              <a:pPr/>
              <a:t>‹Nº›</a:t>
            </a:fld>
            <a:endParaRPr lang="es-PE"/>
          </a:p>
        </p:txBody>
      </p:sp>
    </p:spTree>
  </p:cSld>
  <p:clrMapOvr>
    <a:masterClrMapping/>
  </p:clrMapOvr>
  <p:transition advClick="0"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722AFCC-1E1A-4665-B46E-D6E552CCA821}" type="datetimeFigureOut">
              <a:rPr lang="es-PE" smtClean="0"/>
              <a:pPr/>
              <a:t>11/09/2023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1E7A7DF-9556-4619-9275-98CC8A865C98}" type="slidenum">
              <a:rPr lang="es-PE" smtClean="0"/>
              <a:pPr/>
              <a:t>‹Nº›</a:t>
            </a:fld>
            <a:endParaRPr lang="es-PE"/>
          </a:p>
        </p:txBody>
      </p:sp>
    </p:spTree>
  </p:cSld>
  <p:clrMapOvr>
    <a:masterClrMapping/>
  </p:clrMapOvr>
  <p:transition advClick="0"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D722AFCC-1E1A-4665-B46E-D6E552CCA821}" type="datetimeFigureOut">
              <a:rPr lang="es-PE" smtClean="0"/>
              <a:pPr/>
              <a:t>11/09/2023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1E7A7DF-9556-4619-9275-98CC8A865C98}" type="slidenum">
              <a:rPr lang="es-PE" smtClean="0"/>
              <a:pPr/>
              <a:t>‹Nº›</a:t>
            </a:fld>
            <a:endParaRPr lang="es-PE"/>
          </a:p>
        </p:txBody>
      </p:sp>
    </p:spTree>
  </p:cSld>
  <p:clrMapOvr>
    <a:masterClrMapping/>
  </p:clrMapOvr>
  <p:transition advClick="0"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D722AFCC-1E1A-4665-B46E-D6E552CCA821}" type="datetimeFigureOut">
              <a:rPr lang="es-PE" smtClean="0"/>
              <a:pPr/>
              <a:t>11/09/2023</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81E7A7DF-9556-4619-9275-98CC8A865C98}" type="slidenum">
              <a:rPr lang="es-PE" smtClean="0"/>
              <a:pPr/>
              <a:t>‹Nº›</a:t>
            </a:fld>
            <a:endParaRPr lang="es-PE"/>
          </a:p>
        </p:txBody>
      </p:sp>
    </p:spTree>
  </p:cSld>
  <p:clrMapOvr>
    <a:masterClrMapping/>
  </p:clrMapOvr>
  <p:transition advClick="0"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D722AFCC-1E1A-4665-B46E-D6E552CCA821}" type="datetimeFigureOut">
              <a:rPr lang="es-PE" smtClean="0"/>
              <a:pPr/>
              <a:t>11/09/2023</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81E7A7DF-9556-4619-9275-98CC8A865C98}" type="slidenum">
              <a:rPr lang="es-PE" smtClean="0"/>
              <a:pPr/>
              <a:t>‹Nº›</a:t>
            </a:fld>
            <a:endParaRPr lang="es-PE"/>
          </a:p>
        </p:txBody>
      </p:sp>
    </p:spTree>
  </p:cSld>
  <p:clrMapOvr>
    <a:masterClrMapping/>
  </p:clrMapOvr>
  <p:transition advClick="0"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722AFCC-1E1A-4665-B46E-D6E552CCA821}" type="datetimeFigureOut">
              <a:rPr lang="es-PE" smtClean="0"/>
              <a:pPr/>
              <a:t>11/09/2023</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81E7A7DF-9556-4619-9275-98CC8A865C98}" type="slidenum">
              <a:rPr lang="es-PE" smtClean="0"/>
              <a:pPr/>
              <a:t>‹Nº›</a:t>
            </a:fld>
            <a:endParaRPr lang="es-PE"/>
          </a:p>
        </p:txBody>
      </p:sp>
    </p:spTree>
  </p:cSld>
  <p:clrMapOvr>
    <a:masterClrMapping/>
  </p:clrMapOvr>
  <p:transition advClick="0"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722AFCC-1E1A-4665-B46E-D6E552CCA821}" type="datetimeFigureOut">
              <a:rPr lang="es-PE" smtClean="0"/>
              <a:pPr/>
              <a:t>11/09/2023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1E7A7DF-9556-4619-9275-98CC8A865C98}" type="slidenum">
              <a:rPr lang="es-PE" smtClean="0"/>
              <a:pPr/>
              <a:t>‹Nº›</a:t>
            </a:fld>
            <a:endParaRPr lang="es-PE"/>
          </a:p>
        </p:txBody>
      </p:sp>
    </p:spTree>
  </p:cSld>
  <p:clrMapOvr>
    <a:masterClrMapping/>
  </p:clrMapOvr>
  <p:transition advClick="0"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722AFCC-1E1A-4665-B46E-D6E552CCA821}" type="datetimeFigureOut">
              <a:rPr lang="es-PE" smtClean="0"/>
              <a:pPr/>
              <a:t>11/09/2023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1E7A7DF-9556-4619-9275-98CC8A865C98}" type="slidenum">
              <a:rPr lang="es-PE" smtClean="0"/>
              <a:pPr/>
              <a:t>‹Nº›</a:t>
            </a:fld>
            <a:endParaRPr lang="es-PE"/>
          </a:p>
        </p:txBody>
      </p:sp>
    </p:spTree>
  </p:cSld>
  <p:clrMapOvr>
    <a:masterClrMapping/>
  </p:clrMapOvr>
  <p:transition advClick="0"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722AFCC-1E1A-4665-B46E-D6E552CCA821}" type="datetimeFigureOut">
              <a:rPr lang="es-PE" smtClean="0"/>
              <a:pPr/>
              <a:t>11/09/2023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1E7A7DF-9556-4619-9275-98CC8A865C98}" type="slidenum">
              <a:rPr lang="es-PE" smtClean="0"/>
              <a:pPr/>
              <a:t>‹Nº›</a:t>
            </a:fld>
            <a:endParaRPr lang="es-PE"/>
          </a:p>
        </p:txBody>
      </p:sp>
    </p:spTree>
  </p:cSld>
  <p:clrMapOvr>
    <a:masterClrMapping/>
  </p:clrMapOvr>
  <p:transition advClick="0"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722AFCC-1E1A-4665-B46E-D6E552CCA821}" type="datetimeFigureOut">
              <a:rPr lang="es-PE" smtClean="0"/>
              <a:pPr/>
              <a:t>11/09/2023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1E7A7DF-9556-4619-9275-98CC8A865C98}" type="slidenum">
              <a:rPr lang="es-PE" smtClean="0"/>
              <a:pPr/>
              <a:t>‹Nº›</a:t>
            </a:fld>
            <a:endParaRPr lang="es-PE"/>
          </a:p>
        </p:txBody>
      </p:sp>
    </p:spTree>
  </p:cSld>
  <p:clrMapOvr>
    <a:masterClrMapping/>
  </p:clrMapOvr>
  <p:transition advClick="0"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722AFCC-1E1A-4665-B46E-D6E552CCA821}" type="datetimeFigureOut">
              <a:rPr lang="es-PE" smtClean="0"/>
              <a:pPr/>
              <a:t>11/09/2023</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1E7A7DF-9556-4619-9275-98CC8A865C98}"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38.png"/><Relationship Id="rId18" Type="http://schemas.openxmlformats.org/officeDocument/2006/relationships/image" Target="../media/image4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4.png"/><Relationship Id="rId11" Type="http://schemas.openxmlformats.org/officeDocument/2006/relationships/image" Target="../media/image37.png"/><Relationship Id="rId5" Type="http://schemas.openxmlformats.org/officeDocument/2006/relationships/hyperlink" Target="http://www.mispps.com/" TargetMode="External"/><Relationship Id="rId15" Type="http://schemas.openxmlformats.org/officeDocument/2006/relationships/image" Target="../media/image39.png"/><Relationship Id="rId10" Type="http://schemas.openxmlformats.org/officeDocument/2006/relationships/hyperlink" Target="https://www.facebook.com/mispps" TargetMode="External"/><Relationship Id="rId4" Type="http://schemas.openxmlformats.org/officeDocument/2006/relationships/image" Target="../media/image33.png"/><Relationship Id="rId9" Type="http://schemas.openxmlformats.org/officeDocument/2006/relationships/image" Target="../media/image3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12F13"/>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rh.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0" name="29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4500562" y="0"/>
            <a:ext cx="1071570" cy="1071570"/>
          </a:xfrm>
          <a:prstGeom prst="rect">
            <a:avLst/>
          </a:prstGeom>
        </p:spPr>
      </p:pic>
      <p:pic>
        <p:nvPicPr>
          <p:cNvPr id="31" name="30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3500430" y="0"/>
            <a:ext cx="1071570" cy="1071570"/>
          </a:xfrm>
          <a:prstGeom prst="rect">
            <a:avLst/>
          </a:prstGeom>
        </p:spPr>
      </p:pic>
      <p:pic>
        <p:nvPicPr>
          <p:cNvPr id="32" name="31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4500562" y="928676"/>
            <a:ext cx="1071570" cy="1071570"/>
          </a:xfrm>
          <a:prstGeom prst="rect">
            <a:avLst/>
          </a:prstGeom>
        </p:spPr>
      </p:pic>
      <p:pic>
        <p:nvPicPr>
          <p:cNvPr id="33" name="32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3500430" y="928676"/>
            <a:ext cx="1071570" cy="1071570"/>
          </a:xfrm>
          <a:prstGeom prst="rect">
            <a:avLst/>
          </a:prstGeom>
        </p:spPr>
      </p:pic>
      <p:pic>
        <p:nvPicPr>
          <p:cNvPr id="34" name="33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4500562" y="1857370"/>
            <a:ext cx="1071570" cy="1071570"/>
          </a:xfrm>
          <a:prstGeom prst="rect">
            <a:avLst/>
          </a:prstGeom>
        </p:spPr>
      </p:pic>
      <p:pic>
        <p:nvPicPr>
          <p:cNvPr id="35" name="34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3500430" y="1857370"/>
            <a:ext cx="1071570" cy="1071570"/>
          </a:xfrm>
          <a:prstGeom prst="rect">
            <a:avLst/>
          </a:prstGeom>
        </p:spPr>
      </p:pic>
      <p:pic>
        <p:nvPicPr>
          <p:cNvPr id="36" name="35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4500562" y="2928940"/>
            <a:ext cx="1071570" cy="1071570"/>
          </a:xfrm>
          <a:prstGeom prst="rect">
            <a:avLst/>
          </a:prstGeom>
        </p:spPr>
      </p:pic>
      <p:pic>
        <p:nvPicPr>
          <p:cNvPr id="37" name="36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3500430" y="2928940"/>
            <a:ext cx="1071570" cy="1071570"/>
          </a:xfrm>
          <a:prstGeom prst="rect">
            <a:avLst/>
          </a:prstGeom>
        </p:spPr>
      </p:pic>
      <p:pic>
        <p:nvPicPr>
          <p:cNvPr id="38" name="37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4500562" y="3929072"/>
            <a:ext cx="1071570" cy="1071570"/>
          </a:xfrm>
          <a:prstGeom prst="rect">
            <a:avLst/>
          </a:prstGeom>
        </p:spPr>
      </p:pic>
      <p:pic>
        <p:nvPicPr>
          <p:cNvPr id="39" name="38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3500430" y="3929072"/>
            <a:ext cx="1071570" cy="1071570"/>
          </a:xfrm>
          <a:prstGeom prst="rect">
            <a:avLst/>
          </a:prstGeom>
        </p:spPr>
      </p:pic>
      <p:pic>
        <p:nvPicPr>
          <p:cNvPr id="41" name="40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2214546" y="0"/>
            <a:ext cx="1071570" cy="1071570"/>
          </a:xfrm>
          <a:prstGeom prst="rect">
            <a:avLst/>
          </a:prstGeom>
        </p:spPr>
      </p:pic>
      <p:pic>
        <p:nvPicPr>
          <p:cNvPr id="42" name="41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2214546" y="928676"/>
            <a:ext cx="1071570" cy="1071570"/>
          </a:xfrm>
          <a:prstGeom prst="rect">
            <a:avLst/>
          </a:prstGeom>
        </p:spPr>
      </p:pic>
      <p:pic>
        <p:nvPicPr>
          <p:cNvPr id="43" name="42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2214546" y="1857370"/>
            <a:ext cx="1071570" cy="1071570"/>
          </a:xfrm>
          <a:prstGeom prst="rect">
            <a:avLst/>
          </a:prstGeom>
        </p:spPr>
      </p:pic>
      <p:pic>
        <p:nvPicPr>
          <p:cNvPr id="44" name="43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2214546" y="2928940"/>
            <a:ext cx="1071570" cy="1071570"/>
          </a:xfrm>
          <a:prstGeom prst="rect">
            <a:avLst/>
          </a:prstGeom>
        </p:spPr>
      </p:pic>
      <p:pic>
        <p:nvPicPr>
          <p:cNvPr id="45" name="44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2214546" y="3929072"/>
            <a:ext cx="1071570" cy="1071570"/>
          </a:xfrm>
          <a:prstGeom prst="rect">
            <a:avLst/>
          </a:prstGeom>
        </p:spPr>
      </p:pic>
      <p:pic>
        <p:nvPicPr>
          <p:cNvPr id="46" name="45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5786446" y="0"/>
            <a:ext cx="1071570" cy="1071570"/>
          </a:xfrm>
          <a:prstGeom prst="rect">
            <a:avLst/>
          </a:prstGeom>
        </p:spPr>
      </p:pic>
      <p:pic>
        <p:nvPicPr>
          <p:cNvPr id="47" name="46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5786446" y="928676"/>
            <a:ext cx="1071570" cy="1071570"/>
          </a:xfrm>
          <a:prstGeom prst="rect">
            <a:avLst/>
          </a:prstGeom>
        </p:spPr>
      </p:pic>
      <p:pic>
        <p:nvPicPr>
          <p:cNvPr id="48" name="47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5786446" y="1857370"/>
            <a:ext cx="1071570" cy="1071570"/>
          </a:xfrm>
          <a:prstGeom prst="rect">
            <a:avLst/>
          </a:prstGeom>
        </p:spPr>
      </p:pic>
      <p:pic>
        <p:nvPicPr>
          <p:cNvPr id="49" name="48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5786446" y="2928940"/>
            <a:ext cx="1071570" cy="1071570"/>
          </a:xfrm>
          <a:prstGeom prst="rect">
            <a:avLst/>
          </a:prstGeom>
        </p:spPr>
      </p:pic>
      <p:pic>
        <p:nvPicPr>
          <p:cNvPr id="50" name="49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5786446" y="3929072"/>
            <a:ext cx="1071570" cy="1071570"/>
          </a:xfrm>
          <a:prstGeom prst="rect">
            <a:avLst/>
          </a:prstGeom>
        </p:spPr>
      </p:pic>
      <p:pic>
        <p:nvPicPr>
          <p:cNvPr id="51" name="50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785786" y="0"/>
            <a:ext cx="1071570" cy="1071570"/>
          </a:xfrm>
          <a:prstGeom prst="rect">
            <a:avLst/>
          </a:prstGeom>
        </p:spPr>
      </p:pic>
      <p:pic>
        <p:nvPicPr>
          <p:cNvPr id="52" name="51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785786" y="928676"/>
            <a:ext cx="1071570" cy="1071570"/>
          </a:xfrm>
          <a:prstGeom prst="rect">
            <a:avLst/>
          </a:prstGeom>
        </p:spPr>
      </p:pic>
      <p:pic>
        <p:nvPicPr>
          <p:cNvPr id="53" name="52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785786" y="1857370"/>
            <a:ext cx="1071570" cy="1071570"/>
          </a:xfrm>
          <a:prstGeom prst="rect">
            <a:avLst/>
          </a:prstGeom>
        </p:spPr>
      </p:pic>
      <p:pic>
        <p:nvPicPr>
          <p:cNvPr id="54" name="53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785786" y="2928940"/>
            <a:ext cx="1071570" cy="1071570"/>
          </a:xfrm>
          <a:prstGeom prst="rect">
            <a:avLst/>
          </a:prstGeom>
        </p:spPr>
      </p:pic>
      <p:pic>
        <p:nvPicPr>
          <p:cNvPr id="55" name="54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flipH="1">
            <a:off x="785786" y="3929072"/>
            <a:ext cx="1071570" cy="1071570"/>
          </a:xfrm>
          <a:prstGeom prst="rect">
            <a:avLst/>
          </a:prstGeom>
        </p:spPr>
      </p:pic>
      <p:pic>
        <p:nvPicPr>
          <p:cNvPr id="56" name="55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7215206" y="0"/>
            <a:ext cx="1071570" cy="1071570"/>
          </a:xfrm>
          <a:prstGeom prst="rect">
            <a:avLst/>
          </a:prstGeom>
        </p:spPr>
      </p:pic>
      <p:pic>
        <p:nvPicPr>
          <p:cNvPr id="57" name="56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7215206" y="928676"/>
            <a:ext cx="1071570" cy="1071570"/>
          </a:xfrm>
          <a:prstGeom prst="rect">
            <a:avLst/>
          </a:prstGeom>
        </p:spPr>
      </p:pic>
      <p:pic>
        <p:nvPicPr>
          <p:cNvPr id="58" name="57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7215206" y="1857370"/>
            <a:ext cx="1071570" cy="1071570"/>
          </a:xfrm>
          <a:prstGeom prst="rect">
            <a:avLst/>
          </a:prstGeom>
        </p:spPr>
      </p:pic>
      <p:pic>
        <p:nvPicPr>
          <p:cNvPr id="59" name="58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7215206" y="2928940"/>
            <a:ext cx="1071570" cy="1071570"/>
          </a:xfrm>
          <a:prstGeom prst="rect">
            <a:avLst/>
          </a:prstGeom>
        </p:spPr>
      </p:pic>
      <p:pic>
        <p:nvPicPr>
          <p:cNvPr id="60" name="59 Imagen" descr="b2582243593f85fdf86141336bc923a8-icono-de---rbita-de-rayas-de-colores-by-vexels.png"/>
          <p:cNvPicPr>
            <a:picLocks noChangeAspect="1"/>
          </p:cNvPicPr>
          <p:nvPr/>
        </p:nvPicPr>
        <p:blipFill>
          <a:blip r:embed="rId4">
            <a:duotone>
              <a:schemeClr val="accent3">
                <a:shade val="45000"/>
                <a:satMod val="135000"/>
              </a:schemeClr>
              <a:prstClr val="white"/>
            </a:duotone>
            <a:lum bright="-20000" contrast="40000"/>
          </a:blip>
          <a:stretch>
            <a:fillRect/>
          </a:stretch>
        </p:blipFill>
        <p:spPr>
          <a:xfrm>
            <a:off x="7215206" y="3929072"/>
            <a:ext cx="1071570" cy="1071570"/>
          </a:xfrm>
          <a:prstGeom prst="rect">
            <a:avLst/>
          </a:prstGeom>
        </p:spPr>
      </p:pic>
      <p:pic>
        <p:nvPicPr>
          <p:cNvPr id="40" name="39 Imagen" descr="coollogo_com-301933983.png"/>
          <p:cNvPicPr>
            <a:picLocks noChangeAspect="1"/>
          </p:cNvPicPr>
          <p:nvPr/>
        </p:nvPicPr>
        <p:blipFill>
          <a:blip r:embed="rId5"/>
          <a:stretch>
            <a:fillRect/>
          </a:stretch>
        </p:blipFill>
        <p:spPr>
          <a:xfrm>
            <a:off x="3071802" y="1285866"/>
            <a:ext cx="1745944" cy="928694"/>
          </a:xfrm>
          <a:prstGeom prst="rect">
            <a:avLst/>
          </a:prstGeom>
        </p:spPr>
      </p:pic>
      <p:pic>
        <p:nvPicPr>
          <p:cNvPr id="61" name="60 Imagen" descr="coollogo_com-231351289.png"/>
          <p:cNvPicPr>
            <a:picLocks noChangeAspect="1"/>
          </p:cNvPicPr>
          <p:nvPr/>
        </p:nvPicPr>
        <p:blipFill>
          <a:blip r:embed="rId6"/>
          <a:stretch>
            <a:fillRect/>
          </a:stretch>
        </p:blipFill>
        <p:spPr>
          <a:xfrm>
            <a:off x="5000628" y="1285866"/>
            <a:ext cx="846397" cy="912066"/>
          </a:xfrm>
          <a:prstGeom prst="rect">
            <a:avLst/>
          </a:prstGeom>
        </p:spPr>
      </p:pic>
      <p:pic>
        <p:nvPicPr>
          <p:cNvPr id="62" name="61 Imagen" descr="coollogo_com-173555618.png"/>
          <p:cNvPicPr>
            <a:picLocks noChangeAspect="1"/>
          </p:cNvPicPr>
          <p:nvPr/>
        </p:nvPicPr>
        <p:blipFill>
          <a:blip r:embed="rId7"/>
          <a:stretch>
            <a:fillRect/>
          </a:stretch>
        </p:blipFill>
        <p:spPr>
          <a:xfrm>
            <a:off x="3214678" y="2285998"/>
            <a:ext cx="2360771" cy="915742"/>
          </a:xfrm>
          <a:prstGeom prst="rect">
            <a:avLst/>
          </a:prstGeom>
        </p:spPr>
      </p:pic>
      <p:pic>
        <p:nvPicPr>
          <p:cNvPr id="64" name="63 Imagen" descr="coollogo_com-157226288.png"/>
          <p:cNvPicPr>
            <a:picLocks noChangeAspect="1"/>
          </p:cNvPicPr>
          <p:nvPr/>
        </p:nvPicPr>
        <p:blipFill>
          <a:blip r:embed="rId8"/>
          <a:stretch>
            <a:fillRect/>
          </a:stretch>
        </p:blipFill>
        <p:spPr>
          <a:xfrm>
            <a:off x="6635156" y="4286263"/>
            <a:ext cx="2270347" cy="428628"/>
          </a:xfrm>
          <a:prstGeom prst="rect">
            <a:avLst/>
          </a:prstGeom>
        </p:spPr>
      </p:pic>
      <p:pic>
        <p:nvPicPr>
          <p:cNvPr id="65" name="64 Imagen" descr="rh.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22000">
    <p:sndAc>
      <p:stSnd loop="1">
        <p:snd r:embed="rId2" name="Caribbean Blu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5"/>
                                        </p:tgtEl>
                                        <p:attrNameLst>
                                          <p:attrName>style.visibility</p:attrName>
                                        </p:attrNameLst>
                                      </p:cBhvr>
                                      <p:to>
                                        <p:strVal val="hidden"/>
                                      </p:to>
                                    </p:set>
                                  </p:childTnLst>
                                </p:cTn>
                              </p:par>
                              <p:par>
                                <p:cTn id="7" presetID="2" presetClass="exit" presetSubtype="2" fill="hold" nodeType="withEffect">
                                  <p:stCondLst>
                                    <p:cond delay="0"/>
                                  </p:stCondLst>
                                  <p:childTnLst>
                                    <p:anim calcmode="lin" valueType="num">
                                      <p:cBhvr additive="base">
                                        <p:cTn id="8" dur="5000"/>
                                        <p:tgtEl>
                                          <p:spTgt spid="31"/>
                                        </p:tgtEl>
                                        <p:attrNameLst>
                                          <p:attrName>ppt_x</p:attrName>
                                        </p:attrNameLst>
                                      </p:cBhvr>
                                      <p:tavLst>
                                        <p:tav tm="0">
                                          <p:val>
                                            <p:strVal val="ppt_x"/>
                                          </p:val>
                                        </p:tav>
                                        <p:tav tm="100000">
                                          <p:val>
                                            <p:strVal val="1+ppt_w/2"/>
                                          </p:val>
                                        </p:tav>
                                      </p:tavLst>
                                    </p:anim>
                                    <p:anim calcmode="lin" valueType="num">
                                      <p:cBhvr additive="base">
                                        <p:cTn id="9" dur="5000"/>
                                        <p:tgtEl>
                                          <p:spTgt spid="31"/>
                                        </p:tgtEl>
                                        <p:attrNameLst>
                                          <p:attrName>ppt_y</p:attrName>
                                        </p:attrNameLst>
                                      </p:cBhvr>
                                      <p:tavLst>
                                        <p:tav tm="0">
                                          <p:val>
                                            <p:strVal val="ppt_y"/>
                                          </p:val>
                                        </p:tav>
                                        <p:tav tm="100000">
                                          <p:val>
                                            <p:strVal val="ppt_y"/>
                                          </p:val>
                                        </p:tav>
                                      </p:tavLst>
                                    </p:anim>
                                    <p:set>
                                      <p:cBhvr>
                                        <p:cTn id="10" dur="1" fill="hold">
                                          <p:stCondLst>
                                            <p:cond delay="4999"/>
                                          </p:stCondLst>
                                        </p:cTn>
                                        <p:tgtEl>
                                          <p:spTgt spid="31"/>
                                        </p:tgtEl>
                                        <p:attrNameLst>
                                          <p:attrName>style.visibility</p:attrName>
                                        </p:attrNameLst>
                                      </p:cBhvr>
                                      <p:to>
                                        <p:strVal val="hidden"/>
                                      </p:to>
                                    </p:set>
                                  </p:childTnLst>
                                </p:cTn>
                              </p:par>
                              <p:par>
                                <p:cTn id="11" presetID="2" presetClass="exit" presetSubtype="2" fill="hold" nodeType="withEffect">
                                  <p:stCondLst>
                                    <p:cond delay="0"/>
                                  </p:stCondLst>
                                  <p:childTnLst>
                                    <p:anim calcmode="lin" valueType="num">
                                      <p:cBhvr additive="base">
                                        <p:cTn id="12" dur="5000"/>
                                        <p:tgtEl>
                                          <p:spTgt spid="33"/>
                                        </p:tgtEl>
                                        <p:attrNameLst>
                                          <p:attrName>ppt_x</p:attrName>
                                        </p:attrNameLst>
                                      </p:cBhvr>
                                      <p:tavLst>
                                        <p:tav tm="0">
                                          <p:val>
                                            <p:strVal val="ppt_x"/>
                                          </p:val>
                                        </p:tav>
                                        <p:tav tm="100000">
                                          <p:val>
                                            <p:strVal val="1+ppt_w/2"/>
                                          </p:val>
                                        </p:tav>
                                      </p:tavLst>
                                    </p:anim>
                                    <p:anim calcmode="lin" valueType="num">
                                      <p:cBhvr additive="base">
                                        <p:cTn id="13" dur="5000"/>
                                        <p:tgtEl>
                                          <p:spTgt spid="33"/>
                                        </p:tgtEl>
                                        <p:attrNameLst>
                                          <p:attrName>ppt_y</p:attrName>
                                        </p:attrNameLst>
                                      </p:cBhvr>
                                      <p:tavLst>
                                        <p:tav tm="0">
                                          <p:val>
                                            <p:strVal val="ppt_y"/>
                                          </p:val>
                                        </p:tav>
                                        <p:tav tm="100000">
                                          <p:val>
                                            <p:strVal val="ppt_y"/>
                                          </p:val>
                                        </p:tav>
                                      </p:tavLst>
                                    </p:anim>
                                    <p:set>
                                      <p:cBhvr>
                                        <p:cTn id="14" dur="1" fill="hold">
                                          <p:stCondLst>
                                            <p:cond delay="4999"/>
                                          </p:stCondLst>
                                        </p:cTn>
                                        <p:tgtEl>
                                          <p:spTgt spid="33"/>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35"/>
                                        </p:tgtEl>
                                        <p:attrNameLst>
                                          <p:attrName>ppt_x</p:attrName>
                                        </p:attrNameLst>
                                      </p:cBhvr>
                                      <p:tavLst>
                                        <p:tav tm="0">
                                          <p:val>
                                            <p:strVal val="ppt_x"/>
                                          </p:val>
                                        </p:tav>
                                        <p:tav tm="100000">
                                          <p:val>
                                            <p:strVal val="1+ppt_w/2"/>
                                          </p:val>
                                        </p:tav>
                                      </p:tavLst>
                                    </p:anim>
                                    <p:anim calcmode="lin" valueType="num">
                                      <p:cBhvr additive="base">
                                        <p:cTn id="17" dur="5000"/>
                                        <p:tgtEl>
                                          <p:spTgt spid="35"/>
                                        </p:tgtEl>
                                        <p:attrNameLst>
                                          <p:attrName>ppt_y</p:attrName>
                                        </p:attrNameLst>
                                      </p:cBhvr>
                                      <p:tavLst>
                                        <p:tav tm="0">
                                          <p:val>
                                            <p:strVal val="ppt_y"/>
                                          </p:val>
                                        </p:tav>
                                        <p:tav tm="100000">
                                          <p:val>
                                            <p:strVal val="ppt_y"/>
                                          </p:val>
                                        </p:tav>
                                      </p:tavLst>
                                    </p:anim>
                                    <p:set>
                                      <p:cBhvr>
                                        <p:cTn id="18" dur="1" fill="hold">
                                          <p:stCondLst>
                                            <p:cond delay="4999"/>
                                          </p:stCondLst>
                                        </p:cTn>
                                        <p:tgtEl>
                                          <p:spTgt spid="35"/>
                                        </p:tgtEl>
                                        <p:attrNameLst>
                                          <p:attrName>style.visibility</p:attrName>
                                        </p:attrNameLst>
                                      </p:cBhvr>
                                      <p:to>
                                        <p:strVal val="hidden"/>
                                      </p:to>
                                    </p:set>
                                  </p:childTnLst>
                                </p:cTn>
                              </p:par>
                              <p:par>
                                <p:cTn id="19" presetID="2" presetClass="exit" presetSubtype="2" fill="hold" nodeType="withEffect">
                                  <p:stCondLst>
                                    <p:cond delay="0"/>
                                  </p:stCondLst>
                                  <p:childTnLst>
                                    <p:anim calcmode="lin" valueType="num">
                                      <p:cBhvr additive="base">
                                        <p:cTn id="20" dur="5000"/>
                                        <p:tgtEl>
                                          <p:spTgt spid="37"/>
                                        </p:tgtEl>
                                        <p:attrNameLst>
                                          <p:attrName>ppt_x</p:attrName>
                                        </p:attrNameLst>
                                      </p:cBhvr>
                                      <p:tavLst>
                                        <p:tav tm="0">
                                          <p:val>
                                            <p:strVal val="ppt_x"/>
                                          </p:val>
                                        </p:tav>
                                        <p:tav tm="100000">
                                          <p:val>
                                            <p:strVal val="1+ppt_w/2"/>
                                          </p:val>
                                        </p:tav>
                                      </p:tavLst>
                                    </p:anim>
                                    <p:anim calcmode="lin" valueType="num">
                                      <p:cBhvr additive="base">
                                        <p:cTn id="21" dur="5000"/>
                                        <p:tgtEl>
                                          <p:spTgt spid="37"/>
                                        </p:tgtEl>
                                        <p:attrNameLst>
                                          <p:attrName>ppt_y</p:attrName>
                                        </p:attrNameLst>
                                      </p:cBhvr>
                                      <p:tavLst>
                                        <p:tav tm="0">
                                          <p:val>
                                            <p:strVal val="ppt_y"/>
                                          </p:val>
                                        </p:tav>
                                        <p:tav tm="100000">
                                          <p:val>
                                            <p:strVal val="ppt_y"/>
                                          </p:val>
                                        </p:tav>
                                      </p:tavLst>
                                    </p:anim>
                                    <p:set>
                                      <p:cBhvr>
                                        <p:cTn id="22" dur="1" fill="hold">
                                          <p:stCondLst>
                                            <p:cond delay="4999"/>
                                          </p:stCondLst>
                                        </p:cTn>
                                        <p:tgtEl>
                                          <p:spTgt spid="37"/>
                                        </p:tgtEl>
                                        <p:attrNameLst>
                                          <p:attrName>style.visibility</p:attrName>
                                        </p:attrNameLst>
                                      </p:cBhvr>
                                      <p:to>
                                        <p:strVal val="hidden"/>
                                      </p:to>
                                    </p:set>
                                  </p:childTnLst>
                                </p:cTn>
                              </p:par>
                              <p:par>
                                <p:cTn id="23" presetID="2" presetClass="exit" presetSubtype="2" fill="hold" nodeType="withEffect">
                                  <p:stCondLst>
                                    <p:cond delay="0"/>
                                  </p:stCondLst>
                                  <p:childTnLst>
                                    <p:anim calcmode="lin" valueType="num">
                                      <p:cBhvr additive="base">
                                        <p:cTn id="24" dur="5000"/>
                                        <p:tgtEl>
                                          <p:spTgt spid="39"/>
                                        </p:tgtEl>
                                        <p:attrNameLst>
                                          <p:attrName>ppt_x</p:attrName>
                                        </p:attrNameLst>
                                      </p:cBhvr>
                                      <p:tavLst>
                                        <p:tav tm="0">
                                          <p:val>
                                            <p:strVal val="ppt_x"/>
                                          </p:val>
                                        </p:tav>
                                        <p:tav tm="100000">
                                          <p:val>
                                            <p:strVal val="1+ppt_w/2"/>
                                          </p:val>
                                        </p:tav>
                                      </p:tavLst>
                                    </p:anim>
                                    <p:anim calcmode="lin" valueType="num">
                                      <p:cBhvr additive="base">
                                        <p:cTn id="25" dur="5000"/>
                                        <p:tgtEl>
                                          <p:spTgt spid="39"/>
                                        </p:tgtEl>
                                        <p:attrNameLst>
                                          <p:attrName>ppt_y</p:attrName>
                                        </p:attrNameLst>
                                      </p:cBhvr>
                                      <p:tavLst>
                                        <p:tav tm="0">
                                          <p:val>
                                            <p:strVal val="ppt_y"/>
                                          </p:val>
                                        </p:tav>
                                        <p:tav tm="100000">
                                          <p:val>
                                            <p:strVal val="ppt_y"/>
                                          </p:val>
                                        </p:tav>
                                      </p:tavLst>
                                    </p:anim>
                                    <p:set>
                                      <p:cBhvr>
                                        <p:cTn id="26" dur="1" fill="hold">
                                          <p:stCondLst>
                                            <p:cond delay="4999"/>
                                          </p:stCondLst>
                                        </p:cTn>
                                        <p:tgtEl>
                                          <p:spTgt spid="39"/>
                                        </p:tgtEl>
                                        <p:attrNameLst>
                                          <p:attrName>style.visibility</p:attrName>
                                        </p:attrNameLst>
                                      </p:cBhvr>
                                      <p:to>
                                        <p:strVal val="hidden"/>
                                      </p:to>
                                    </p:set>
                                  </p:childTnLst>
                                </p:cTn>
                              </p:par>
                              <p:par>
                                <p:cTn id="27" presetID="2" presetClass="exit" presetSubtype="2" fill="hold" nodeType="withEffect">
                                  <p:stCondLst>
                                    <p:cond delay="0"/>
                                  </p:stCondLst>
                                  <p:childTnLst>
                                    <p:anim calcmode="lin" valueType="num">
                                      <p:cBhvr additive="base">
                                        <p:cTn id="28" dur="5000"/>
                                        <p:tgtEl>
                                          <p:spTgt spid="41"/>
                                        </p:tgtEl>
                                        <p:attrNameLst>
                                          <p:attrName>ppt_x</p:attrName>
                                        </p:attrNameLst>
                                      </p:cBhvr>
                                      <p:tavLst>
                                        <p:tav tm="0">
                                          <p:val>
                                            <p:strVal val="ppt_x"/>
                                          </p:val>
                                        </p:tav>
                                        <p:tav tm="100000">
                                          <p:val>
                                            <p:strVal val="1+ppt_w/2"/>
                                          </p:val>
                                        </p:tav>
                                      </p:tavLst>
                                    </p:anim>
                                    <p:anim calcmode="lin" valueType="num">
                                      <p:cBhvr additive="base">
                                        <p:cTn id="29" dur="5000"/>
                                        <p:tgtEl>
                                          <p:spTgt spid="41"/>
                                        </p:tgtEl>
                                        <p:attrNameLst>
                                          <p:attrName>ppt_y</p:attrName>
                                        </p:attrNameLst>
                                      </p:cBhvr>
                                      <p:tavLst>
                                        <p:tav tm="0">
                                          <p:val>
                                            <p:strVal val="ppt_y"/>
                                          </p:val>
                                        </p:tav>
                                        <p:tav tm="100000">
                                          <p:val>
                                            <p:strVal val="ppt_y"/>
                                          </p:val>
                                        </p:tav>
                                      </p:tavLst>
                                    </p:anim>
                                    <p:set>
                                      <p:cBhvr>
                                        <p:cTn id="30" dur="1" fill="hold">
                                          <p:stCondLst>
                                            <p:cond delay="4999"/>
                                          </p:stCondLst>
                                        </p:cTn>
                                        <p:tgtEl>
                                          <p:spTgt spid="41"/>
                                        </p:tgtEl>
                                        <p:attrNameLst>
                                          <p:attrName>style.visibility</p:attrName>
                                        </p:attrNameLst>
                                      </p:cBhvr>
                                      <p:to>
                                        <p:strVal val="hidden"/>
                                      </p:to>
                                    </p:set>
                                  </p:childTnLst>
                                </p:cTn>
                              </p:par>
                              <p:par>
                                <p:cTn id="31" presetID="2" presetClass="exit" presetSubtype="2" fill="hold" nodeType="withEffect">
                                  <p:stCondLst>
                                    <p:cond delay="0"/>
                                  </p:stCondLst>
                                  <p:childTnLst>
                                    <p:anim calcmode="lin" valueType="num">
                                      <p:cBhvr additive="base">
                                        <p:cTn id="32" dur="5000"/>
                                        <p:tgtEl>
                                          <p:spTgt spid="42"/>
                                        </p:tgtEl>
                                        <p:attrNameLst>
                                          <p:attrName>ppt_x</p:attrName>
                                        </p:attrNameLst>
                                      </p:cBhvr>
                                      <p:tavLst>
                                        <p:tav tm="0">
                                          <p:val>
                                            <p:strVal val="ppt_x"/>
                                          </p:val>
                                        </p:tav>
                                        <p:tav tm="100000">
                                          <p:val>
                                            <p:strVal val="1+ppt_w/2"/>
                                          </p:val>
                                        </p:tav>
                                      </p:tavLst>
                                    </p:anim>
                                    <p:anim calcmode="lin" valueType="num">
                                      <p:cBhvr additive="base">
                                        <p:cTn id="33" dur="5000"/>
                                        <p:tgtEl>
                                          <p:spTgt spid="42"/>
                                        </p:tgtEl>
                                        <p:attrNameLst>
                                          <p:attrName>ppt_y</p:attrName>
                                        </p:attrNameLst>
                                      </p:cBhvr>
                                      <p:tavLst>
                                        <p:tav tm="0">
                                          <p:val>
                                            <p:strVal val="ppt_y"/>
                                          </p:val>
                                        </p:tav>
                                        <p:tav tm="100000">
                                          <p:val>
                                            <p:strVal val="ppt_y"/>
                                          </p:val>
                                        </p:tav>
                                      </p:tavLst>
                                    </p:anim>
                                    <p:set>
                                      <p:cBhvr>
                                        <p:cTn id="34" dur="1" fill="hold">
                                          <p:stCondLst>
                                            <p:cond delay="4999"/>
                                          </p:stCondLst>
                                        </p:cTn>
                                        <p:tgtEl>
                                          <p:spTgt spid="42"/>
                                        </p:tgtEl>
                                        <p:attrNameLst>
                                          <p:attrName>style.visibility</p:attrName>
                                        </p:attrNameLst>
                                      </p:cBhvr>
                                      <p:to>
                                        <p:strVal val="hidden"/>
                                      </p:to>
                                    </p:set>
                                  </p:childTnLst>
                                </p:cTn>
                              </p:par>
                              <p:par>
                                <p:cTn id="35" presetID="2" presetClass="exit" presetSubtype="2" fill="hold" nodeType="withEffect">
                                  <p:stCondLst>
                                    <p:cond delay="0"/>
                                  </p:stCondLst>
                                  <p:childTnLst>
                                    <p:anim calcmode="lin" valueType="num">
                                      <p:cBhvr additive="base">
                                        <p:cTn id="36" dur="5000"/>
                                        <p:tgtEl>
                                          <p:spTgt spid="43"/>
                                        </p:tgtEl>
                                        <p:attrNameLst>
                                          <p:attrName>ppt_x</p:attrName>
                                        </p:attrNameLst>
                                      </p:cBhvr>
                                      <p:tavLst>
                                        <p:tav tm="0">
                                          <p:val>
                                            <p:strVal val="ppt_x"/>
                                          </p:val>
                                        </p:tav>
                                        <p:tav tm="100000">
                                          <p:val>
                                            <p:strVal val="1+ppt_w/2"/>
                                          </p:val>
                                        </p:tav>
                                      </p:tavLst>
                                    </p:anim>
                                    <p:anim calcmode="lin" valueType="num">
                                      <p:cBhvr additive="base">
                                        <p:cTn id="37" dur="5000"/>
                                        <p:tgtEl>
                                          <p:spTgt spid="43"/>
                                        </p:tgtEl>
                                        <p:attrNameLst>
                                          <p:attrName>ppt_y</p:attrName>
                                        </p:attrNameLst>
                                      </p:cBhvr>
                                      <p:tavLst>
                                        <p:tav tm="0">
                                          <p:val>
                                            <p:strVal val="ppt_y"/>
                                          </p:val>
                                        </p:tav>
                                        <p:tav tm="100000">
                                          <p:val>
                                            <p:strVal val="ppt_y"/>
                                          </p:val>
                                        </p:tav>
                                      </p:tavLst>
                                    </p:anim>
                                    <p:set>
                                      <p:cBhvr>
                                        <p:cTn id="38" dur="1" fill="hold">
                                          <p:stCondLst>
                                            <p:cond delay="4999"/>
                                          </p:stCondLst>
                                        </p:cTn>
                                        <p:tgtEl>
                                          <p:spTgt spid="43"/>
                                        </p:tgtEl>
                                        <p:attrNameLst>
                                          <p:attrName>style.visibility</p:attrName>
                                        </p:attrNameLst>
                                      </p:cBhvr>
                                      <p:to>
                                        <p:strVal val="hidden"/>
                                      </p:to>
                                    </p:set>
                                  </p:childTnLst>
                                </p:cTn>
                              </p:par>
                              <p:par>
                                <p:cTn id="39" presetID="2" presetClass="exit" presetSubtype="2" fill="hold" nodeType="withEffect">
                                  <p:stCondLst>
                                    <p:cond delay="0"/>
                                  </p:stCondLst>
                                  <p:childTnLst>
                                    <p:anim calcmode="lin" valueType="num">
                                      <p:cBhvr additive="base">
                                        <p:cTn id="40" dur="5000"/>
                                        <p:tgtEl>
                                          <p:spTgt spid="44"/>
                                        </p:tgtEl>
                                        <p:attrNameLst>
                                          <p:attrName>ppt_x</p:attrName>
                                        </p:attrNameLst>
                                      </p:cBhvr>
                                      <p:tavLst>
                                        <p:tav tm="0">
                                          <p:val>
                                            <p:strVal val="ppt_x"/>
                                          </p:val>
                                        </p:tav>
                                        <p:tav tm="100000">
                                          <p:val>
                                            <p:strVal val="1+ppt_w/2"/>
                                          </p:val>
                                        </p:tav>
                                      </p:tavLst>
                                    </p:anim>
                                    <p:anim calcmode="lin" valueType="num">
                                      <p:cBhvr additive="base">
                                        <p:cTn id="41" dur="5000"/>
                                        <p:tgtEl>
                                          <p:spTgt spid="44"/>
                                        </p:tgtEl>
                                        <p:attrNameLst>
                                          <p:attrName>ppt_y</p:attrName>
                                        </p:attrNameLst>
                                      </p:cBhvr>
                                      <p:tavLst>
                                        <p:tav tm="0">
                                          <p:val>
                                            <p:strVal val="ppt_y"/>
                                          </p:val>
                                        </p:tav>
                                        <p:tav tm="100000">
                                          <p:val>
                                            <p:strVal val="ppt_y"/>
                                          </p:val>
                                        </p:tav>
                                      </p:tavLst>
                                    </p:anim>
                                    <p:set>
                                      <p:cBhvr>
                                        <p:cTn id="42" dur="1" fill="hold">
                                          <p:stCondLst>
                                            <p:cond delay="4999"/>
                                          </p:stCondLst>
                                        </p:cTn>
                                        <p:tgtEl>
                                          <p:spTgt spid="44"/>
                                        </p:tgtEl>
                                        <p:attrNameLst>
                                          <p:attrName>style.visibility</p:attrName>
                                        </p:attrNameLst>
                                      </p:cBhvr>
                                      <p:to>
                                        <p:strVal val="hidden"/>
                                      </p:to>
                                    </p:set>
                                  </p:childTnLst>
                                </p:cTn>
                              </p:par>
                              <p:par>
                                <p:cTn id="43" presetID="2" presetClass="exit" presetSubtype="2" fill="hold" nodeType="withEffect">
                                  <p:stCondLst>
                                    <p:cond delay="0"/>
                                  </p:stCondLst>
                                  <p:childTnLst>
                                    <p:anim calcmode="lin" valueType="num">
                                      <p:cBhvr additive="base">
                                        <p:cTn id="44" dur="5000"/>
                                        <p:tgtEl>
                                          <p:spTgt spid="45"/>
                                        </p:tgtEl>
                                        <p:attrNameLst>
                                          <p:attrName>ppt_x</p:attrName>
                                        </p:attrNameLst>
                                      </p:cBhvr>
                                      <p:tavLst>
                                        <p:tav tm="0">
                                          <p:val>
                                            <p:strVal val="ppt_x"/>
                                          </p:val>
                                        </p:tav>
                                        <p:tav tm="100000">
                                          <p:val>
                                            <p:strVal val="1+ppt_w/2"/>
                                          </p:val>
                                        </p:tav>
                                      </p:tavLst>
                                    </p:anim>
                                    <p:anim calcmode="lin" valueType="num">
                                      <p:cBhvr additive="base">
                                        <p:cTn id="45" dur="5000"/>
                                        <p:tgtEl>
                                          <p:spTgt spid="45"/>
                                        </p:tgtEl>
                                        <p:attrNameLst>
                                          <p:attrName>ppt_y</p:attrName>
                                        </p:attrNameLst>
                                      </p:cBhvr>
                                      <p:tavLst>
                                        <p:tav tm="0">
                                          <p:val>
                                            <p:strVal val="ppt_y"/>
                                          </p:val>
                                        </p:tav>
                                        <p:tav tm="100000">
                                          <p:val>
                                            <p:strVal val="ppt_y"/>
                                          </p:val>
                                        </p:tav>
                                      </p:tavLst>
                                    </p:anim>
                                    <p:set>
                                      <p:cBhvr>
                                        <p:cTn id="46" dur="1" fill="hold">
                                          <p:stCondLst>
                                            <p:cond delay="4999"/>
                                          </p:stCondLst>
                                        </p:cTn>
                                        <p:tgtEl>
                                          <p:spTgt spid="45"/>
                                        </p:tgtEl>
                                        <p:attrNameLst>
                                          <p:attrName>style.visibility</p:attrName>
                                        </p:attrNameLst>
                                      </p:cBhvr>
                                      <p:to>
                                        <p:strVal val="hidden"/>
                                      </p:to>
                                    </p:set>
                                  </p:childTnLst>
                                </p:cTn>
                              </p:par>
                              <p:par>
                                <p:cTn id="47" presetID="2" presetClass="exit" presetSubtype="2" fill="hold" nodeType="withEffect">
                                  <p:stCondLst>
                                    <p:cond delay="0"/>
                                  </p:stCondLst>
                                  <p:childTnLst>
                                    <p:anim calcmode="lin" valueType="num">
                                      <p:cBhvr additive="base">
                                        <p:cTn id="48" dur="5000"/>
                                        <p:tgtEl>
                                          <p:spTgt spid="51"/>
                                        </p:tgtEl>
                                        <p:attrNameLst>
                                          <p:attrName>ppt_x</p:attrName>
                                        </p:attrNameLst>
                                      </p:cBhvr>
                                      <p:tavLst>
                                        <p:tav tm="0">
                                          <p:val>
                                            <p:strVal val="ppt_x"/>
                                          </p:val>
                                        </p:tav>
                                        <p:tav tm="100000">
                                          <p:val>
                                            <p:strVal val="1+ppt_w/2"/>
                                          </p:val>
                                        </p:tav>
                                      </p:tavLst>
                                    </p:anim>
                                    <p:anim calcmode="lin" valueType="num">
                                      <p:cBhvr additive="base">
                                        <p:cTn id="49" dur="5000"/>
                                        <p:tgtEl>
                                          <p:spTgt spid="51"/>
                                        </p:tgtEl>
                                        <p:attrNameLst>
                                          <p:attrName>ppt_y</p:attrName>
                                        </p:attrNameLst>
                                      </p:cBhvr>
                                      <p:tavLst>
                                        <p:tav tm="0">
                                          <p:val>
                                            <p:strVal val="ppt_y"/>
                                          </p:val>
                                        </p:tav>
                                        <p:tav tm="100000">
                                          <p:val>
                                            <p:strVal val="ppt_y"/>
                                          </p:val>
                                        </p:tav>
                                      </p:tavLst>
                                    </p:anim>
                                    <p:set>
                                      <p:cBhvr>
                                        <p:cTn id="50" dur="1" fill="hold">
                                          <p:stCondLst>
                                            <p:cond delay="4999"/>
                                          </p:stCondLst>
                                        </p:cTn>
                                        <p:tgtEl>
                                          <p:spTgt spid="51"/>
                                        </p:tgtEl>
                                        <p:attrNameLst>
                                          <p:attrName>style.visibility</p:attrName>
                                        </p:attrNameLst>
                                      </p:cBhvr>
                                      <p:to>
                                        <p:strVal val="hidden"/>
                                      </p:to>
                                    </p:set>
                                  </p:childTnLst>
                                </p:cTn>
                              </p:par>
                              <p:par>
                                <p:cTn id="51" presetID="2" presetClass="exit" presetSubtype="2" fill="hold" nodeType="withEffect">
                                  <p:stCondLst>
                                    <p:cond delay="0"/>
                                  </p:stCondLst>
                                  <p:childTnLst>
                                    <p:anim calcmode="lin" valueType="num">
                                      <p:cBhvr additive="base">
                                        <p:cTn id="52" dur="5000"/>
                                        <p:tgtEl>
                                          <p:spTgt spid="52"/>
                                        </p:tgtEl>
                                        <p:attrNameLst>
                                          <p:attrName>ppt_x</p:attrName>
                                        </p:attrNameLst>
                                      </p:cBhvr>
                                      <p:tavLst>
                                        <p:tav tm="0">
                                          <p:val>
                                            <p:strVal val="ppt_x"/>
                                          </p:val>
                                        </p:tav>
                                        <p:tav tm="100000">
                                          <p:val>
                                            <p:strVal val="1+ppt_w/2"/>
                                          </p:val>
                                        </p:tav>
                                      </p:tavLst>
                                    </p:anim>
                                    <p:anim calcmode="lin" valueType="num">
                                      <p:cBhvr additive="base">
                                        <p:cTn id="53" dur="5000"/>
                                        <p:tgtEl>
                                          <p:spTgt spid="52"/>
                                        </p:tgtEl>
                                        <p:attrNameLst>
                                          <p:attrName>ppt_y</p:attrName>
                                        </p:attrNameLst>
                                      </p:cBhvr>
                                      <p:tavLst>
                                        <p:tav tm="0">
                                          <p:val>
                                            <p:strVal val="ppt_y"/>
                                          </p:val>
                                        </p:tav>
                                        <p:tav tm="100000">
                                          <p:val>
                                            <p:strVal val="ppt_y"/>
                                          </p:val>
                                        </p:tav>
                                      </p:tavLst>
                                    </p:anim>
                                    <p:set>
                                      <p:cBhvr>
                                        <p:cTn id="54" dur="1" fill="hold">
                                          <p:stCondLst>
                                            <p:cond delay="4999"/>
                                          </p:stCondLst>
                                        </p:cTn>
                                        <p:tgtEl>
                                          <p:spTgt spid="52"/>
                                        </p:tgtEl>
                                        <p:attrNameLst>
                                          <p:attrName>style.visibility</p:attrName>
                                        </p:attrNameLst>
                                      </p:cBhvr>
                                      <p:to>
                                        <p:strVal val="hidden"/>
                                      </p:to>
                                    </p:set>
                                  </p:childTnLst>
                                </p:cTn>
                              </p:par>
                              <p:par>
                                <p:cTn id="55" presetID="2" presetClass="exit" presetSubtype="2" fill="hold" nodeType="withEffect">
                                  <p:stCondLst>
                                    <p:cond delay="0"/>
                                  </p:stCondLst>
                                  <p:childTnLst>
                                    <p:anim calcmode="lin" valueType="num">
                                      <p:cBhvr additive="base">
                                        <p:cTn id="56" dur="5000"/>
                                        <p:tgtEl>
                                          <p:spTgt spid="53"/>
                                        </p:tgtEl>
                                        <p:attrNameLst>
                                          <p:attrName>ppt_x</p:attrName>
                                        </p:attrNameLst>
                                      </p:cBhvr>
                                      <p:tavLst>
                                        <p:tav tm="0">
                                          <p:val>
                                            <p:strVal val="ppt_x"/>
                                          </p:val>
                                        </p:tav>
                                        <p:tav tm="100000">
                                          <p:val>
                                            <p:strVal val="1+ppt_w/2"/>
                                          </p:val>
                                        </p:tav>
                                      </p:tavLst>
                                    </p:anim>
                                    <p:anim calcmode="lin" valueType="num">
                                      <p:cBhvr additive="base">
                                        <p:cTn id="57" dur="5000"/>
                                        <p:tgtEl>
                                          <p:spTgt spid="53"/>
                                        </p:tgtEl>
                                        <p:attrNameLst>
                                          <p:attrName>ppt_y</p:attrName>
                                        </p:attrNameLst>
                                      </p:cBhvr>
                                      <p:tavLst>
                                        <p:tav tm="0">
                                          <p:val>
                                            <p:strVal val="ppt_y"/>
                                          </p:val>
                                        </p:tav>
                                        <p:tav tm="100000">
                                          <p:val>
                                            <p:strVal val="ppt_y"/>
                                          </p:val>
                                        </p:tav>
                                      </p:tavLst>
                                    </p:anim>
                                    <p:set>
                                      <p:cBhvr>
                                        <p:cTn id="58" dur="1" fill="hold">
                                          <p:stCondLst>
                                            <p:cond delay="4999"/>
                                          </p:stCondLst>
                                        </p:cTn>
                                        <p:tgtEl>
                                          <p:spTgt spid="53"/>
                                        </p:tgtEl>
                                        <p:attrNameLst>
                                          <p:attrName>style.visibility</p:attrName>
                                        </p:attrNameLst>
                                      </p:cBhvr>
                                      <p:to>
                                        <p:strVal val="hidden"/>
                                      </p:to>
                                    </p:set>
                                  </p:childTnLst>
                                </p:cTn>
                              </p:par>
                              <p:par>
                                <p:cTn id="59" presetID="2" presetClass="exit" presetSubtype="2" fill="hold" nodeType="withEffect">
                                  <p:stCondLst>
                                    <p:cond delay="0"/>
                                  </p:stCondLst>
                                  <p:childTnLst>
                                    <p:anim calcmode="lin" valueType="num">
                                      <p:cBhvr additive="base">
                                        <p:cTn id="60" dur="5000"/>
                                        <p:tgtEl>
                                          <p:spTgt spid="54"/>
                                        </p:tgtEl>
                                        <p:attrNameLst>
                                          <p:attrName>ppt_x</p:attrName>
                                        </p:attrNameLst>
                                      </p:cBhvr>
                                      <p:tavLst>
                                        <p:tav tm="0">
                                          <p:val>
                                            <p:strVal val="ppt_x"/>
                                          </p:val>
                                        </p:tav>
                                        <p:tav tm="100000">
                                          <p:val>
                                            <p:strVal val="1+ppt_w/2"/>
                                          </p:val>
                                        </p:tav>
                                      </p:tavLst>
                                    </p:anim>
                                    <p:anim calcmode="lin" valueType="num">
                                      <p:cBhvr additive="base">
                                        <p:cTn id="61" dur="5000"/>
                                        <p:tgtEl>
                                          <p:spTgt spid="54"/>
                                        </p:tgtEl>
                                        <p:attrNameLst>
                                          <p:attrName>ppt_y</p:attrName>
                                        </p:attrNameLst>
                                      </p:cBhvr>
                                      <p:tavLst>
                                        <p:tav tm="0">
                                          <p:val>
                                            <p:strVal val="ppt_y"/>
                                          </p:val>
                                        </p:tav>
                                        <p:tav tm="100000">
                                          <p:val>
                                            <p:strVal val="ppt_y"/>
                                          </p:val>
                                        </p:tav>
                                      </p:tavLst>
                                    </p:anim>
                                    <p:set>
                                      <p:cBhvr>
                                        <p:cTn id="62" dur="1" fill="hold">
                                          <p:stCondLst>
                                            <p:cond delay="4999"/>
                                          </p:stCondLst>
                                        </p:cTn>
                                        <p:tgtEl>
                                          <p:spTgt spid="54"/>
                                        </p:tgtEl>
                                        <p:attrNameLst>
                                          <p:attrName>style.visibility</p:attrName>
                                        </p:attrNameLst>
                                      </p:cBhvr>
                                      <p:to>
                                        <p:strVal val="hidden"/>
                                      </p:to>
                                    </p:set>
                                  </p:childTnLst>
                                </p:cTn>
                              </p:par>
                              <p:par>
                                <p:cTn id="63" presetID="2" presetClass="exit" presetSubtype="2" fill="hold" nodeType="withEffect">
                                  <p:stCondLst>
                                    <p:cond delay="0"/>
                                  </p:stCondLst>
                                  <p:childTnLst>
                                    <p:anim calcmode="lin" valueType="num">
                                      <p:cBhvr additive="base">
                                        <p:cTn id="64" dur="5000"/>
                                        <p:tgtEl>
                                          <p:spTgt spid="55"/>
                                        </p:tgtEl>
                                        <p:attrNameLst>
                                          <p:attrName>ppt_x</p:attrName>
                                        </p:attrNameLst>
                                      </p:cBhvr>
                                      <p:tavLst>
                                        <p:tav tm="0">
                                          <p:val>
                                            <p:strVal val="ppt_x"/>
                                          </p:val>
                                        </p:tav>
                                        <p:tav tm="100000">
                                          <p:val>
                                            <p:strVal val="1+ppt_w/2"/>
                                          </p:val>
                                        </p:tav>
                                      </p:tavLst>
                                    </p:anim>
                                    <p:anim calcmode="lin" valueType="num">
                                      <p:cBhvr additive="base">
                                        <p:cTn id="65" dur="5000"/>
                                        <p:tgtEl>
                                          <p:spTgt spid="55"/>
                                        </p:tgtEl>
                                        <p:attrNameLst>
                                          <p:attrName>ppt_y</p:attrName>
                                        </p:attrNameLst>
                                      </p:cBhvr>
                                      <p:tavLst>
                                        <p:tav tm="0">
                                          <p:val>
                                            <p:strVal val="ppt_y"/>
                                          </p:val>
                                        </p:tav>
                                        <p:tav tm="100000">
                                          <p:val>
                                            <p:strVal val="ppt_y"/>
                                          </p:val>
                                        </p:tav>
                                      </p:tavLst>
                                    </p:anim>
                                    <p:set>
                                      <p:cBhvr>
                                        <p:cTn id="66" dur="1" fill="hold">
                                          <p:stCondLst>
                                            <p:cond delay="4999"/>
                                          </p:stCondLst>
                                        </p:cTn>
                                        <p:tgtEl>
                                          <p:spTgt spid="55"/>
                                        </p:tgtEl>
                                        <p:attrNameLst>
                                          <p:attrName>style.visibility</p:attrName>
                                        </p:attrNameLst>
                                      </p:cBhvr>
                                      <p:to>
                                        <p:strVal val="hidden"/>
                                      </p:to>
                                    </p:set>
                                  </p:childTnLst>
                                </p:cTn>
                              </p:par>
                              <p:par>
                                <p:cTn id="67" presetID="8" presetClass="emph" presetSubtype="0" fill="hold" nodeType="withEffect">
                                  <p:stCondLst>
                                    <p:cond delay="0"/>
                                  </p:stCondLst>
                                  <p:childTnLst>
                                    <p:animRot by="10800000">
                                      <p:cBhvr>
                                        <p:cTn id="68" dur="5000" fill="hold"/>
                                        <p:tgtEl>
                                          <p:spTgt spid="31"/>
                                        </p:tgtEl>
                                        <p:attrNameLst>
                                          <p:attrName>r</p:attrName>
                                        </p:attrNameLst>
                                      </p:cBhvr>
                                    </p:animRot>
                                  </p:childTnLst>
                                </p:cTn>
                              </p:par>
                              <p:par>
                                <p:cTn id="69" presetID="8" presetClass="emph" presetSubtype="0" fill="hold" nodeType="withEffect">
                                  <p:stCondLst>
                                    <p:cond delay="0"/>
                                  </p:stCondLst>
                                  <p:childTnLst>
                                    <p:animRot by="10800000">
                                      <p:cBhvr>
                                        <p:cTn id="70" dur="5000" fill="hold"/>
                                        <p:tgtEl>
                                          <p:spTgt spid="33"/>
                                        </p:tgtEl>
                                        <p:attrNameLst>
                                          <p:attrName>r</p:attrName>
                                        </p:attrNameLst>
                                      </p:cBhvr>
                                    </p:animRot>
                                  </p:childTnLst>
                                </p:cTn>
                              </p:par>
                              <p:par>
                                <p:cTn id="71" presetID="8" presetClass="emph" presetSubtype="0" fill="hold" nodeType="withEffect">
                                  <p:stCondLst>
                                    <p:cond delay="0"/>
                                  </p:stCondLst>
                                  <p:childTnLst>
                                    <p:animRot by="10800000">
                                      <p:cBhvr>
                                        <p:cTn id="72" dur="5000" fill="hold"/>
                                        <p:tgtEl>
                                          <p:spTgt spid="35"/>
                                        </p:tgtEl>
                                        <p:attrNameLst>
                                          <p:attrName>r</p:attrName>
                                        </p:attrNameLst>
                                      </p:cBhvr>
                                    </p:animRot>
                                  </p:childTnLst>
                                </p:cTn>
                              </p:par>
                              <p:par>
                                <p:cTn id="73" presetID="8" presetClass="emph" presetSubtype="0" fill="hold" nodeType="withEffect">
                                  <p:stCondLst>
                                    <p:cond delay="0"/>
                                  </p:stCondLst>
                                  <p:childTnLst>
                                    <p:animRot by="10800000">
                                      <p:cBhvr>
                                        <p:cTn id="74" dur="5000" fill="hold"/>
                                        <p:tgtEl>
                                          <p:spTgt spid="37"/>
                                        </p:tgtEl>
                                        <p:attrNameLst>
                                          <p:attrName>r</p:attrName>
                                        </p:attrNameLst>
                                      </p:cBhvr>
                                    </p:animRot>
                                  </p:childTnLst>
                                </p:cTn>
                              </p:par>
                              <p:par>
                                <p:cTn id="75" presetID="8" presetClass="emph" presetSubtype="0" fill="hold" nodeType="withEffect">
                                  <p:stCondLst>
                                    <p:cond delay="0"/>
                                  </p:stCondLst>
                                  <p:childTnLst>
                                    <p:animRot by="10800000">
                                      <p:cBhvr>
                                        <p:cTn id="76" dur="5000" fill="hold"/>
                                        <p:tgtEl>
                                          <p:spTgt spid="39"/>
                                        </p:tgtEl>
                                        <p:attrNameLst>
                                          <p:attrName>r</p:attrName>
                                        </p:attrNameLst>
                                      </p:cBhvr>
                                    </p:animRot>
                                  </p:childTnLst>
                                </p:cTn>
                              </p:par>
                              <p:par>
                                <p:cTn id="77" presetID="8" presetClass="emph" presetSubtype="0" fill="hold" nodeType="withEffect">
                                  <p:stCondLst>
                                    <p:cond delay="0"/>
                                  </p:stCondLst>
                                  <p:childTnLst>
                                    <p:animRot by="10800000">
                                      <p:cBhvr>
                                        <p:cTn id="78" dur="5000" fill="hold"/>
                                        <p:tgtEl>
                                          <p:spTgt spid="41"/>
                                        </p:tgtEl>
                                        <p:attrNameLst>
                                          <p:attrName>r</p:attrName>
                                        </p:attrNameLst>
                                      </p:cBhvr>
                                    </p:animRot>
                                  </p:childTnLst>
                                </p:cTn>
                              </p:par>
                              <p:par>
                                <p:cTn id="79" presetID="8" presetClass="emph" presetSubtype="0" fill="hold" nodeType="withEffect">
                                  <p:stCondLst>
                                    <p:cond delay="0"/>
                                  </p:stCondLst>
                                  <p:childTnLst>
                                    <p:animRot by="10800000">
                                      <p:cBhvr>
                                        <p:cTn id="80" dur="5000" fill="hold"/>
                                        <p:tgtEl>
                                          <p:spTgt spid="42"/>
                                        </p:tgtEl>
                                        <p:attrNameLst>
                                          <p:attrName>r</p:attrName>
                                        </p:attrNameLst>
                                      </p:cBhvr>
                                    </p:animRot>
                                  </p:childTnLst>
                                </p:cTn>
                              </p:par>
                              <p:par>
                                <p:cTn id="81" presetID="8" presetClass="emph" presetSubtype="0" fill="hold" nodeType="withEffect">
                                  <p:stCondLst>
                                    <p:cond delay="0"/>
                                  </p:stCondLst>
                                  <p:childTnLst>
                                    <p:animRot by="10800000">
                                      <p:cBhvr>
                                        <p:cTn id="82" dur="5000" fill="hold"/>
                                        <p:tgtEl>
                                          <p:spTgt spid="43"/>
                                        </p:tgtEl>
                                        <p:attrNameLst>
                                          <p:attrName>r</p:attrName>
                                        </p:attrNameLst>
                                      </p:cBhvr>
                                    </p:animRot>
                                  </p:childTnLst>
                                </p:cTn>
                              </p:par>
                              <p:par>
                                <p:cTn id="83" presetID="8" presetClass="emph" presetSubtype="0" fill="hold" nodeType="withEffect">
                                  <p:stCondLst>
                                    <p:cond delay="0"/>
                                  </p:stCondLst>
                                  <p:childTnLst>
                                    <p:animRot by="10800000">
                                      <p:cBhvr>
                                        <p:cTn id="84" dur="5000" fill="hold"/>
                                        <p:tgtEl>
                                          <p:spTgt spid="44"/>
                                        </p:tgtEl>
                                        <p:attrNameLst>
                                          <p:attrName>r</p:attrName>
                                        </p:attrNameLst>
                                      </p:cBhvr>
                                    </p:animRot>
                                  </p:childTnLst>
                                </p:cTn>
                              </p:par>
                              <p:par>
                                <p:cTn id="85" presetID="8" presetClass="emph" presetSubtype="0" fill="hold" nodeType="withEffect">
                                  <p:stCondLst>
                                    <p:cond delay="0"/>
                                  </p:stCondLst>
                                  <p:childTnLst>
                                    <p:animRot by="10800000">
                                      <p:cBhvr>
                                        <p:cTn id="86" dur="5000" fill="hold"/>
                                        <p:tgtEl>
                                          <p:spTgt spid="45"/>
                                        </p:tgtEl>
                                        <p:attrNameLst>
                                          <p:attrName>r</p:attrName>
                                        </p:attrNameLst>
                                      </p:cBhvr>
                                    </p:animRot>
                                  </p:childTnLst>
                                </p:cTn>
                              </p:par>
                              <p:par>
                                <p:cTn id="87" presetID="8" presetClass="emph" presetSubtype="0" fill="hold" nodeType="withEffect">
                                  <p:stCondLst>
                                    <p:cond delay="0"/>
                                  </p:stCondLst>
                                  <p:childTnLst>
                                    <p:animRot by="10800000">
                                      <p:cBhvr>
                                        <p:cTn id="88" dur="5000" fill="hold"/>
                                        <p:tgtEl>
                                          <p:spTgt spid="51"/>
                                        </p:tgtEl>
                                        <p:attrNameLst>
                                          <p:attrName>r</p:attrName>
                                        </p:attrNameLst>
                                      </p:cBhvr>
                                    </p:animRot>
                                  </p:childTnLst>
                                </p:cTn>
                              </p:par>
                              <p:par>
                                <p:cTn id="89" presetID="8" presetClass="emph" presetSubtype="0" fill="hold" nodeType="withEffect">
                                  <p:stCondLst>
                                    <p:cond delay="0"/>
                                  </p:stCondLst>
                                  <p:childTnLst>
                                    <p:animRot by="10800000">
                                      <p:cBhvr>
                                        <p:cTn id="90" dur="5000" fill="hold"/>
                                        <p:tgtEl>
                                          <p:spTgt spid="52"/>
                                        </p:tgtEl>
                                        <p:attrNameLst>
                                          <p:attrName>r</p:attrName>
                                        </p:attrNameLst>
                                      </p:cBhvr>
                                    </p:animRot>
                                  </p:childTnLst>
                                </p:cTn>
                              </p:par>
                              <p:par>
                                <p:cTn id="91" presetID="8" presetClass="emph" presetSubtype="0" fill="hold" nodeType="withEffect">
                                  <p:stCondLst>
                                    <p:cond delay="0"/>
                                  </p:stCondLst>
                                  <p:childTnLst>
                                    <p:animRot by="10800000">
                                      <p:cBhvr>
                                        <p:cTn id="92" dur="5000" fill="hold"/>
                                        <p:tgtEl>
                                          <p:spTgt spid="53"/>
                                        </p:tgtEl>
                                        <p:attrNameLst>
                                          <p:attrName>r</p:attrName>
                                        </p:attrNameLst>
                                      </p:cBhvr>
                                    </p:animRot>
                                  </p:childTnLst>
                                </p:cTn>
                              </p:par>
                              <p:par>
                                <p:cTn id="93" presetID="8" presetClass="emph" presetSubtype="0" fill="hold" nodeType="withEffect">
                                  <p:stCondLst>
                                    <p:cond delay="0"/>
                                  </p:stCondLst>
                                  <p:childTnLst>
                                    <p:animRot by="10800000">
                                      <p:cBhvr>
                                        <p:cTn id="94" dur="5000" fill="hold"/>
                                        <p:tgtEl>
                                          <p:spTgt spid="54"/>
                                        </p:tgtEl>
                                        <p:attrNameLst>
                                          <p:attrName>r</p:attrName>
                                        </p:attrNameLst>
                                      </p:cBhvr>
                                    </p:animRot>
                                  </p:childTnLst>
                                </p:cTn>
                              </p:par>
                              <p:par>
                                <p:cTn id="95" presetID="8" presetClass="emph" presetSubtype="0" fill="hold" nodeType="withEffect">
                                  <p:stCondLst>
                                    <p:cond delay="0"/>
                                  </p:stCondLst>
                                  <p:childTnLst>
                                    <p:animRot by="10800000">
                                      <p:cBhvr>
                                        <p:cTn id="96" dur="5000" fill="hold"/>
                                        <p:tgtEl>
                                          <p:spTgt spid="55"/>
                                        </p:tgtEl>
                                        <p:attrNameLst>
                                          <p:attrName>r</p:attrName>
                                        </p:attrNameLst>
                                      </p:cBhvr>
                                    </p:animRot>
                                  </p:childTnLst>
                                </p:cTn>
                              </p:par>
                              <p:par>
                                <p:cTn id="97" presetID="2" presetClass="exit" presetSubtype="8" fill="hold" nodeType="withEffect">
                                  <p:stCondLst>
                                    <p:cond delay="0"/>
                                  </p:stCondLst>
                                  <p:childTnLst>
                                    <p:anim calcmode="lin" valueType="num">
                                      <p:cBhvr additive="base">
                                        <p:cTn id="98" dur="5000"/>
                                        <p:tgtEl>
                                          <p:spTgt spid="30"/>
                                        </p:tgtEl>
                                        <p:attrNameLst>
                                          <p:attrName>ppt_x</p:attrName>
                                        </p:attrNameLst>
                                      </p:cBhvr>
                                      <p:tavLst>
                                        <p:tav tm="0">
                                          <p:val>
                                            <p:strVal val="ppt_x"/>
                                          </p:val>
                                        </p:tav>
                                        <p:tav tm="100000">
                                          <p:val>
                                            <p:strVal val="0-ppt_w/2"/>
                                          </p:val>
                                        </p:tav>
                                      </p:tavLst>
                                    </p:anim>
                                    <p:anim calcmode="lin" valueType="num">
                                      <p:cBhvr additive="base">
                                        <p:cTn id="99" dur="5000"/>
                                        <p:tgtEl>
                                          <p:spTgt spid="30"/>
                                        </p:tgtEl>
                                        <p:attrNameLst>
                                          <p:attrName>ppt_y</p:attrName>
                                        </p:attrNameLst>
                                      </p:cBhvr>
                                      <p:tavLst>
                                        <p:tav tm="0">
                                          <p:val>
                                            <p:strVal val="ppt_y"/>
                                          </p:val>
                                        </p:tav>
                                        <p:tav tm="100000">
                                          <p:val>
                                            <p:strVal val="ppt_y"/>
                                          </p:val>
                                        </p:tav>
                                      </p:tavLst>
                                    </p:anim>
                                    <p:set>
                                      <p:cBhvr>
                                        <p:cTn id="100" dur="1" fill="hold">
                                          <p:stCondLst>
                                            <p:cond delay="4999"/>
                                          </p:stCondLst>
                                        </p:cTn>
                                        <p:tgtEl>
                                          <p:spTgt spid="30"/>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5000"/>
                                        <p:tgtEl>
                                          <p:spTgt spid="32"/>
                                        </p:tgtEl>
                                        <p:attrNameLst>
                                          <p:attrName>ppt_x</p:attrName>
                                        </p:attrNameLst>
                                      </p:cBhvr>
                                      <p:tavLst>
                                        <p:tav tm="0">
                                          <p:val>
                                            <p:strVal val="ppt_x"/>
                                          </p:val>
                                        </p:tav>
                                        <p:tav tm="100000">
                                          <p:val>
                                            <p:strVal val="0-ppt_w/2"/>
                                          </p:val>
                                        </p:tav>
                                      </p:tavLst>
                                    </p:anim>
                                    <p:anim calcmode="lin" valueType="num">
                                      <p:cBhvr additive="base">
                                        <p:cTn id="103" dur="5000"/>
                                        <p:tgtEl>
                                          <p:spTgt spid="32"/>
                                        </p:tgtEl>
                                        <p:attrNameLst>
                                          <p:attrName>ppt_y</p:attrName>
                                        </p:attrNameLst>
                                      </p:cBhvr>
                                      <p:tavLst>
                                        <p:tav tm="0">
                                          <p:val>
                                            <p:strVal val="ppt_y"/>
                                          </p:val>
                                        </p:tav>
                                        <p:tav tm="100000">
                                          <p:val>
                                            <p:strVal val="ppt_y"/>
                                          </p:val>
                                        </p:tav>
                                      </p:tavLst>
                                    </p:anim>
                                    <p:set>
                                      <p:cBhvr>
                                        <p:cTn id="104" dur="1" fill="hold">
                                          <p:stCondLst>
                                            <p:cond delay="4999"/>
                                          </p:stCondLst>
                                        </p:cTn>
                                        <p:tgtEl>
                                          <p:spTgt spid="32"/>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5000"/>
                                        <p:tgtEl>
                                          <p:spTgt spid="34"/>
                                        </p:tgtEl>
                                        <p:attrNameLst>
                                          <p:attrName>ppt_x</p:attrName>
                                        </p:attrNameLst>
                                      </p:cBhvr>
                                      <p:tavLst>
                                        <p:tav tm="0">
                                          <p:val>
                                            <p:strVal val="ppt_x"/>
                                          </p:val>
                                        </p:tav>
                                        <p:tav tm="100000">
                                          <p:val>
                                            <p:strVal val="0-ppt_w/2"/>
                                          </p:val>
                                        </p:tav>
                                      </p:tavLst>
                                    </p:anim>
                                    <p:anim calcmode="lin" valueType="num">
                                      <p:cBhvr additive="base">
                                        <p:cTn id="107" dur="5000"/>
                                        <p:tgtEl>
                                          <p:spTgt spid="34"/>
                                        </p:tgtEl>
                                        <p:attrNameLst>
                                          <p:attrName>ppt_y</p:attrName>
                                        </p:attrNameLst>
                                      </p:cBhvr>
                                      <p:tavLst>
                                        <p:tav tm="0">
                                          <p:val>
                                            <p:strVal val="ppt_y"/>
                                          </p:val>
                                        </p:tav>
                                        <p:tav tm="100000">
                                          <p:val>
                                            <p:strVal val="ppt_y"/>
                                          </p:val>
                                        </p:tav>
                                      </p:tavLst>
                                    </p:anim>
                                    <p:set>
                                      <p:cBhvr>
                                        <p:cTn id="108" dur="1" fill="hold">
                                          <p:stCondLst>
                                            <p:cond delay="4999"/>
                                          </p:stCondLst>
                                        </p:cTn>
                                        <p:tgtEl>
                                          <p:spTgt spid="34"/>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5000"/>
                                        <p:tgtEl>
                                          <p:spTgt spid="36"/>
                                        </p:tgtEl>
                                        <p:attrNameLst>
                                          <p:attrName>ppt_x</p:attrName>
                                        </p:attrNameLst>
                                      </p:cBhvr>
                                      <p:tavLst>
                                        <p:tav tm="0">
                                          <p:val>
                                            <p:strVal val="ppt_x"/>
                                          </p:val>
                                        </p:tav>
                                        <p:tav tm="100000">
                                          <p:val>
                                            <p:strVal val="0-ppt_w/2"/>
                                          </p:val>
                                        </p:tav>
                                      </p:tavLst>
                                    </p:anim>
                                    <p:anim calcmode="lin" valueType="num">
                                      <p:cBhvr additive="base">
                                        <p:cTn id="111" dur="5000"/>
                                        <p:tgtEl>
                                          <p:spTgt spid="36"/>
                                        </p:tgtEl>
                                        <p:attrNameLst>
                                          <p:attrName>ppt_y</p:attrName>
                                        </p:attrNameLst>
                                      </p:cBhvr>
                                      <p:tavLst>
                                        <p:tav tm="0">
                                          <p:val>
                                            <p:strVal val="ppt_y"/>
                                          </p:val>
                                        </p:tav>
                                        <p:tav tm="100000">
                                          <p:val>
                                            <p:strVal val="ppt_y"/>
                                          </p:val>
                                        </p:tav>
                                      </p:tavLst>
                                    </p:anim>
                                    <p:set>
                                      <p:cBhvr>
                                        <p:cTn id="112" dur="1" fill="hold">
                                          <p:stCondLst>
                                            <p:cond delay="4999"/>
                                          </p:stCondLst>
                                        </p:cTn>
                                        <p:tgtEl>
                                          <p:spTgt spid="36"/>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5000"/>
                                        <p:tgtEl>
                                          <p:spTgt spid="38"/>
                                        </p:tgtEl>
                                        <p:attrNameLst>
                                          <p:attrName>ppt_x</p:attrName>
                                        </p:attrNameLst>
                                      </p:cBhvr>
                                      <p:tavLst>
                                        <p:tav tm="0">
                                          <p:val>
                                            <p:strVal val="ppt_x"/>
                                          </p:val>
                                        </p:tav>
                                        <p:tav tm="100000">
                                          <p:val>
                                            <p:strVal val="0-ppt_w/2"/>
                                          </p:val>
                                        </p:tav>
                                      </p:tavLst>
                                    </p:anim>
                                    <p:anim calcmode="lin" valueType="num">
                                      <p:cBhvr additive="base">
                                        <p:cTn id="115" dur="5000"/>
                                        <p:tgtEl>
                                          <p:spTgt spid="38"/>
                                        </p:tgtEl>
                                        <p:attrNameLst>
                                          <p:attrName>ppt_y</p:attrName>
                                        </p:attrNameLst>
                                      </p:cBhvr>
                                      <p:tavLst>
                                        <p:tav tm="0">
                                          <p:val>
                                            <p:strVal val="ppt_y"/>
                                          </p:val>
                                        </p:tav>
                                        <p:tav tm="100000">
                                          <p:val>
                                            <p:strVal val="ppt_y"/>
                                          </p:val>
                                        </p:tav>
                                      </p:tavLst>
                                    </p:anim>
                                    <p:set>
                                      <p:cBhvr>
                                        <p:cTn id="116" dur="1" fill="hold">
                                          <p:stCondLst>
                                            <p:cond delay="4999"/>
                                          </p:stCondLst>
                                        </p:cTn>
                                        <p:tgtEl>
                                          <p:spTgt spid="38"/>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5000"/>
                                        <p:tgtEl>
                                          <p:spTgt spid="46"/>
                                        </p:tgtEl>
                                        <p:attrNameLst>
                                          <p:attrName>ppt_x</p:attrName>
                                        </p:attrNameLst>
                                      </p:cBhvr>
                                      <p:tavLst>
                                        <p:tav tm="0">
                                          <p:val>
                                            <p:strVal val="ppt_x"/>
                                          </p:val>
                                        </p:tav>
                                        <p:tav tm="100000">
                                          <p:val>
                                            <p:strVal val="0-ppt_w/2"/>
                                          </p:val>
                                        </p:tav>
                                      </p:tavLst>
                                    </p:anim>
                                    <p:anim calcmode="lin" valueType="num">
                                      <p:cBhvr additive="base">
                                        <p:cTn id="119" dur="5000"/>
                                        <p:tgtEl>
                                          <p:spTgt spid="46"/>
                                        </p:tgtEl>
                                        <p:attrNameLst>
                                          <p:attrName>ppt_y</p:attrName>
                                        </p:attrNameLst>
                                      </p:cBhvr>
                                      <p:tavLst>
                                        <p:tav tm="0">
                                          <p:val>
                                            <p:strVal val="ppt_y"/>
                                          </p:val>
                                        </p:tav>
                                        <p:tav tm="100000">
                                          <p:val>
                                            <p:strVal val="ppt_y"/>
                                          </p:val>
                                        </p:tav>
                                      </p:tavLst>
                                    </p:anim>
                                    <p:set>
                                      <p:cBhvr>
                                        <p:cTn id="120" dur="1" fill="hold">
                                          <p:stCondLst>
                                            <p:cond delay="4999"/>
                                          </p:stCondLst>
                                        </p:cTn>
                                        <p:tgtEl>
                                          <p:spTgt spid="46"/>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47"/>
                                        </p:tgtEl>
                                        <p:attrNameLst>
                                          <p:attrName>ppt_x</p:attrName>
                                        </p:attrNameLst>
                                      </p:cBhvr>
                                      <p:tavLst>
                                        <p:tav tm="0">
                                          <p:val>
                                            <p:strVal val="ppt_x"/>
                                          </p:val>
                                        </p:tav>
                                        <p:tav tm="100000">
                                          <p:val>
                                            <p:strVal val="0-ppt_w/2"/>
                                          </p:val>
                                        </p:tav>
                                      </p:tavLst>
                                    </p:anim>
                                    <p:anim calcmode="lin" valueType="num">
                                      <p:cBhvr additive="base">
                                        <p:cTn id="123" dur="5000"/>
                                        <p:tgtEl>
                                          <p:spTgt spid="47"/>
                                        </p:tgtEl>
                                        <p:attrNameLst>
                                          <p:attrName>ppt_y</p:attrName>
                                        </p:attrNameLst>
                                      </p:cBhvr>
                                      <p:tavLst>
                                        <p:tav tm="0">
                                          <p:val>
                                            <p:strVal val="ppt_y"/>
                                          </p:val>
                                        </p:tav>
                                        <p:tav tm="100000">
                                          <p:val>
                                            <p:strVal val="ppt_y"/>
                                          </p:val>
                                        </p:tav>
                                      </p:tavLst>
                                    </p:anim>
                                    <p:set>
                                      <p:cBhvr>
                                        <p:cTn id="124" dur="1" fill="hold">
                                          <p:stCondLst>
                                            <p:cond delay="4999"/>
                                          </p:stCondLst>
                                        </p:cTn>
                                        <p:tgtEl>
                                          <p:spTgt spid="47"/>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48"/>
                                        </p:tgtEl>
                                        <p:attrNameLst>
                                          <p:attrName>ppt_x</p:attrName>
                                        </p:attrNameLst>
                                      </p:cBhvr>
                                      <p:tavLst>
                                        <p:tav tm="0">
                                          <p:val>
                                            <p:strVal val="ppt_x"/>
                                          </p:val>
                                        </p:tav>
                                        <p:tav tm="100000">
                                          <p:val>
                                            <p:strVal val="0-ppt_w/2"/>
                                          </p:val>
                                        </p:tav>
                                      </p:tavLst>
                                    </p:anim>
                                    <p:anim calcmode="lin" valueType="num">
                                      <p:cBhvr additive="base">
                                        <p:cTn id="127" dur="5000"/>
                                        <p:tgtEl>
                                          <p:spTgt spid="48"/>
                                        </p:tgtEl>
                                        <p:attrNameLst>
                                          <p:attrName>ppt_y</p:attrName>
                                        </p:attrNameLst>
                                      </p:cBhvr>
                                      <p:tavLst>
                                        <p:tav tm="0">
                                          <p:val>
                                            <p:strVal val="ppt_y"/>
                                          </p:val>
                                        </p:tav>
                                        <p:tav tm="100000">
                                          <p:val>
                                            <p:strVal val="ppt_y"/>
                                          </p:val>
                                        </p:tav>
                                      </p:tavLst>
                                    </p:anim>
                                    <p:set>
                                      <p:cBhvr>
                                        <p:cTn id="128" dur="1" fill="hold">
                                          <p:stCondLst>
                                            <p:cond delay="4999"/>
                                          </p:stCondLst>
                                        </p:cTn>
                                        <p:tgtEl>
                                          <p:spTgt spid="48"/>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49"/>
                                        </p:tgtEl>
                                        <p:attrNameLst>
                                          <p:attrName>ppt_x</p:attrName>
                                        </p:attrNameLst>
                                      </p:cBhvr>
                                      <p:tavLst>
                                        <p:tav tm="0">
                                          <p:val>
                                            <p:strVal val="ppt_x"/>
                                          </p:val>
                                        </p:tav>
                                        <p:tav tm="100000">
                                          <p:val>
                                            <p:strVal val="0-ppt_w/2"/>
                                          </p:val>
                                        </p:tav>
                                      </p:tavLst>
                                    </p:anim>
                                    <p:anim calcmode="lin" valueType="num">
                                      <p:cBhvr additive="base">
                                        <p:cTn id="131" dur="5000"/>
                                        <p:tgtEl>
                                          <p:spTgt spid="49"/>
                                        </p:tgtEl>
                                        <p:attrNameLst>
                                          <p:attrName>ppt_y</p:attrName>
                                        </p:attrNameLst>
                                      </p:cBhvr>
                                      <p:tavLst>
                                        <p:tav tm="0">
                                          <p:val>
                                            <p:strVal val="ppt_y"/>
                                          </p:val>
                                        </p:tav>
                                        <p:tav tm="100000">
                                          <p:val>
                                            <p:strVal val="ppt_y"/>
                                          </p:val>
                                        </p:tav>
                                      </p:tavLst>
                                    </p:anim>
                                    <p:set>
                                      <p:cBhvr>
                                        <p:cTn id="132" dur="1" fill="hold">
                                          <p:stCondLst>
                                            <p:cond delay="4999"/>
                                          </p:stCondLst>
                                        </p:cTn>
                                        <p:tgtEl>
                                          <p:spTgt spid="49"/>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50"/>
                                        </p:tgtEl>
                                        <p:attrNameLst>
                                          <p:attrName>ppt_x</p:attrName>
                                        </p:attrNameLst>
                                      </p:cBhvr>
                                      <p:tavLst>
                                        <p:tav tm="0">
                                          <p:val>
                                            <p:strVal val="ppt_x"/>
                                          </p:val>
                                        </p:tav>
                                        <p:tav tm="100000">
                                          <p:val>
                                            <p:strVal val="0-ppt_w/2"/>
                                          </p:val>
                                        </p:tav>
                                      </p:tavLst>
                                    </p:anim>
                                    <p:anim calcmode="lin" valueType="num">
                                      <p:cBhvr additive="base">
                                        <p:cTn id="135" dur="5000"/>
                                        <p:tgtEl>
                                          <p:spTgt spid="50"/>
                                        </p:tgtEl>
                                        <p:attrNameLst>
                                          <p:attrName>ppt_y</p:attrName>
                                        </p:attrNameLst>
                                      </p:cBhvr>
                                      <p:tavLst>
                                        <p:tav tm="0">
                                          <p:val>
                                            <p:strVal val="ppt_y"/>
                                          </p:val>
                                        </p:tav>
                                        <p:tav tm="100000">
                                          <p:val>
                                            <p:strVal val="ppt_y"/>
                                          </p:val>
                                        </p:tav>
                                      </p:tavLst>
                                    </p:anim>
                                    <p:set>
                                      <p:cBhvr>
                                        <p:cTn id="136" dur="1" fill="hold">
                                          <p:stCondLst>
                                            <p:cond delay="4999"/>
                                          </p:stCondLst>
                                        </p:cTn>
                                        <p:tgtEl>
                                          <p:spTgt spid="50"/>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56"/>
                                        </p:tgtEl>
                                        <p:attrNameLst>
                                          <p:attrName>ppt_x</p:attrName>
                                        </p:attrNameLst>
                                      </p:cBhvr>
                                      <p:tavLst>
                                        <p:tav tm="0">
                                          <p:val>
                                            <p:strVal val="ppt_x"/>
                                          </p:val>
                                        </p:tav>
                                        <p:tav tm="100000">
                                          <p:val>
                                            <p:strVal val="0-ppt_w/2"/>
                                          </p:val>
                                        </p:tav>
                                      </p:tavLst>
                                    </p:anim>
                                    <p:anim calcmode="lin" valueType="num">
                                      <p:cBhvr additive="base">
                                        <p:cTn id="139" dur="5000"/>
                                        <p:tgtEl>
                                          <p:spTgt spid="56"/>
                                        </p:tgtEl>
                                        <p:attrNameLst>
                                          <p:attrName>ppt_y</p:attrName>
                                        </p:attrNameLst>
                                      </p:cBhvr>
                                      <p:tavLst>
                                        <p:tav tm="0">
                                          <p:val>
                                            <p:strVal val="ppt_y"/>
                                          </p:val>
                                        </p:tav>
                                        <p:tav tm="100000">
                                          <p:val>
                                            <p:strVal val="ppt_y"/>
                                          </p:val>
                                        </p:tav>
                                      </p:tavLst>
                                    </p:anim>
                                    <p:set>
                                      <p:cBhvr>
                                        <p:cTn id="140" dur="1" fill="hold">
                                          <p:stCondLst>
                                            <p:cond delay="4999"/>
                                          </p:stCondLst>
                                        </p:cTn>
                                        <p:tgtEl>
                                          <p:spTgt spid="56"/>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57"/>
                                        </p:tgtEl>
                                        <p:attrNameLst>
                                          <p:attrName>ppt_x</p:attrName>
                                        </p:attrNameLst>
                                      </p:cBhvr>
                                      <p:tavLst>
                                        <p:tav tm="0">
                                          <p:val>
                                            <p:strVal val="ppt_x"/>
                                          </p:val>
                                        </p:tav>
                                        <p:tav tm="100000">
                                          <p:val>
                                            <p:strVal val="0-ppt_w/2"/>
                                          </p:val>
                                        </p:tav>
                                      </p:tavLst>
                                    </p:anim>
                                    <p:anim calcmode="lin" valueType="num">
                                      <p:cBhvr additive="base">
                                        <p:cTn id="143" dur="5000"/>
                                        <p:tgtEl>
                                          <p:spTgt spid="57"/>
                                        </p:tgtEl>
                                        <p:attrNameLst>
                                          <p:attrName>ppt_y</p:attrName>
                                        </p:attrNameLst>
                                      </p:cBhvr>
                                      <p:tavLst>
                                        <p:tav tm="0">
                                          <p:val>
                                            <p:strVal val="ppt_y"/>
                                          </p:val>
                                        </p:tav>
                                        <p:tav tm="100000">
                                          <p:val>
                                            <p:strVal val="ppt_y"/>
                                          </p:val>
                                        </p:tav>
                                      </p:tavLst>
                                    </p:anim>
                                    <p:set>
                                      <p:cBhvr>
                                        <p:cTn id="144" dur="1" fill="hold">
                                          <p:stCondLst>
                                            <p:cond delay="4999"/>
                                          </p:stCondLst>
                                        </p:cTn>
                                        <p:tgtEl>
                                          <p:spTgt spid="57"/>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58"/>
                                        </p:tgtEl>
                                        <p:attrNameLst>
                                          <p:attrName>ppt_x</p:attrName>
                                        </p:attrNameLst>
                                      </p:cBhvr>
                                      <p:tavLst>
                                        <p:tav tm="0">
                                          <p:val>
                                            <p:strVal val="ppt_x"/>
                                          </p:val>
                                        </p:tav>
                                        <p:tav tm="100000">
                                          <p:val>
                                            <p:strVal val="0-ppt_w/2"/>
                                          </p:val>
                                        </p:tav>
                                      </p:tavLst>
                                    </p:anim>
                                    <p:anim calcmode="lin" valueType="num">
                                      <p:cBhvr additive="base">
                                        <p:cTn id="147" dur="5000"/>
                                        <p:tgtEl>
                                          <p:spTgt spid="58"/>
                                        </p:tgtEl>
                                        <p:attrNameLst>
                                          <p:attrName>ppt_y</p:attrName>
                                        </p:attrNameLst>
                                      </p:cBhvr>
                                      <p:tavLst>
                                        <p:tav tm="0">
                                          <p:val>
                                            <p:strVal val="ppt_y"/>
                                          </p:val>
                                        </p:tav>
                                        <p:tav tm="100000">
                                          <p:val>
                                            <p:strVal val="ppt_y"/>
                                          </p:val>
                                        </p:tav>
                                      </p:tavLst>
                                    </p:anim>
                                    <p:set>
                                      <p:cBhvr>
                                        <p:cTn id="148" dur="1" fill="hold">
                                          <p:stCondLst>
                                            <p:cond delay="4999"/>
                                          </p:stCondLst>
                                        </p:cTn>
                                        <p:tgtEl>
                                          <p:spTgt spid="58"/>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5000"/>
                                        <p:tgtEl>
                                          <p:spTgt spid="59"/>
                                        </p:tgtEl>
                                        <p:attrNameLst>
                                          <p:attrName>ppt_x</p:attrName>
                                        </p:attrNameLst>
                                      </p:cBhvr>
                                      <p:tavLst>
                                        <p:tav tm="0">
                                          <p:val>
                                            <p:strVal val="ppt_x"/>
                                          </p:val>
                                        </p:tav>
                                        <p:tav tm="100000">
                                          <p:val>
                                            <p:strVal val="0-ppt_w/2"/>
                                          </p:val>
                                        </p:tav>
                                      </p:tavLst>
                                    </p:anim>
                                    <p:anim calcmode="lin" valueType="num">
                                      <p:cBhvr additive="base">
                                        <p:cTn id="151" dur="5000"/>
                                        <p:tgtEl>
                                          <p:spTgt spid="59"/>
                                        </p:tgtEl>
                                        <p:attrNameLst>
                                          <p:attrName>ppt_y</p:attrName>
                                        </p:attrNameLst>
                                      </p:cBhvr>
                                      <p:tavLst>
                                        <p:tav tm="0">
                                          <p:val>
                                            <p:strVal val="ppt_y"/>
                                          </p:val>
                                        </p:tav>
                                        <p:tav tm="100000">
                                          <p:val>
                                            <p:strVal val="ppt_y"/>
                                          </p:val>
                                        </p:tav>
                                      </p:tavLst>
                                    </p:anim>
                                    <p:set>
                                      <p:cBhvr>
                                        <p:cTn id="152" dur="1" fill="hold">
                                          <p:stCondLst>
                                            <p:cond delay="4999"/>
                                          </p:stCondLst>
                                        </p:cTn>
                                        <p:tgtEl>
                                          <p:spTgt spid="59"/>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5000"/>
                                        <p:tgtEl>
                                          <p:spTgt spid="60"/>
                                        </p:tgtEl>
                                        <p:attrNameLst>
                                          <p:attrName>ppt_x</p:attrName>
                                        </p:attrNameLst>
                                      </p:cBhvr>
                                      <p:tavLst>
                                        <p:tav tm="0">
                                          <p:val>
                                            <p:strVal val="ppt_x"/>
                                          </p:val>
                                        </p:tav>
                                        <p:tav tm="100000">
                                          <p:val>
                                            <p:strVal val="0-ppt_w/2"/>
                                          </p:val>
                                        </p:tav>
                                      </p:tavLst>
                                    </p:anim>
                                    <p:anim calcmode="lin" valueType="num">
                                      <p:cBhvr additive="base">
                                        <p:cTn id="155" dur="5000"/>
                                        <p:tgtEl>
                                          <p:spTgt spid="60"/>
                                        </p:tgtEl>
                                        <p:attrNameLst>
                                          <p:attrName>ppt_y</p:attrName>
                                        </p:attrNameLst>
                                      </p:cBhvr>
                                      <p:tavLst>
                                        <p:tav tm="0">
                                          <p:val>
                                            <p:strVal val="ppt_y"/>
                                          </p:val>
                                        </p:tav>
                                        <p:tav tm="100000">
                                          <p:val>
                                            <p:strVal val="ppt_y"/>
                                          </p:val>
                                        </p:tav>
                                      </p:tavLst>
                                    </p:anim>
                                    <p:set>
                                      <p:cBhvr>
                                        <p:cTn id="156" dur="1" fill="hold">
                                          <p:stCondLst>
                                            <p:cond delay="4999"/>
                                          </p:stCondLst>
                                        </p:cTn>
                                        <p:tgtEl>
                                          <p:spTgt spid="60"/>
                                        </p:tgtEl>
                                        <p:attrNameLst>
                                          <p:attrName>style.visibility</p:attrName>
                                        </p:attrNameLst>
                                      </p:cBhvr>
                                      <p:to>
                                        <p:strVal val="hidden"/>
                                      </p:to>
                                    </p:set>
                                  </p:childTnLst>
                                </p:cTn>
                              </p:par>
                              <p:par>
                                <p:cTn id="157" presetID="8" presetClass="emph" presetSubtype="0" fill="hold" nodeType="withEffect">
                                  <p:stCondLst>
                                    <p:cond delay="0"/>
                                  </p:stCondLst>
                                  <p:childTnLst>
                                    <p:animRot by="-10800000">
                                      <p:cBhvr>
                                        <p:cTn id="158" dur="5000" fill="hold"/>
                                        <p:tgtEl>
                                          <p:spTgt spid="30"/>
                                        </p:tgtEl>
                                        <p:attrNameLst>
                                          <p:attrName>r</p:attrName>
                                        </p:attrNameLst>
                                      </p:cBhvr>
                                    </p:animRot>
                                  </p:childTnLst>
                                </p:cTn>
                              </p:par>
                              <p:par>
                                <p:cTn id="159" presetID="8" presetClass="emph" presetSubtype="0" fill="hold" nodeType="withEffect">
                                  <p:stCondLst>
                                    <p:cond delay="0"/>
                                  </p:stCondLst>
                                  <p:childTnLst>
                                    <p:animRot by="-10800000">
                                      <p:cBhvr>
                                        <p:cTn id="160" dur="5000" fill="hold"/>
                                        <p:tgtEl>
                                          <p:spTgt spid="32"/>
                                        </p:tgtEl>
                                        <p:attrNameLst>
                                          <p:attrName>r</p:attrName>
                                        </p:attrNameLst>
                                      </p:cBhvr>
                                    </p:animRot>
                                  </p:childTnLst>
                                </p:cTn>
                              </p:par>
                              <p:par>
                                <p:cTn id="161" presetID="8" presetClass="emph" presetSubtype="0" fill="hold" nodeType="withEffect">
                                  <p:stCondLst>
                                    <p:cond delay="0"/>
                                  </p:stCondLst>
                                  <p:childTnLst>
                                    <p:animRot by="-10800000">
                                      <p:cBhvr>
                                        <p:cTn id="162" dur="5000" fill="hold"/>
                                        <p:tgtEl>
                                          <p:spTgt spid="34"/>
                                        </p:tgtEl>
                                        <p:attrNameLst>
                                          <p:attrName>r</p:attrName>
                                        </p:attrNameLst>
                                      </p:cBhvr>
                                    </p:animRot>
                                  </p:childTnLst>
                                </p:cTn>
                              </p:par>
                              <p:par>
                                <p:cTn id="163" presetID="8" presetClass="emph" presetSubtype="0" fill="hold" nodeType="withEffect">
                                  <p:stCondLst>
                                    <p:cond delay="0"/>
                                  </p:stCondLst>
                                  <p:childTnLst>
                                    <p:animRot by="-10800000">
                                      <p:cBhvr>
                                        <p:cTn id="164" dur="5000" fill="hold"/>
                                        <p:tgtEl>
                                          <p:spTgt spid="36"/>
                                        </p:tgtEl>
                                        <p:attrNameLst>
                                          <p:attrName>r</p:attrName>
                                        </p:attrNameLst>
                                      </p:cBhvr>
                                    </p:animRot>
                                  </p:childTnLst>
                                </p:cTn>
                              </p:par>
                              <p:par>
                                <p:cTn id="165" presetID="8" presetClass="emph" presetSubtype="0" fill="hold" nodeType="withEffect">
                                  <p:stCondLst>
                                    <p:cond delay="0"/>
                                  </p:stCondLst>
                                  <p:childTnLst>
                                    <p:animRot by="-10800000">
                                      <p:cBhvr>
                                        <p:cTn id="166" dur="5000" fill="hold"/>
                                        <p:tgtEl>
                                          <p:spTgt spid="38"/>
                                        </p:tgtEl>
                                        <p:attrNameLst>
                                          <p:attrName>r</p:attrName>
                                        </p:attrNameLst>
                                      </p:cBhvr>
                                    </p:animRot>
                                  </p:childTnLst>
                                </p:cTn>
                              </p:par>
                              <p:par>
                                <p:cTn id="167" presetID="8" presetClass="emph" presetSubtype="0" fill="hold" nodeType="withEffect">
                                  <p:stCondLst>
                                    <p:cond delay="0"/>
                                  </p:stCondLst>
                                  <p:childTnLst>
                                    <p:animRot by="-10800000">
                                      <p:cBhvr>
                                        <p:cTn id="168" dur="5000" fill="hold"/>
                                        <p:tgtEl>
                                          <p:spTgt spid="46"/>
                                        </p:tgtEl>
                                        <p:attrNameLst>
                                          <p:attrName>r</p:attrName>
                                        </p:attrNameLst>
                                      </p:cBhvr>
                                    </p:animRot>
                                  </p:childTnLst>
                                </p:cTn>
                              </p:par>
                              <p:par>
                                <p:cTn id="169" presetID="8" presetClass="emph" presetSubtype="0" fill="hold" nodeType="withEffect">
                                  <p:stCondLst>
                                    <p:cond delay="0"/>
                                  </p:stCondLst>
                                  <p:childTnLst>
                                    <p:animRot by="-10800000">
                                      <p:cBhvr>
                                        <p:cTn id="170" dur="5000" fill="hold"/>
                                        <p:tgtEl>
                                          <p:spTgt spid="47"/>
                                        </p:tgtEl>
                                        <p:attrNameLst>
                                          <p:attrName>r</p:attrName>
                                        </p:attrNameLst>
                                      </p:cBhvr>
                                    </p:animRot>
                                  </p:childTnLst>
                                </p:cTn>
                              </p:par>
                              <p:par>
                                <p:cTn id="171" presetID="8" presetClass="emph" presetSubtype="0" fill="hold" nodeType="withEffect">
                                  <p:stCondLst>
                                    <p:cond delay="0"/>
                                  </p:stCondLst>
                                  <p:childTnLst>
                                    <p:animRot by="-10800000">
                                      <p:cBhvr>
                                        <p:cTn id="172" dur="5000" fill="hold"/>
                                        <p:tgtEl>
                                          <p:spTgt spid="48"/>
                                        </p:tgtEl>
                                        <p:attrNameLst>
                                          <p:attrName>r</p:attrName>
                                        </p:attrNameLst>
                                      </p:cBhvr>
                                    </p:animRot>
                                  </p:childTnLst>
                                </p:cTn>
                              </p:par>
                              <p:par>
                                <p:cTn id="173" presetID="8" presetClass="emph" presetSubtype="0" fill="hold" nodeType="withEffect">
                                  <p:stCondLst>
                                    <p:cond delay="0"/>
                                  </p:stCondLst>
                                  <p:childTnLst>
                                    <p:animRot by="-10800000">
                                      <p:cBhvr>
                                        <p:cTn id="174" dur="5000" fill="hold"/>
                                        <p:tgtEl>
                                          <p:spTgt spid="49"/>
                                        </p:tgtEl>
                                        <p:attrNameLst>
                                          <p:attrName>r</p:attrName>
                                        </p:attrNameLst>
                                      </p:cBhvr>
                                    </p:animRot>
                                  </p:childTnLst>
                                </p:cTn>
                              </p:par>
                              <p:par>
                                <p:cTn id="175" presetID="8" presetClass="emph" presetSubtype="0" fill="hold" nodeType="withEffect">
                                  <p:stCondLst>
                                    <p:cond delay="0"/>
                                  </p:stCondLst>
                                  <p:childTnLst>
                                    <p:animRot by="-10800000">
                                      <p:cBhvr>
                                        <p:cTn id="176" dur="5000" fill="hold"/>
                                        <p:tgtEl>
                                          <p:spTgt spid="50"/>
                                        </p:tgtEl>
                                        <p:attrNameLst>
                                          <p:attrName>r</p:attrName>
                                        </p:attrNameLst>
                                      </p:cBhvr>
                                    </p:animRot>
                                  </p:childTnLst>
                                </p:cTn>
                              </p:par>
                              <p:par>
                                <p:cTn id="177" presetID="8" presetClass="emph" presetSubtype="0" fill="hold" nodeType="withEffect">
                                  <p:stCondLst>
                                    <p:cond delay="0"/>
                                  </p:stCondLst>
                                  <p:childTnLst>
                                    <p:animRot by="-10800000">
                                      <p:cBhvr>
                                        <p:cTn id="178" dur="5000" fill="hold"/>
                                        <p:tgtEl>
                                          <p:spTgt spid="56"/>
                                        </p:tgtEl>
                                        <p:attrNameLst>
                                          <p:attrName>r</p:attrName>
                                        </p:attrNameLst>
                                      </p:cBhvr>
                                    </p:animRot>
                                  </p:childTnLst>
                                </p:cTn>
                              </p:par>
                              <p:par>
                                <p:cTn id="179" presetID="8" presetClass="emph" presetSubtype="0" fill="hold" nodeType="withEffect">
                                  <p:stCondLst>
                                    <p:cond delay="0"/>
                                  </p:stCondLst>
                                  <p:childTnLst>
                                    <p:animRot by="-10800000">
                                      <p:cBhvr>
                                        <p:cTn id="180" dur="5000" fill="hold"/>
                                        <p:tgtEl>
                                          <p:spTgt spid="57"/>
                                        </p:tgtEl>
                                        <p:attrNameLst>
                                          <p:attrName>r</p:attrName>
                                        </p:attrNameLst>
                                      </p:cBhvr>
                                    </p:animRot>
                                  </p:childTnLst>
                                </p:cTn>
                              </p:par>
                              <p:par>
                                <p:cTn id="181" presetID="8" presetClass="emph" presetSubtype="0" fill="hold" nodeType="withEffect">
                                  <p:stCondLst>
                                    <p:cond delay="0"/>
                                  </p:stCondLst>
                                  <p:childTnLst>
                                    <p:animRot by="-10800000">
                                      <p:cBhvr>
                                        <p:cTn id="182" dur="5000" fill="hold"/>
                                        <p:tgtEl>
                                          <p:spTgt spid="58"/>
                                        </p:tgtEl>
                                        <p:attrNameLst>
                                          <p:attrName>r</p:attrName>
                                        </p:attrNameLst>
                                      </p:cBhvr>
                                    </p:animRot>
                                  </p:childTnLst>
                                </p:cTn>
                              </p:par>
                              <p:par>
                                <p:cTn id="183" presetID="8" presetClass="emph" presetSubtype="0" fill="hold" nodeType="withEffect">
                                  <p:stCondLst>
                                    <p:cond delay="0"/>
                                  </p:stCondLst>
                                  <p:childTnLst>
                                    <p:animRot by="-10800000">
                                      <p:cBhvr>
                                        <p:cTn id="184" dur="5000" fill="hold"/>
                                        <p:tgtEl>
                                          <p:spTgt spid="59"/>
                                        </p:tgtEl>
                                        <p:attrNameLst>
                                          <p:attrName>r</p:attrName>
                                        </p:attrNameLst>
                                      </p:cBhvr>
                                    </p:animRot>
                                  </p:childTnLst>
                                </p:cTn>
                              </p:par>
                              <p:par>
                                <p:cTn id="185" presetID="8" presetClass="emph" presetSubtype="0" fill="hold" nodeType="withEffect">
                                  <p:stCondLst>
                                    <p:cond delay="0"/>
                                  </p:stCondLst>
                                  <p:childTnLst>
                                    <p:animRot by="-10800000">
                                      <p:cBhvr>
                                        <p:cTn id="186" dur="5000" fill="hold"/>
                                        <p:tgtEl>
                                          <p:spTgt spid="60"/>
                                        </p:tgtEl>
                                        <p:attrNameLst>
                                          <p:attrName>r</p:attrName>
                                        </p:attrNameLst>
                                      </p:cBhvr>
                                    </p:animRot>
                                  </p:childTnLst>
                                </p:cTn>
                              </p:par>
                              <p:par>
                                <p:cTn id="187" presetID="17" presetClass="entr" presetSubtype="10"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5000" fill="hold"/>
                                        <p:tgtEl>
                                          <p:spTgt spid="2"/>
                                        </p:tgtEl>
                                        <p:attrNameLst>
                                          <p:attrName>ppt_w</p:attrName>
                                        </p:attrNameLst>
                                      </p:cBhvr>
                                      <p:tavLst>
                                        <p:tav tm="0">
                                          <p:val>
                                            <p:fltVal val="0"/>
                                          </p:val>
                                        </p:tav>
                                        <p:tav tm="100000">
                                          <p:val>
                                            <p:strVal val="#ppt_w"/>
                                          </p:val>
                                        </p:tav>
                                      </p:tavLst>
                                    </p:anim>
                                    <p:anim calcmode="lin" valueType="num">
                                      <p:cBhvr>
                                        <p:cTn id="190" dur="5000" fill="hold"/>
                                        <p:tgtEl>
                                          <p:spTgt spid="2"/>
                                        </p:tgtEl>
                                        <p:attrNameLst>
                                          <p:attrName>ppt_h</p:attrName>
                                        </p:attrNameLst>
                                      </p:cBhvr>
                                      <p:tavLst>
                                        <p:tav tm="0">
                                          <p:val>
                                            <p:strVal val="#ppt_h"/>
                                          </p:val>
                                        </p:tav>
                                        <p:tav tm="100000">
                                          <p:val>
                                            <p:strVal val="#ppt_h"/>
                                          </p:val>
                                        </p:tav>
                                      </p:tavLst>
                                    </p:anim>
                                  </p:childTnLst>
                                </p:cTn>
                              </p:par>
                            </p:childTnLst>
                          </p:cTn>
                        </p:par>
                        <p:par>
                          <p:cTn id="191" fill="hold">
                            <p:stCondLst>
                              <p:cond delay="5000"/>
                            </p:stCondLst>
                            <p:childTnLst>
                              <p:par>
                                <p:cTn id="192" presetID="52" presetClass="entr" presetSubtype="0" fill="hold" nodeType="afterEffect">
                                  <p:stCondLst>
                                    <p:cond delay="0"/>
                                  </p:stCondLst>
                                  <p:childTnLst>
                                    <p:set>
                                      <p:cBhvr>
                                        <p:cTn id="193" dur="1" fill="hold">
                                          <p:stCondLst>
                                            <p:cond delay="0"/>
                                          </p:stCondLst>
                                        </p:cTn>
                                        <p:tgtEl>
                                          <p:spTgt spid="40"/>
                                        </p:tgtEl>
                                        <p:attrNameLst>
                                          <p:attrName>style.visibility</p:attrName>
                                        </p:attrNameLst>
                                      </p:cBhvr>
                                      <p:to>
                                        <p:strVal val="visible"/>
                                      </p:to>
                                    </p:set>
                                    <p:animScale>
                                      <p:cBhvr>
                                        <p:cTn id="194" dur="3000" decel="50000" fill="hold">
                                          <p:stCondLst>
                                            <p:cond delay="0"/>
                                          </p:stCondLst>
                                        </p:cTn>
                                        <p:tgtEl>
                                          <p:spTgt spid="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5" dur="3000" decel="50000" fill="hold">
                                          <p:stCondLst>
                                            <p:cond delay="0"/>
                                          </p:stCondLst>
                                        </p:cTn>
                                        <p:tgtEl>
                                          <p:spTgt spid="40"/>
                                        </p:tgtEl>
                                        <p:attrNameLst>
                                          <p:attrName>ppt_x</p:attrName>
                                          <p:attrName>ppt_y</p:attrName>
                                        </p:attrNameLst>
                                      </p:cBhvr>
                                    </p:animMotion>
                                    <p:animEffect transition="in" filter="fade">
                                      <p:cBhvr>
                                        <p:cTn id="196" dur="3000"/>
                                        <p:tgtEl>
                                          <p:spTgt spid="40"/>
                                        </p:tgtEl>
                                      </p:cBhvr>
                                    </p:animEffect>
                                  </p:childTnLst>
                                </p:cTn>
                              </p:par>
                            </p:childTnLst>
                          </p:cTn>
                        </p:par>
                        <p:par>
                          <p:cTn id="197" fill="hold">
                            <p:stCondLst>
                              <p:cond delay="8000"/>
                            </p:stCondLst>
                            <p:childTnLst>
                              <p:par>
                                <p:cTn id="198" presetID="52" presetClass="entr" presetSubtype="0" fill="hold" nodeType="afterEffect">
                                  <p:stCondLst>
                                    <p:cond delay="0"/>
                                  </p:stCondLst>
                                  <p:childTnLst>
                                    <p:set>
                                      <p:cBhvr>
                                        <p:cTn id="199" dur="1" fill="hold">
                                          <p:stCondLst>
                                            <p:cond delay="0"/>
                                          </p:stCondLst>
                                        </p:cTn>
                                        <p:tgtEl>
                                          <p:spTgt spid="61"/>
                                        </p:tgtEl>
                                        <p:attrNameLst>
                                          <p:attrName>style.visibility</p:attrName>
                                        </p:attrNameLst>
                                      </p:cBhvr>
                                      <p:to>
                                        <p:strVal val="visible"/>
                                      </p:to>
                                    </p:set>
                                    <p:animScale>
                                      <p:cBhvr>
                                        <p:cTn id="200" dur="3000" decel="50000" fill="hold">
                                          <p:stCondLst>
                                            <p:cond delay="0"/>
                                          </p:stCondLst>
                                        </p:cTn>
                                        <p:tgtEl>
                                          <p:spTgt spid="6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1" dur="3000" decel="50000" fill="hold">
                                          <p:stCondLst>
                                            <p:cond delay="0"/>
                                          </p:stCondLst>
                                        </p:cTn>
                                        <p:tgtEl>
                                          <p:spTgt spid="61"/>
                                        </p:tgtEl>
                                        <p:attrNameLst>
                                          <p:attrName>ppt_x</p:attrName>
                                          <p:attrName>ppt_y</p:attrName>
                                        </p:attrNameLst>
                                      </p:cBhvr>
                                    </p:animMotion>
                                    <p:animEffect transition="in" filter="fade">
                                      <p:cBhvr>
                                        <p:cTn id="202" dur="3000"/>
                                        <p:tgtEl>
                                          <p:spTgt spid="61"/>
                                        </p:tgtEl>
                                      </p:cBhvr>
                                    </p:animEffect>
                                  </p:childTnLst>
                                </p:cTn>
                              </p:par>
                            </p:childTnLst>
                          </p:cTn>
                        </p:par>
                        <p:par>
                          <p:cTn id="203" fill="hold">
                            <p:stCondLst>
                              <p:cond delay="11000"/>
                            </p:stCondLst>
                            <p:childTnLst>
                              <p:par>
                                <p:cTn id="204" presetID="52" presetClass="entr" presetSubtype="0" fill="hold" nodeType="afterEffect">
                                  <p:stCondLst>
                                    <p:cond delay="0"/>
                                  </p:stCondLst>
                                  <p:childTnLst>
                                    <p:set>
                                      <p:cBhvr>
                                        <p:cTn id="205" dur="1" fill="hold">
                                          <p:stCondLst>
                                            <p:cond delay="0"/>
                                          </p:stCondLst>
                                        </p:cTn>
                                        <p:tgtEl>
                                          <p:spTgt spid="62"/>
                                        </p:tgtEl>
                                        <p:attrNameLst>
                                          <p:attrName>style.visibility</p:attrName>
                                        </p:attrNameLst>
                                      </p:cBhvr>
                                      <p:to>
                                        <p:strVal val="visible"/>
                                      </p:to>
                                    </p:set>
                                    <p:animScale>
                                      <p:cBhvr>
                                        <p:cTn id="206" dur="3000" decel="50000" fill="hold">
                                          <p:stCondLst>
                                            <p:cond delay="0"/>
                                          </p:stCondLst>
                                        </p:cTn>
                                        <p:tgtEl>
                                          <p:spTgt spid="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7" dur="3000" decel="50000" fill="hold">
                                          <p:stCondLst>
                                            <p:cond delay="0"/>
                                          </p:stCondLst>
                                        </p:cTn>
                                        <p:tgtEl>
                                          <p:spTgt spid="62"/>
                                        </p:tgtEl>
                                        <p:attrNameLst>
                                          <p:attrName>ppt_x</p:attrName>
                                          <p:attrName>ppt_y</p:attrName>
                                        </p:attrNameLst>
                                      </p:cBhvr>
                                    </p:animMotion>
                                    <p:animEffect transition="in" filter="fade">
                                      <p:cBhvr>
                                        <p:cTn id="208" dur="3000"/>
                                        <p:tgtEl>
                                          <p:spTgt spid="62"/>
                                        </p:tgtEl>
                                      </p:cBhvr>
                                    </p:animEffect>
                                  </p:childTnLst>
                                </p:cTn>
                              </p:par>
                            </p:childTnLst>
                          </p:cTn>
                        </p:par>
                        <p:par>
                          <p:cTn id="209" fill="hold">
                            <p:stCondLst>
                              <p:cond delay="14000"/>
                            </p:stCondLst>
                            <p:childTnLst>
                              <p:par>
                                <p:cTn id="210" presetID="23" presetClass="entr" presetSubtype="16" fill="hold" nodeType="afterEffect">
                                  <p:stCondLst>
                                    <p:cond delay="0"/>
                                  </p:stCondLst>
                                  <p:childTnLst>
                                    <p:set>
                                      <p:cBhvr>
                                        <p:cTn id="211" dur="1" fill="hold">
                                          <p:stCondLst>
                                            <p:cond delay="0"/>
                                          </p:stCondLst>
                                        </p:cTn>
                                        <p:tgtEl>
                                          <p:spTgt spid="64"/>
                                        </p:tgtEl>
                                        <p:attrNameLst>
                                          <p:attrName>style.visibility</p:attrName>
                                        </p:attrNameLst>
                                      </p:cBhvr>
                                      <p:to>
                                        <p:strVal val="visible"/>
                                      </p:to>
                                    </p:set>
                                    <p:anim calcmode="lin" valueType="num">
                                      <p:cBhvr>
                                        <p:cTn id="212" dur="2000" fill="hold"/>
                                        <p:tgtEl>
                                          <p:spTgt spid="64"/>
                                        </p:tgtEl>
                                        <p:attrNameLst>
                                          <p:attrName>ppt_w</p:attrName>
                                        </p:attrNameLst>
                                      </p:cBhvr>
                                      <p:tavLst>
                                        <p:tav tm="0">
                                          <p:val>
                                            <p:fltVal val="0"/>
                                          </p:val>
                                        </p:tav>
                                        <p:tav tm="100000">
                                          <p:val>
                                            <p:strVal val="#ppt_w"/>
                                          </p:val>
                                        </p:tav>
                                      </p:tavLst>
                                    </p:anim>
                                    <p:anim calcmode="lin" valueType="num">
                                      <p:cBhvr>
                                        <p:cTn id="213" dur="2000" fill="hold"/>
                                        <p:tgtEl>
                                          <p:spTgt spid="6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3B2519"/>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ds.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0" y="1"/>
            <a:ext cx="1357290" cy="1207988"/>
          </a:xfrm>
          <a:prstGeom prst="rect">
            <a:avLst/>
          </a:prstGeom>
          <a:effectLst>
            <a:reflection blurRad="6350" stA="50000" endA="300" endPos="90000" dir="5400000" sy="-100000" algn="bl" rotWithShape="0"/>
          </a:effectLst>
        </p:spPr>
      </p:pic>
      <p:pic>
        <p:nvPicPr>
          <p:cNvPr id="4" name="3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857224" y="642924"/>
            <a:ext cx="1357290" cy="1207988"/>
          </a:xfrm>
          <a:prstGeom prst="rect">
            <a:avLst/>
          </a:prstGeom>
          <a:effectLst>
            <a:reflection blurRad="6350" stA="50000" endA="300" endPos="90000" dir="5400000" sy="-100000" algn="bl" rotWithShape="0"/>
          </a:effectLst>
        </p:spPr>
      </p:pic>
      <p:pic>
        <p:nvPicPr>
          <p:cNvPr id="5" name="4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1571604" y="1571618"/>
            <a:ext cx="1357290" cy="1207988"/>
          </a:xfrm>
          <a:prstGeom prst="rect">
            <a:avLst/>
          </a:prstGeom>
          <a:effectLst>
            <a:reflection blurRad="6350" stA="50000" endA="300" endPos="90000" dir="5400000" sy="-100000" algn="bl" rotWithShape="0"/>
          </a:effectLst>
        </p:spPr>
      </p:pic>
      <p:pic>
        <p:nvPicPr>
          <p:cNvPr id="6" name="5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2285984" y="2571750"/>
            <a:ext cx="1357290" cy="1207988"/>
          </a:xfrm>
          <a:prstGeom prst="rect">
            <a:avLst/>
          </a:prstGeom>
          <a:effectLst>
            <a:reflection blurRad="6350" stA="50000" endA="300" endPos="90000" dir="5400000" sy="-100000" algn="bl" rotWithShape="0"/>
          </a:effectLst>
        </p:spPr>
      </p:pic>
      <p:pic>
        <p:nvPicPr>
          <p:cNvPr id="7" name="6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2928926" y="3935512"/>
            <a:ext cx="1357290" cy="1207988"/>
          </a:xfrm>
          <a:prstGeom prst="rect">
            <a:avLst/>
          </a:prstGeom>
          <a:effectLst>
            <a:reflection blurRad="6350" stA="50000" endA="300" endPos="90000" dir="5400000" sy="-100000" algn="bl" rotWithShape="0"/>
          </a:effectLst>
        </p:spPr>
      </p:pic>
      <p:pic>
        <p:nvPicPr>
          <p:cNvPr id="8" name="7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7786710" y="0"/>
            <a:ext cx="1357290" cy="1207988"/>
          </a:xfrm>
          <a:prstGeom prst="rect">
            <a:avLst/>
          </a:prstGeom>
          <a:effectLst>
            <a:reflection blurRad="6350" stA="50000" endA="300" endPos="90000" dir="5400000" sy="-100000" algn="bl" rotWithShape="0"/>
          </a:effectLst>
        </p:spPr>
      </p:pic>
      <p:pic>
        <p:nvPicPr>
          <p:cNvPr id="9" name="8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4643438" y="3935512"/>
            <a:ext cx="1357290" cy="1207988"/>
          </a:xfrm>
          <a:prstGeom prst="rect">
            <a:avLst/>
          </a:prstGeom>
          <a:effectLst>
            <a:reflection blurRad="6350" stA="50000" endA="300" endPos="90000" dir="5400000" sy="-100000" algn="bl" rotWithShape="0"/>
          </a:effectLst>
        </p:spPr>
      </p:pic>
      <p:pic>
        <p:nvPicPr>
          <p:cNvPr id="10" name="9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6786578" y="714362"/>
            <a:ext cx="1357290" cy="1207988"/>
          </a:xfrm>
          <a:prstGeom prst="rect">
            <a:avLst/>
          </a:prstGeom>
          <a:effectLst>
            <a:reflection blurRad="6350" stA="50000" endA="300" endPos="90000" dir="5400000" sy="-100000" algn="bl" rotWithShape="0"/>
          </a:effectLst>
        </p:spPr>
      </p:pic>
      <p:pic>
        <p:nvPicPr>
          <p:cNvPr id="11" name="10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5929322" y="1500180"/>
            <a:ext cx="1357290" cy="1207988"/>
          </a:xfrm>
          <a:prstGeom prst="rect">
            <a:avLst/>
          </a:prstGeom>
          <a:effectLst>
            <a:reflection blurRad="6350" stA="50000" endA="300" endPos="90000" dir="5400000" sy="-100000" algn="bl" rotWithShape="0"/>
          </a:effectLst>
        </p:spPr>
      </p:pic>
      <p:pic>
        <p:nvPicPr>
          <p:cNvPr id="12" name="11 Imagen" descr="d4rtnce-4bbce4b7-19bc-4ee4-a161-f02afd73a6d7.png"/>
          <p:cNvPicPr>
            <a:picLocks noChangeAspect="1"/>
          </p:cNvPicPr>
          <p:nvPr/>
        </p:nvPicPr>
        <p:blipFill>
          <a:blip r:embed="rId3">
            <a:duotone>
              <a:prstClr val="black"/>
              <a:schemeClr val="accent6">
                <a:tint val="45000"/>
                <a:satMod val="400000"/>
              </a:schemeClr>
            </a:duotone>
            <a:lum contrast="40000"/>
          </a:blip>
          <a:stretch>
            <a:fillRect/>
          </a:stretch>
        </p:blipFill>
        <p:spPr>
          <a:xfrm>
            <a:off x="5000628" y="2643188"/>
            <a:ext cx="1357290" cy="1207988"/>
          </a:xfrm>
          <a:prstGeom prst="rect">
            <a:avLst/>
          </a:prstGeom>
          <a:effectLst>
            <a:reflection blurRad="6350" stA="50000" endA="300" endPos="90000" dir="5400000" sy="-100000" algn="bl" rotWithShape="0"/>
          </a:effectLst>
        </p:spPr>
      </p:pic>
      <p:pic>
        <p:nvPicPr>
          <p:cNvPr id="13" name="12 Imagen" descr="70f5b3cb6b72c163e10ead2290f25111.jpg"/>
          <p:cNvPicPr>
            <a:picLocks noChangeAspect="1"/>
          </p:cNvPicPr>
          <p:nvPr/>
        </p:nvPicPr>
        <p:blipFill>
          <a:blip r:embed="rId4"/>
          <a:stretch>
            <a:fillRect/>
          </a:stretch>
        </p:blipFill>
        <p:spPr>
          <a:xfrm>
            <a:off x="7060" y="0"/>
            <a:ext cx="9129880" cy="600077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1+#ppt_w/2"/>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childTnLst>
                          </p:cTn>
                        </p:par>
                        <p:par>
                          <p:cTn id="47" fill="hold">
                            <p:stCondLst>
                              <p:cond delay="3000"/>
                            </p:stCondLst>
                            <p:childTnLst>
                              <p:par>
                                <p:cTn id="48" presetID="2" presetClass="exit" presetSubtype="6" fill="hold" nodeType="afterEffect">
                                  <p:stCondLst>
                                    <p:cond delay="0"/>
                                  </p:stCondLst>
                                  <p:childTnLst>
                                    <p:anim calcmode="lin" valueType="num">
                                      <p:cBhvr additive="base">
                                        <p:cTn id="49" dur="3000"/>
                                        <p:tgtEl>
                                          <p:spTgt spid="3"/>
                                        </p:tgtEl>
                                        <p:attrNameLst>
                                          <p:attrName>ppt_x</p:attrName>
                                        </p:attrNameLst>
                                      </p:cBhvr>
                                      <p:tavLst>
                                        <p:tav tm="0">
                                          <p:val>
                                            <p:strVal val="ppt_x"/>
                                          </p:val>
                                        </p:tav>
                                        <p:tav tm="100000">
                                          <p:val>
                                            <p:strVal val="1+ppt_w/2"/>
                                          </p:val>
                                        </p:tav>
                                      </p:tavLst>
                                    </p:anim>
                                    <p:anim calcmode="lin" valueType="num">
                                      <p:cBhvr additive="base">
                                        <p:cTn id="50" dur="3000"/>
                                        <p:tgtEl>
                                          <p:spTgt spid="3"/>
                                        </p:tgtEl>
                                        <p:attrNameLst>
                                          <p:attrName>ppt_y</p:attrName>
                                        </p:attrNameLst>
                                      </p:cBhvr>
                                      <p:tavLst>
                                        <p:tav tm="0">
                                          <p:val>
                                            <p:strVal val="ppt_y"/>
                                          </p:val>
                                        </p:tav>
                                        <p:tav tm="100000">
                                          <p:val>
                                            <p:strVal val="1+ppt_h/2"/>
                                          </p:val>
                                        </p:tav>
                                      </p:tavLst>
                                    </p:anim>
                                    <p:set>
                                      <p:cBhvr>
                                        <p:cTn id="51" dur="1" fill="hold">
                                          <p:stCondLst>
                                            <p:cond delay="2999"/>
                                          </p:stCondLst>
                                        </p:cTn>
                                        <p:tgtEl>
                                          <p:spTgt spid="3"/>
                                        </p:tgtEl>
                                        <p:attrNameLst>
                                          <p:attrName>style.visibility</p:attrName>
                                        </p:attrNameLst>
                                      </p:cBhvr>
                                      <p:to>
                                        <p:strVal val="hidden"/>
                                      </p:to>
                                    </p:set>
                                  </p:childTnLst>
                                </p:cTn>
                              </p:par>
                              <p:par>
                                <p:cTn id="52" presetID="2" presetClass="exit" presetSubtype="6" fill="hold" nodeType="withEffect">
                                  <p:stCondLst>
                                    <p:cond delay="0"/>
                                  </p:stCondLst>
                                  <p:childTnLst>
                                    <p:anim calcmode="lin" valueType="num">
                                      <p:cBhvr additive="base">
                                        <p:cTn id="53" dur="3000"/>
                                        <p:tgtEl>
                                          <p:spTgt spid="4"/>
                                        </p:tgtEl>
                                        <p:attrNameLst>
                                          <p:attrName>ppt_x</p:attrName>
                                        </p:attrNameLst>
                                      </p:cBhvr>
                                      <p:tavLst>
                                        <p:tav tm="0">
                                          <p:val>
                                            <p:strVal val="ppt_x"/>
                                          </p:val>
                                        </p:tav>
                                        <p:tav tm="100000">
                                          <p:val>
                                            <p:strVal val="1+ppt_w/2"/>
                                          </p:val>
                                        </p:tav>
                                      </p:tavLst>
                                    </p:anim>
                                    <p:anim calcmode="lin" valueType="num">
                                      <p:cBhvr additive="base">
                                        <p:cTn id="54" dur="3000"/>
                                        <p:tgtEl>
                                          <p:spTgt spid="4"/>
                                        </p:tgtEl>
                                        <p:attrNameLst>
                                          <p:attrName>ppt_y</p:attrName>
                                        </p:attrNameLst>
                                      </p:cBhvr>
                                      <p:tavLst>
                                        <p:tav tm="0">
                                          <p:val>
                                            <p:strVal val="ppt_y"/>
                                          </p:val>
                                        </p:tav>
                                        <p:tav tm="100000">
                                          <p:val>
                                            <p:strVal val="1+ppt_h/2"/>
                                          </p:val>
                                        </p:tav>
                                      </p:tavLst>
                                    </p:anim>
                                    <p:set>
                                      <p:cBhvr>
                                        <p:cTn id="55" dur="1" fill="hold">
                                          <p:stCondLst>
                                            <p:cond delay="2999"/>
                                          </p:stCondLst>
                                        </p:cTn>
                                        <p:tgtEl>
                                          <p:spTgt spid="4"/>
                                        </p:tgtEl>
                                        <p:attrNameLst>
                                          <p:attrName>style.visibility</p:attrName>
                                        </p:attrNameLst>
                                      </p:cBhvr>
                                      <p:to>
                                        <p:strVal val="hidden"/>
                                      </p:to>
                                    </p:set>
                                  </p:childTnLst>
                                </p:cTn>
                              </p:par>
                              <p:par>
                                <p:cTn id="56" presetID="2" presetClass="exit" presetSubtype="6" fill="hold" nodeType="with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1+ppt_h/2"/>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1+ppt_w/2"/>
                                          </p:val>
                                        </p:tav>
                                      </p:tavLst>
                                    </p:anim>
                                    <p:anim calcmode="lin" valueType="num">
                                      <p:cBhvr additive="base">
                                        <p:cTn id="62" dur="3000"/>
                                        <p:tgtEl>
                                          <p:spTgt spid="6"/>
                                        </p:tgtEl>
                                        <p:attrNameLst>
                                          <p:attrName>ppt_y</p:attrName>
                                        </p:attrNameLst>
                                      </p:cBhvr>
                                      <p:tavLst>
                                        <p:tav tm="0">
                                          <p:val>
                                            <p:strVal val="ppt_y"/>
                                          </p:val>
                                        </p:tav>
                                        <p:tav tm="100000">
                                          <p:val>
                                            <p:strVal val="1+ppt_h/2"/>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1+ppt_w/2"/>
                                          </p:val>
                                        </p:tav>
                                      </p:tavLst>
                                    </p:anim>
                                    <p:anim calcmode="lin" valueType="num">
                                      <p:cBhvr additive="base">
                                        <p:cTn id="66" dur="3000"/>
                                        <p:tgtEl>
                                          <p:spTgt spid="7"/>
                                        </p:tgtEl>
                                        <p:attrNameLst>
                                          <p:attrName>ppt_y</p:attrName>
                                        </p:attrNameLst>
                                      </p:cBhvr>
                                      <p:tavLst>
                                        <p:tav tm="0">
                                          <p:val>
                                            <p:strVal val="ppt_y"/>
                                          </p:val>
                                        </p:tav>
                                        <p:tav tm="100000">
                                          <p:val>
                                            <p:strVal val="1+ppt_h/2"/>
                                          </p:val>
                                        </p:tav>
                                      </p:tavLst>
                                    </p:anim>
                                    <p:set>
                                      <p:cBhvr>
                                        <p:cTn id="67" dur="1" fill="hold">
                                          <p:stCondLst>
                                            <p:cond delay="2999"/>
                                          </p:stCondLst>
                                        </p:cTn>
                                        <p:tgtEl>
                                          <p:spTgt spid="7"/>
                                        </p:tgtEl>
                                        <p:attrNameLst>
                                          <p:attrName>style.visibility</p:attrName>
                                        </p:attrNameLst>
                                      </p:cBhvr>
                                      <p:to>
                                        <p:strVal val="hidden"/>
                                      </p:to>
                                    </p:set>
                                  </p:childTnLst>
                                </p:cTn>
                              </p:par>
                              <p:par>
                                <p:cTn id="68" presetID="8" presetClass="emph" presetSubtype="0" autoRev="1" fill="hold" nodeType="withEffect">
                                  <p:stCondLst>
                                    <p:cond delay="0"/>
                                  </p:stCondLst>
                                  <p:childTnLst>
                                    <p:animRot by="21600000">
                                      <p:cBhvr>
                                        <p:cTn id="69" dur="3000" fill="hold"/>
                                        <p:tgtEl>
                                          <p:spTgt spid="3"/>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4"/>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6"/>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7"/>
                                        </p:tgtEl>
                                        <p:attrNameLst>
                                          <p:attrName>r</p:attrName>
                                        </p:attrNameLst>
                                      </p:cBhvr>
                                    </p:animRot>
                                  </p:childTnLst>
                                </p:cTn>
                              </p:par>
                              <p:par>
                                <p:cTn id="78" presetID="2" presetClass="exit" presetSubtype="12"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0-ppt_w/2"/>
                                          </p:val>
                                        </p:tav>
                                      </p:tavLst>
                                    </p:anim>
                                    <p:anim calcmode="lin" valueType="num">
                                      <p:cBhvr additive="base">
                                        <p:cTn id="80" dur="3000"/>
                                        <p:tgtEl>
                                          <p:spTgt spid="8"/>
                                        </p:tgtEl>
                                        <p:attrNameLst>
                                          <p:attrName>ppt_y</p:attrName>
                                        </p:attrNameLst>
                                      </p:cBhvr>
                                      <p:tavLst>
                                        <p:tav tm="0">
                                          <p:val>
                                            <p:strVal val="ppt_y"/>
                                          </p:val>
                                        </p:tav>
                                        <p:tav tm="100000">
                                          <p:val>
                                            <p:strVal val="1+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9"/>
                                        </p:tgtEl>
                                        <p:attrNameLst>
                                          <p:attrName>ppt_x</p:attrName>
                                        </p:attrNameLst>
                                      </p:cBhvr>
                                      <p:tavLst>
                                        <p:tav tm="0">
                                          <p:val>
                                            <p:strVal val="ppt_x"/>
                                          </p:val>
                                        </p:tav>
                                        <p:tav tm="100000">
                                          <p:val>
                                            <p:strVal val="0-ppt_w/2"/>
                                          </p:val>
                                        </p:tav>
                                      </p:tavLst>
                                    </p:anim>
                                    <p:anim calcmode="lin" valueType="num">
                                      <p:cBhvr additive="base">
                                        <p:cTn id="84" dur="3000"/>
                                        <p:tgtEl>
                                          <p:spTgt spid="9"/>
                                        </p:tgtEl>
                                        <p:attrNameLst>
                                          <p:attrName>ppt_y</p:attrName>
                                        </p:attrNameLst>
                                      </p:cBhvr>
                                      <p:tavLst>
                                        <p:tav tm="0">
                                          <p:val>
                                            <p:strVal val="ppt_y"/>
                                          </p:val>
                                        </p:tav>
                                        <p:tav tm="100000">
                                          <p:val>
                                            <p:strVal val="1+ppt_h/2"/>
                                          </p:val>
                                        </p:tav>
                                      </p:tavLst>
                                    </p:anim>
                                    <p:set>
                                      <p:cBhvr>
                                        <p:cTn id="85" dur="1" fill="hold">
                                          <p:stCondLst>
                                            <p:cond delay="2999"/>
                                          </p:stCondLst>
                                        </p:cTn>
                                        <p:tgtEl>
                                          <p:spTgt spid="9"/>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3000"/>
                                        <p:tgtEl>
                                          <p:spTgt spid="10"/>
                                        </p:tgtEl>
                                        <p:attrNameLst>
                                          <p:attrName>ppt_x</p:attrName>
                                        </p:attrNameLst>
                                      </p:cBhvr>
                                      <p:tavLst>
                                        <p:tav tm="0">
                                          <p:val>
                                            <p:strVal val="ppt_x"/>
                                          </p:val>
                                        </p:tav>
                                        <p:tav tm="100000">
                                          <p:val>
                                            <p:strVal val="0-ppt_w/2"/>
                                          </p:val>
                                        </p:tav>
                                      </p:tavLst>
                                    </p:anim>
                                    <p:anim calcmode="lin" valueType="num">
                                      <p:cBhvr additive="base">
                                        <p:cTn id="88" dur="3000"/>
                                        <p:tgtEl>
                                          <p:spTgt spid="10"/>
                                        </p:tgtEl>
                                        <p:attrNameLst>
                                          <p:attrName>ppt_y</p:attrName>
                                        </p:attrNameLst>
                                      </p:cBhvr>
                                      <p:tavLst>
                                        <p:tav tm="0">
                                          <p:val>
                                            <p:strVal val="ppt_y"/>
                                          </p:val>
                                        </p:tav>
                                        <p:tav tm="100000">
                                          <p:val>
                                            <p:strVal val="1+ppt_h/2"/>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0-ppt_w/2"/>
                                          </p:val>
                                        </p:tav>
                                      </p:tavLst>
                                    </p:anim>
                                    <p:anim calcmode="lin" valueType="num">
                                      <p:cBhvr additive="base">
                                        <p:cTn id="92" dur="3000"/>
                                        <p:tgtEl>
                                          <p:spTgt spid="11"/>
                                        </p:tgtEl>
                                        <p:attrNameLst>
                                          <p:attrName>ppt_y</p:attrName>
                                        </p:attrNameLst>
                                      </p:cBhvr>
                                      <p:tavLst>
                                        <p:tav tm="0">
                                          <p:val>
                                            <p:strVal val="ppt_y"/>
                                          </p:val>
                                        </p:tav>
                                        <p:tav tm="100000">
                                          <p:val>
                                            <p:strVal val="1+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0-ppt_w/2"/>
                                          </p:val>
                                        </p:tav>
                                      </p:tavLst>
                                    </p:anim>
                                    <p:anim calcmode="lin" valueType="num">
                                      <p:cBhvr additive="base">
                                        <p:cTn id="96" dur="3000"/>
                                        <p:tgtEl>
                                          <p:spTgt spid="12"/>
                                        </p:tgtEl>
                                        <p:attrNameLst>
                                          <p:attrName>ppt_y</p:attrName>
                                        </p:attrNameLst>
                                      </p:cBhvr>
                                      <p:tavLst>
                                        <p:tav tm="0">
                                          <p:val>
                                            <p:strVal val="ppt_y"/>
                                          </p:val>
                                        </p:tav>
                                        <p:tav tm="100000">
                                          <p:val>
                                            <p:strVal val="1+ppt_h/2"/>
                                          </p:val>
                                        </p:tav>
                                      </p:tavLst>
                                    </p:anim>
                                    <p:set>
                                      <p:cBhvr>
                                        <p:cTn id="97" dur="1" fill="hold">
                                          <p:stCondLst>
                                            <p:cond delay="2999"/>
                                          </p:stCondLst>
                                        </p:cTn>
                                        <p:tgtEl>
                                          <p:spTgt spid="12"/>
                                        </p:tgtEl>
                                        <p:attrNameLst>
                                          <p:attrName>style.visibility</p:attrName>
                                        </p:attrNameLst>
                                      </p:cBhvr>
                                      <p:to>
                                        <p:strVal val="hidden"/>
                                      </p:to>
                                    </p:set>
                                  </p:childTnLst>
                                </p:cTn>
                              </p:par>
                              <p:par>
                                <p:cTn id="98" presetID="8" presetClass="emph" presetSubtype="0" autoRev="1" fill="hold"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autoRev="1" fill="hold"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autoRev="1" fill="hold"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autoRev="1" fill="hold"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autoRev="1" fill="hold" nodeType="withEffect">
                                  <p:stCondLst>
                                    <p:cond delay="0"/>
                                  </p:stCondLst>
                                  <p:childTnLst>
                                    <p:animRot by="-21600000">
                                      <p:cBhvr>
                                        <p:cTn id="107" dur="3000" fill="hold"/>
                                        <p:tgtEl>
                                          <p:spTgt spid="12"/>
                                        </p:tgtEl>
                                        <p:attrNameLst>
                                          <p:attrName>r</p:attrName>
                                        </p:attrNameLst>
                                      </p:cBhvr>
                                    </p:animRot>
                                  </p:childTnLst>
                                </p:cTn>
                              </p:par>
                              <p:par>
                                <p:cTn id="108" presetID="17" presetClass="entr" presetSubtype="1"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3000" fill="hold"/>
                                        <p:tgtEl>
                                          <p:spTgt spid="2"/>
                                        </p:tgtEl>
                                        <p:attrNameLst>
                                          <p:attrName>ppt_x</p:attrName>
                                        </p:attrNameLst>
                                      </p:cBhvr>
                                      <p:tavLst>
                                        <p:tav tm="0">
                                          <p:val>
                                            <p:strVal val="#ppt_x"/>
                                          </p:val>
                                        </p:tav>
                                        <p:tav tm="100000">
                                          <p:val>
                                            <p:strVal val="#ppt_x"/>
                                          </p:val>
                                        </p:tav>
                                      </p:tavLst>
                                    </p:anim>
                                    <p:anim calcmode="lin" valueType="num">
                                      <p:cBhvr>
                                        <p:cTn id="111" dur="3000" fill="hold"/>
                                        <p:tgtEl>
                                          <p:spTgt spid="2"/>
                                        </p:tgtEl>
                                        <p:attrNameLst>
                                          <p:attrName>ppt_y</p:attrName>
                                        </p:attrNameLst>
                                      </p:cBhvr>
                                      <p:tavLst>
                                        <p:tav tm="0">
                                          <p:val>
                                            <p:strVal val="#ppt_y-#ppt_h/2"/>
                                          </p:val>
                                        </p:tav>
                                        <p:tav tm="100000">
                                          <p:val>
                                            <p:strVal val="#ppt_y"/>
                                          </p:val>
                                        </p:tav>
                                      </p:tavLst>
                                    </p:anim>
                                    <p:anim calcmode="lin" valueType="num">
                                      <p:cBhvr>
                                        <p:cTn id="112" dur="3000" fill="hold"/>
                                        <p:tgtEl>
                                          <p:spTgt spid="2"/>
                                        </p:tgtEl>
                                        <p:attrNameLst>
                                          <p:attrName>ppt_w</p:attrName>
                                        </p:attrNameLst>
                                      </p:cBhvr>
                                      <p:tavLst>
                                        <p:tav tm="0">
                                          <p:val>
                                            <p:strVal val="#ppt_w"/>
                                          </p:val>
                                        </p:tav>
                                        <p:tav tm="100000">
                                          <p:val>
                                            <p:strVal val="#ppt_w"/>
                                          </p:val>
                                        </p:tav>
                                      </p:tavLst>
                                    </p:anim>
                                    <p:anim calcmode="lin" valueType="num">
                                      <p:cBhvr>
                                        <p:cTn id="113"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pic>
        <p:nvPicPr>
          <p:cNvPr id="4" name="3 Imagen" descr="Maravillosa Cascada Azul.gif"/>
          <p:cNvPicPr>
            <a:picLocks noChangeAspect="1"/>
          </p:cNvPicPr>
          <p:nvPr/>
        </p:nvPicPr>
        <p:blipFill>
          <a:blip r:embed="rId2"/>
          <a:stretch>
            <a:fillRect/>
          </a:stretch>
        </p:blipFill>
        <p:spPr>
          <a:xfrm>
            <a:off x="0" y="0"/>
            <a:ext cx="6429388" cy="5143500"/>
          </a:xfrm>
          <a:prstGeom prst="rect">
            <a:avLst/>
          </a:prstGeom>
          <a:effectLst>
            <a:softEdge rad="635000"/>
          </a:effectLst>
        </p:spPr>
      </p:pic>
      <p:sp>
        <p:nvSpPr>
          <p:cNvPr id="3" name="2 Llaves"/>
          <p:cNvSpPr/>
          <p:nvPr/>
        </p:nvSpPr>
        <p:spPr>
          <a:xfrm>
            <a:off x="5929322" y="357172"/>
            <a:ext cx="3131335" cy="4429156"/>
          </a:xfrm>
          <a:prstGeom prst="bracePair">
            <a:avLst/>
          </a:prstGeom>
          <a:gradFill>
            <a:gsLst>
              <a:gs pos="0">
                <a:srgbClr val="DDEBCF"/>
              </a:gs>
              <a:gs pos="50000">
                <a:srgbClr val="9CB86E"/>
              </a:gs>
              <a:gs pos="100000">
                <a:srgbClr val="156B13"/>
              </a:gs>
            </a:gsLst>
            <a:lin ang="5400000" scaled="0"/>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PE"/>
          </a:p>
        </p:txBody>
      </p:sp>
      <p:sp>
        <p:nvSpPr>
          <p:cNvPr id="5" name="4 Llaves"/>
          <p:cNvSpPr/>
          <p:nvPr/>
        </p:nvSpPr>
        <p:spPr>
          <a:xfrm>
            <a:off x="6174250" y="500048"/>
            <a:ext cx="2684030" cy="4214842"/>
          </a:xfrm>
          <a:prstGeom prst="bracePair">
            <a:avLst/>
          </a:prstGeom>
          <a:gradFill flip="none" rotWithShape="1">
            <a:gsLst>
              <a:gs pos="0">
                <a:srgbClr val="003600"/>
              </a:gs>
              <a:gs pos="50000">
                <a:srgbClr val="9CB86E"/>
              </a:gs>
              <a:gs pos="100000">
                <a:srgbClr val="156B13"/>
              </a:gs>
            </a:gsLst>
            <a:lin ang="162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r>
              <a:rPr lang="es-PE" sz="1600" dirty="0" smtClean="0">
                <a:solidFill>
                  <a:schemeClr val="bg1"/>
                </a:solidFill>
                <a:effectLst>
                  <a:outerShdw blurRad="38100" dist="38100" dir="2700000" algn="tl">
                    <a:srgbClr val="000000">
                      <a:alpha val="43137"/>
                    </a:srgbClr>
                  </a:outerShdw>
                </a:effectLst>
              </a:rPr>
              <a:t>Las cascadas de agua en el paisaje son como lágrimas de la Tierra, fluyendo con una belleza y emotividad que tocan el alma de quienes tienen la fortuna de contemplarlas. Cada una de estas caídas de agua es una obra maestra, un regalo que la Tierra nos ofrece con generosidad.</a:t>
            </a:r>
          </a:p>
          <a:p>
            <a:pPr algn="ctr"/>
            <a:endParaRPr lang="es-PE" dirty="0"/>
          </a:p>
        </p:txBody>
      </p:sp>
    </p:spTree>
  </p:cSld>
  <p:clrMapOvr>
    <a:masterClrMapping/>
  </p:clrMapOvr>
  <p:transition advClick="0" advTm="23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odev_kapak_suslemeleri3.png"/>
          <p:cNvPicPr>
            <a:picLocks noChangeAspect="1"/>
          </p:cNvPicPr>
          <p:nvPr/>
        </p:nvPicPr>
        <p:blipFill>
          <a:blip r:embed="rId3">
            <a:duotone>
              <a:schemeClr val="accent6">
                <a:shade val="45000"/>
                <a:satMod val="135000"/>
              </a:schemeClr>
              <a:prstClr val="white"/>
            </a:duotone>
            <a:lum bright="-10000" contrast="40000"/>
          </a:blip>
          <a:srcRect l="20703" t="8984" r="20703" b="7031"/>
          <a:stretch>
            <a:fillRect/>
          </a:stretch>
        </p:blipFill>
        <p:spPr>
          <a:xfrm>
            <a:off x="4171069" y="991093"/>
            <a:ext cx="996809" cy="1357322"/>
          </a:xfrm>
          <a:prstGeom prst="rect">
            <a:avLst/>
          </a:prstGeom>
        </p:spPr>
      </p:pic>
      <p:pic>
        <p:nvPicPr>
          <p:cNvPr id="5" name="4 Imagen" descr="odev_kapak_suslemeleri3.png"/>
          <p:cNvPicPr>
            <a:picLocks noChangeAspect="1"/>
          </p:cNvPicPr>
          <p:nvPr/>
        </p:nvPicPr>
        <p:blipFill>
          <a:blip r:embed="rId3">
            <a:duotone>
              <a:schemeClr val="accent6">
                <a:shade val="45000"/>
                <a:satMod val="135000"/>
              </a:schemeClr>
              <a:prstClr val="white"/>
            </a:duotone>
            <a:lum bright="-10000" contrast="40000"/>
          </a:blip>
          <a:srcRect l="20703" t="8984" r="20703" b="7031"/>
          <a:stretch>
            <a:fillRect/>
          </a:stretch>
        </p:blipFill>
        <p:spPr>
          <a:xfrm rot="3467221">
            <a:off x="4691329" y="1745201"/>
            <a:ext cx="996809" cy="1442209"/>
          </a:xfrm>
          <a:prstGeom prst="rect">
            <a:avLst/>
          </a:prstGeom>
        </p:spPr>
      </p:pic>
      <p:pic>
        <p:nvPicPr>
          <p:cNvPr id="6" name="5 Imagen" descr="odev_kapak_suslemeleri3.png"/>
          <p:cNvPicPr>
            <a:picLocks noChangeAspect="1"/>
          </p:cNvPicPr>
          <p:nvPr/>
        </p:nvPicPr>
        <p:blipFill>
          <a:blip r:embed="rId3">
            <a:duotone>
              <a:schemeClr val="accent6">
                <a:shade val="45000"/>
                <a:satMod val="135000"/>
              </a:schemeClr>
              <a:prstClr val="white"/>
            </a:duotone>
            <a:lum bright="-10000" contrast="40000"/>
          </a:blip>
          <a:srcRect l="20703" t="8984" r="20703" b="7031"/>
          <a:stretch>
            <a:fillRect/>
          </a:stretch>
        </p:blipFill>
        <p:spPr>
          <a:xfrm rot="9126599">
            <a:off x="3902876" y="2797501"/>
            <a:ext cx="996809" cy="1357322"/>
          </a:xfrm>
          <a:prstGeom prst="rect">
            <a:avLst/>
          </a:prstGeom>
        </p:spPr>
      </p:pic>
      <p:pic>
        <p:nvPicPr>
          <p:cNvPr id="7" name="6 Imagen" descr="odev_kapak_suslemeleri3.png"/>
          <p:cNvPicPr>
            <a:picLocks noChangeAspect="1"/>
          </p:cNvPicPr>
          <p:nvPr/>
        </p:nvPicPr>
        <p:blipFill>
          <a:blip r:embed="rId3">
            <a:duotone>
              <a:schemeClr val="accent6">
                <a:shade val="45000"/>
                <a:satMod val="135000"/>
              </a:schemeClr>
              <a:prstClr val="white"/>
            </a:duotone>
            <a:lum bright="-10000" contrast="40000"/>
          </a:blip>
          <a:srcRect l="20703" t="8984" r="20703" b="7031"/>
          <a:stretch>
            <a:fillRect/>
          </a:stretch>
        </p:blipFill>
        <p:spPr>
          <a:xfrm rot="14541005">
            <a:off x="3072466" y="1809108"/>
            <a:ext cx="1099709" cy="1357322"/>
          </a:xfrm>
          <a:prstGeom prst="rect">
            <a:avLst/>
          </a:prstGeom>
        </p:spPr>
      </p:pic>
      <p:pic>
        <p:nvPicPr>
          <p:cNvPr id="8" name="7 Imagen" descr="odev_kapak_suslemeleri3.png"/>
          <p:cNvPicPr>
            <a:picLocks noChangeAspect="1"/>
          </p:cNvPicPr>
          <p:nvPr/>
        </p:nvPicPr>
        <p:blipFill>
          <a:blip r:embed="rId3">
            <a:duotone>
              <a:schemeClr val="accent6">
                <a:shade val="45000"/>
                <a:satMod val="135000"/>
              </a:schemeClr>
              <a:prstClr val="white"/>
            </a:duotone>
            <a:lum bright="-10000" contrast="40000"/>
          </a:blip>
          <a:srcRect l="20703" t="8984" r="20703" b="7031"/>
          <a:stretch>
            <a:fillRect/>
          </a:stretch>
        </p:blipFill>
        <p:spPr>
          <a:xfrm rot="1941223">
            <a:off x="4717677" y="1360546"/>
            <a:ext cx="996809" cy="1357322"/>
          </a:xfrm>
          <a:prstGeom prst="rect">
            <a:avLst/>
          </a:prstGeom>
        </p:spPr>
      </p:pic>
      <p:pic>
        <p:nvPicPr>
          <p:cNvPr id="9" name="8 Imagen" descr="odev_kapak_suslemeleri3.png"/>
          <p:cNvPicPr>
            <a:picLocks noChangeAspect="1"/>
          </p:cNvPicPr>
          <p:nvPr/>
        </p:nvPicPr>
        <p:blipFill>
          <a:blip r:embed="rId3">
            <a:duotone>
              <a:schemeClr val="accent6">
                <a:shade val="45000"/>
                <a:satMod val="135000"/>
              </a:schemeClr>
              <a:prstClr val="white"/>
            </a:duotone>
            <a:lum bright="-10000" contrast="40000"/>
          </a:blip>
          <a:srcRect l="20703" t="8984" r="20703" b="7031"/>
          <a:stretch>
            <a:fillRect/>
          </a:stretch>
        </p:blipFill>
        <p:spPr>
          <a:xfrm rot="6148726">
            <a:off x="4555867" y="2484070"/>
            <a:ext cx="996809" cy="1442209"/>
          </a:xfrm>
          <a:prstGeom prst="rect">
            <a:avLst/>
          </a:prstGeom>
        </p:spPr>
      </p:pic>
      <p:pic>
        <p:nvPicPr>
          <p:cNvPr id="10" name="9 Imagen" descr="odev_kapak_suslemeleri3.png"/>
          <p:cNvPicPr>
            <a:picLocks noChangeAspect="1"/>
          </p:cNvPicPr>
          <p:nvPr/>
        </p:nvPicPr>
        <p:blipFill>
          <a:blip r:embed="rId3">
            <a:duotone>
              <a:schemeClr val="accent6">
                <a:shade val="45000"/>
                <a:satMod val="135000"/>
              </a:schemeClr>
              <a:prstClr val="white"/>
            </a:duotone>
            <a:lum bright="-10000" contrast="40000"/>
          </a:blip>
          <a:srcRect l="20703" t="8984" r="20703" b="7031"/>
          <a:stretch>
            <a:fillRect/>
          </a:stretch>
        </p:blipFill>
        <p:spPr>
          <a:xfrm rot="12855282">
            <a:off x="3180735" y="2439797"/>
            <a:ext cx="996809" cy="1357322"/>
          </a:xfrm>
          <a:prstGeom prst="rect">
            <a:avLst/>
          </a:prstGeom>
        </p:spPr>
      </p:pic>
      <p:pic>
        <p:nvPicPr>
          <p:cNvPr id="11" name="10 Imagen" descr="odev_kapak_suslemeleri3.png"/>
          <p:cNvPicPr>
            <a:picLocks noChangeAspect="1"/>
          </p:cNvPicPr>
          <p:nvPr/>
        </p:nvPicPr>
        <p:blipFill>
          <a:blip r:embed="rId3">
            <a:duotone>
              <a:schemeClr val="accent6">
                <a:shade val="45000"/>
                <a:satMod val="135000"/>
              </a:schemeClr>
              <a:prstClr val="white"/>
            </a:duotone>
            <a:lum bright="-10000" contrast="40000"/>
          </a:blip>
          <a:srcRect l="20703" t="8984" r="20703" b="7031"/>
          <a:stretch>
            <a:fillRect/>
          </a:stretch>
        </p:blipFill>
        <p:spPr>
          <a:xfrm rot="17524809">
            <a:off x="3313787" y="1362822"/>
            <a:ext cx="1099709" cy="1357322"/>
          </a:xfrm>
          <a:prstGeom prst="rect">
            <a:avLst/>
          </a:prstGeom>
        </p:spPr>
      </p:pic>
      <p:pic>
        <p:nvPicPr>
          <p:cNvPr id="12" name="11 Imagen" descr="70f5b3cb6b72c163e10ead2290f25111.jpg"/>
          <p:cNvPicPr>
            <a:picLocks noChangeAspect="1"/>
          </p:cNvPicPr>
          <p:nvPr/>
        </p:nvPicPr>
        <p:blipFill>
          <a:blip r:embed="rId4"/>
          <a:stretch>
            <a:fillRect/>
          </a:stretch>
        </p:blipFill>
        <p:spPr>
          <a:xfrm>
            <a:off x="7060" y="0"/>
            <a:ext cx="9136940" cy="51435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5000" fill="hold"/>
                                        <p:tgtEl>
                                          <p:spTgt spid="4"/>
                                        </p:tgtEl>
                                        <p:attrNameLst>
                                          <p:attrName>ppt_w</p:attrName>
                                        </p:attrNameLst>
                                      </p:cBhvr>
                                      <p:tavLst>
                                        <p:tav tm="0">
                                          <p:val>
                                            <p:fltVal val="0"/>
                                          </p:val>
                                        </p:tav>
                                        <p:tav tm="100000">
                                          <p:val>
                                            <p:strVal val="#ppt_w"/>
                                          </p:val>
                                        </p:tav>
                                      </p:tavLst>
                                    </p:anim>
                                    <p:anim calcmode="lin" valueType="num">
                                      <p:cBhvr>
                                        <p:cTn id="10" dur="5000" fill="hold"/>
                                        <p:tgtEl>
                                          <p:spTgt spid="4"/>
                                        </p:tgtEl>
                                        <p:attrNameLst>
                                          <p:attrName>ppt_h</p:attrName>
                                        </p:attrNameLst>
                                      </p:cBhvr>
                                      <p:tavLst>
                                        <p:tav tm="0">
                                          <p:val>
                                            <p:fltVal val="0"/>
                                          </p:val>
                                        </p:tav>
                                        <p:tav tm="100000">
                                          <p:val>
                                            <p:strVal val="#ppt_h"/>
                                          </p:val>
                                        </p:tav>
                                      </p:tavLst>
                                    </p:anim>
                                    <p:anim calcmode="lin" valueType="num">
                                      <p:cBhvr>
                                        <p:cTn id="11" dur="5000" fill="hold"/>
                                        <p:tgtEl>
                                          <p:spTgt spid="4"/>
                                        </p:tgtEl>
                                        <p:attrNameLst>
                                          <p:attrName>ppt_x</p:attrName>
                                        </p:attrNameLst>
                                      </p:cBhvr>
                                      <p:tavLst>
                                        <p:tav tm="0">
                                          <p:val>
                                            <p:fltVal val="0.5"/>
                                          </p:val>
                                        </p:tav>
                                        <p:tav tm="100000">
                                          <p:val>
                                            <p:strVal val="#ppt_x"/>
                                          </p:val>
                                        </p:tav>
                                      </p:tavLst>
                                    </p:anim>
                                    <p:anim calcmode="lin" valueType="num">
                                      <p:cBhvr>
                                        <p:cTn id="12" dur="5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fltVal val="0"/>
                                          </p:val>
                                        </p:tav>
                                        <p:tav tm="100000">
                                          <p:val>
                                            <p:strVal val="#ppt_h"/>
                                          </p:val>
                                        </p:tav>
                                      </p:tavLst>
                                    </p:anim>
                                    <p:anim calcmode="lin" valueType="num">
                                      <p:cBhvr>
                                        <p:cTn id="17" dur="5000" fill="hold"/>
                                        <p:tgtEl>
                                          <p:spTgt spid="5"/>
                                        </p:tgtEl>
                                        <p:attrNameLst>
                                          <p:attrName>ppt_x</p:attrName>
                                        </p:attrNameLst>
                                      </p:cBhvr>
                                      <p:tavLst>
                                        <p:tav tm="0">
                                          <p:val>
                                            <p:fltVal val="0.5"/>
                                          </p:val>
                                        </p:tav>
                                        <p:tav tm="100000">
                                          <p:val>
                                            <p:strVal val="#ppt_x"/>
                                          </p:val>
                                        </p:tav>
                                      </p:tavLst>
                                    </p:anim>
                                    <p:anim calcmode="lin" valueType="num">
                                      <p:cBhvr>
                                        <p:cTn id="18" dur="5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fltVal val="0"/>
                                          </p:val>
                                        </p:tav>
                                        <p:tav tm="100000">
                                          <p:val>
                                            <p:strVal val="#ppt_w"/>
                                          </p:val>
                                        </p:tav>
                                      </p:tavLst>
                                    </p:anim>
                                    <p:anim calcmode="lin" valueType="num">
                                      <p:cBhvr>
                                        <p:cTn id="22" dur="5000" fill="hold"/>
                                        <p:tgtEl>
                                          <p:spTgt spid="6"/>
                                        </p:tgtEl>
                                        <p:attrNameLst>
                                          <p:attrName>ppt_h</p:attrName>
                                        </p:attrNameLst>
                                      </p:cBhvr>
                                      <p:tavLst>
                                        <p:tav tm="0">
                                          <p:val>
                                            <p:fltVal val="0"/>
                                          </p:val>
                                        </p:tav>
                                        <p:tav tm="100000">
                                          <p:val>
                                            <p:strVal val="#ppt_h"/>
                                          </p:val>
                                        </p:tav>
                                      </p:tavLst>
                                    </p:anim>
                                    <p:anim calcmode="lin" valueType="num">
                                      <p:cBhvr>
                                        <p:cTn id="23" dur="5000" fill="hold"/>
                                        <p:tgtEl>
                                          <p:spTgt spid="6"/>
                                        </p:tgtEl>
                                        <p:attrNameLst>
                                          <p:attrName>ppt_x</p:attrName>
                                        </p:attrNameLst>
                                      </p:cBhvr>
                                      <p:tavLst>
                                        <p:tav tm="0">
                                          <p:val>
                                            <p:fltVal val="0.5"/>
                                          </p:val>
                                        </p:tav>
                                        <p:tav tm="100000">
                                          <p:val>
                                            <p:strVal val="#ppt_x"/>
                                          </p:val>
                                        </p:tav>
                                      </p:tavLst>
                                    </p:anim>
                                    <p:anim calcmode="lin" valueType="num">
                                      <p:cBhvr>
                                        <p:cTn id="24" dur="5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0" fill="hold"/>
                                        <p:tgtEl>
                                          <p:spTgt spid="7"/>
                                        </p:tgtEl>
                                        <p:attrNameLst>
                                          <p:attrName>ppt_w</p:attrName>
                                        </p:attrNameLst>
                                      </p:cBhvr>
                                      <p:tavLst>
                                        <p:tav tm="0">
                                          <p:val>
                                            <p:fltVal val="0"/>
                                          </p:val>
                                        </p:tav>
                                        <p:tav tm="100000">
                                          <p:val>
                                            <p:strVal val="#ppt_w"/>
                                          </p:val>
                                        </p:tav>
                                      </p:tavLst>
                                    </p:anim>
                                    <p:anim calcmode="lin" valueType="num">
                                      <p:cBhvr>
                                        <p:cTn id="28" dur="5000" fill="hold"/>
                                        <p:tgtEl>
                                          <p:spTgt spid="7"/>
                                        </p:tgtEl>
                                        <p:attrNameLst>
                                          <p:attrName>ppt_h</p:attrName>
                                        </p:attrNameLst>
                                      </p:cBhvr>
                                      <p:tavLst>
                                        <p:tav tm="0">
                                          <p:val>
                                            <p:fltVal val="0"/>
                                          </p:val>
                                        </p:tav>
                                        <p:tav tm="100000">
                                          <p:val>
                                            <p:strVal val="#ppt_h"/>
                                          </p:val>
                                        </p:tav>
                                      </p:tavLst>
                                    </p:anim>
                                    <p:anim calcmode="lin" valueType="num">
                                      <p:cBhvr>
                                        <p:cTn id="29" dur="5000" fill="hold"/>
                                        <p:tgtEl>
                                          <p:spTgt spid="7"/>
                                        </p:tgtEl>
                                        <p:attrNameLst>
                                          <p:attrName>ppt_x</p:attrName>
                                        </p:attrNameLst>
                                      </p:cBhvr>
                                      <p:tavLst>
                                        <p:tav tm="0">
                                          <p:val>
                                            <p:fltVal val="0.5"/>
                                          </p:val>
                                        </p:tav>
                                        <p:tav tm="100000">
                                          <p:val>
                                            <p:strVal val="#ppt_x"/>
                                          </p:val>
                                        </p:tav>
                                      </p:tavLst>
                                    </p:anim>
                                    <p:anim calcmode="lin" valueType="num">
                                      <p:cBhvr>
                                        <p:cTn id="30" dur="5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0" fill="hold"/>
                                        <p:tgtEl>
                                          <p:spTgt spid="8"/>
                                        </p:tgtEl>
                                        <p:attrNameLst>
                                          <p:attrName>ppt_w</p:attrName>
                                        </p:attrNameLst>
                                      </p:cBhvr>
                                      <p:tavLst>
                                        <p:tav tm="0">
                                          <p:val>
                                            <p:fltVal val="0"/>
                                          </p:val>
                                        </p:tav>
                                        <p:tav tm="100000">
                                          <p:val>
                                            <p:strVal val="#ppt_w"/>
                                          </p:val>
                                        </p:tav>
                                      </p:tavLst>
                                    </p:anim>
                                    <p:anim calcmode="lin" valueType="num">
                                      <p:cBhvr>
                                        <p:cTn id="34" dur="5000" fill="hold"/>
                                        <p:tgtEl>
                                          <p:spTgt spid="8"/>
                                        </p:tgtEl>
                                        <p:attrNameLst>
                                          <p:attrName>ppt_h</p:attrName>
                                        </p:attrNameLst>
                                      </p:cBhvr>
                                      <p:tavLst>
                                        <p:tav tm="0">
                                          <p:val>
                                            <p:fltVal val="0"/>
                                          </p:val>
                                        </p:tav>
                                        <p:tav tm="100000">
                                          <p:val>
                                            <p:strVal val="#ppt_h"/>
                                          </p:val>
                                        </p:tav>
                                      </p:tavLst>
                                    </p:anim>
                                    <p:anim calcmode="lin" valueType="num">
                                      <p:cBhvr>
                                        <p:cTn id="35" dur="5000" fill="hold"/>
                                        <p:tgtEl>
                                          <p:spTgt spid="8"/>
                                        </p:tgtEl>
                                        <p:attrNameLst>
                                          <p:attrName>ppt_x</p:attrName>
                                        </p:attrNameLst>
                                      </p:cBhvr>
                                      <p:tavLst>
                                        <p:tav tm="0">
                                          <p:val>
                                            <p:fltVal val="0.5"/>
                                          </p:val>
                                        </p:tav>
                                        <p:tav tm="100000">
                                          <p:val>
                                            <p:strVal val="#ppt_x"/>
                                          </p:val>
                                        </p:tav>
                                      </p:tavLst>
                                    </p:anim>
                                    <p:anim calcmode="lin" valueType="num">
                                      <p:cBhvr>
                                        <p:cTn id="36" dur="5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0" fill="hold"/>
                                        <p:tgtEl>
                                          <p:spTgt spid="9"/>
                                        </p:tgtEl>
                                        <p:attrNameLst>
                                          <p:attrName>ppt_w</p:attrName>
                                        </p:attrNameLst>
                                      </p:cBhvr>
                                      <p:tavLst>
                                        <p:tav tm="0">
                                          <p:val>
                                            <p:fltVal val="0"/>
                                          </p:val>
                                        </p:tav>
                                        <p:tav tm="100000">
                                          <p:val>
                                            <p:strVal val="#ppt_w"/>
                                          </p:val>
                                        </p:tav>
                                      </p:tavLst>
                                    </p:anim>
                                    <p:anim calcmode="lin" valueType="num">
                                      <p:cBhvr>
                                        <p:cTn id="40" dur="5000" fill="hold"/>
                                        <p:tgtEl>
                                          <p:spTgt spid="9"/>
                                        </p:tgtEl>
                                        <p:attrNameLst>
                                          <p:attrName>ppt_h</p:attrName>
                                        </p:attrNameLst>
                                      </p:cBhvr>
                                      <p:tavLst>
                                        <p:tav tm="0">
                                          <p:val>
                                            <p:fltVal val="0"/>
                                          </p:val>
                                        </p:tav>
                                        <p:tav tm="100000">
                                          <p:val>
                                            <p:strVal val="#ppt_h"/>
                                          </p:val>
                                        </p:tav>
                                      </p:tavLst>
                                    </p:anim>
                                    <p:anim calcmode="lin" valueType="num">
                                      <p:cBhvr>
                                        <p:cTn id="41" dur="5000" fill="hold"/>
                                        <p:tgtEl>
                                          <p:spTgt spid="9"/>
                                        </p:tgtEl>
                                        <p:attrNameLst>
                                          <p:attrName>ppt_x</p:attrName>
                                        </p:attrNameLst>
                                      </p:cBhvr>
                                      <p:tavLst>
                                        <p:tav tm="0">
                                          <p:val>
                                            <p:fltVal val="0.5"/>
                                          </p:val>
                                        </p:tav>
                                        <p:tav tm="100000">
                                          <p:val>
                                            <p:strVal val="#ppt_x"/>
                                          </p:val>
                                        </p:tav>
                                      </p:tavLst>
                                    </p:anim>
                                    <p:anim calcmode="lin" valueType="num">
                                      <p:cBhvr>
                                        <p:cTn id="42" dur="5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0" fill="hold"/>
                                        <p:tgtEl>
                                          <p:spTgt spid="10"/>
                                        </p:tgtEl>
                                        <p:attrNameLst>
                                          <p:attrName>ppt_w</p:attrName>
                                        </p:attrNameLst>
                                      </p:cBhvr>
                                      <p:tavLst>
                                        <p:tav tm="0">
                                          <p:val>
                                            <p:fltVal val="0"/>
                                          </p:val>
                                        </p:tav>
                                        <p:tav tm="100000">
                                          <p:val>
                                            <p:strVal val="#ppt_w"/>
                                          </p:val>
                                        </p:tav>
                                      </p:tavLst>
                                    </p:anim>
                                    <p:anim calcmode="lin" valueType="num">
                                      <p:cBhvr>
                                        <p:cTn id="46" dur="5000" fill="hold"/>
                                        <p:tgtEl>
                                          <p:spTgt spid="10"/>
                                        </p:tgtEl>
                                        <p:attrNameLst>
                                          <p:attrName>ppt_h</p:attrName>
                                        </p:attrNameLst>
                                      </p:cBhvr>
                                      <p:tavLst>
                                        <p:tav tm="0">
                                          <p:val>
                                            <p:fltVal val="0"/>
                                          </p:val>
                                        </p:tav>
                                        <p:tav tm="100000">
                                          <p:val>
                                            <p:strVal val="#ppt_h"/>
                                          </p:val>
                                        </p:tav>
                                      </p:tavLst>
                                    </p:anim>
                                    <p:anim calcmode="lin" valueType="num">
                                      <p:cBhvr>
                                        <p:cTn id="47" dur="5000" fill="hold"/>
                                        <p:tgtEl>
                                          <p:spTgt spid="10"/>
                                        </p:tgtEl>
                                        <p:attrNameLst>
                                          <p:attrName>ppt_x</p:attrName>
                                        </p:attrNameLst>
                                      </p:cBhvr>
                                      <p:tavLst>
                                        <p:tav tm="0">
                                          <p:val>
                                            <p:fltVal val="0.5"/>
                                          </p:val>
                                        </p:tav>
                                        <p:tav tm="100000">
                                          <p:val>
                                            <p:strVal val="#ppt_x"/>
                                          </p:val>
                                        </p:tav>
                                      </p:tavLst>
                                    </p:anim>
                                    <p:anim calcmode="lin" valueType="num">
                                      <p:cBhvr>
                                        <p:cTn id="48" dur="5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0" fill="hold"/>
                                        <p:tgtEl>
                                          <p:spTgt spid="11"/>
                                        </p:tgtEl>
                                        <p:attrNameLst>
                                          <p:attrName>ppt_w</p:attrName>
                                        </p:attrNameLst>
                                      </p:cBhvr>
                                      <p:tavLst>
                                        <p:tav tm="0">
                                          <p:val>
                                            <p:fltVal val="0"/>
                                          </p:val>
                                        </p:tav>
                                        <p:tav tm="100000">
                                          <p:val>
                                            <p:strVal val="#ppt_w"/>
                                          </p:val>
                                        </p:tav>
                                      </p:tavLst>
                                    </p:anim>
                                    <p:anim calcmode="lin" valueType="num">
                                      <p:cBhvr>
                                        <p:cTn id="52" dur="5000" fill="hold"/>
                                        <p:tgtEl>
                                          <p:spTgt spid="11"/>
                                        </p:tgtEl>
                                        <p:attrNameLst>
                                          <p:attrName>ppt_h</p:attrName>
                                        </p:attrNameLst>
                                      </p:cBhvr>
                                      <p:tavLst>
                                        <p:tav tm="0">
                                          <p:val>
                                            <p:fltVal val="0"/>
                                          </p:val>
                                        </p:tav>
                                        <p:tav tm="100000">
                                          <p:val>
                                            <p:strVal val="#ppt_h"/>
                                          </p:val>
                                        </p:tav>
                                      </p:tavLst>
                                    </p:anim>
                                    <p:anim calcmode="lin" valueType="num">
                                      <p:cBhvr>
                                        <p:cTn id="53" dur="5000" fill="hold"/>
                                        <p:tgtEl>
                                          <p:spTgt spid="11"/>
                                        </p:tgtEl>
                                        <p:attrNameLst>
                                          <p:attrName>ppt_x</p:attrName>
                                        </p:attrNameLst>
                                      </p:cBhvr>
                                      <p:tavLst>
                                        <p:tav tm="0">
                                          <p:val>
                                            <p:fltVal val="0.5"/>
                                          </p:val>
                                        </p:tav>
                                        <p:tav tm="100000">
                                          <p:val>
                                            <p:strVal val="#ppt_x"/>
                                          </p:val>
                                        </p:tav>
                                      </p:tavLst>
                                    </p:anim>
                                    <p:anim calcmode="lin" valueType="num">
                                      <p:cBhvr>
                                        <p:cTn id="54" dur="5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5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5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5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5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5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5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5000" fill="hold"/>
                                        <p:tgtEl>
                                          <p:spTgt spid="11"/>
                                        </p:tgtEl>
                                        <p:attrNameLst>
                                          <p:attrName>r</p:attrName>
                                        </p:attrNameLst>
                                      </p:cBhvr>
                                    </p:animRot>
                                  </p:childTnLst>
                                </p:cTn>
                              </p:par>
                            </p:childTnLst>
                          </p:cTn>
                        </p:par>
                        <p:par>
                          <p:cTn id="71" fill="hold">
                            <p:stCondLst>
                              <p:cond delay="5000"/>
                            </p:stCondLst>
                            <p:childTnLst>
                              <p:par>
                                <p:cTn id="72" presetID="23" presetClass="exit" presetSubtype="544" fill="hold" nodeType="afterEffect">
                                  <p:stCondLst>
                                    <p:cond delay="0"/>
                                  </p:stCondLst>
                                  <p:childTnLst>
                                    <p:anim calcmode="lin" valueType="num">
                                      <p:cBhvr>
                                        <p:cTn id="73" dur="5000"/>
                                        <p:tgtEl>
                                          <p:spTgt spid="4"/>
                                        </p:tgtEl>
                                        <p:attrNameLst>
                                          <p:attrName>ppt_w</p:attrName>
                                        </p:attrNameLst>
                                      </p:cBhvr>
                                      <p:tavLst>
                                        <p:tav tm="0">
                                          <p:val>
                                            <p:strVal val="ppt_w"/>
                                          </p:val>
                                        </p:tav>
                                        <p:tav tm="100000">
                                          <p:val>
                                            <p:fltVal val="0"/>
                                          </p:val>
                                        </p:tav>
                                      </p:tavLst>
                                    </p:anim>
                                    <p:anim calcmode="lin" valueType="num">
                                      <p:cBhvr>
                                        <p:cTn id="74" dur="5000"/>
                                        <p:tgtEl>
                                          <p:spTgt spid="4"/>
                                        </p:tgtEl>
                                        <p:attrNameLst>
                                          <p:attrName>ppt_h</p:attrName>
                                        </p:attrNameLst>
                                      </p:cBhvr>
                                      <p:tavLst>
                                        <p:tav tm="0">
                                          <p:val>
                                            <p:strVal val="ppt_h"/>
                                          </p:val>
                                        </p:tav>
                                        <p:tav tm="100000">
                                          <p:val>
                                            <p:fltVal val="0"/>
                                          </p:val>
                                        </p:tav>
                                      </p:tavLst>
                                    </p:anim>
                                    <p:anim calcmode="lin" valueType="num">
                                      <p:cBhvr>
                                        <p:cTn id="75" dur="5000"/>
                                        <p:tgtEl>
                                          <p:spTgt spid="4"/>
                                        </p:tgtEl>
                                        <p:attrNameLst>
                                          <p:attrName>ppt_x</p:attrName>
                                        </p:attrNameLst>
                                      </p:cBhvr>
                                      <p:tavLst>
                                        <p:tav tm="0">
                                          <p:val>
                                            <p:strVal val="ppt_x"/>
                                          </p:val>
                                        </p:tav>
                                        <p:tav tm="100000">
                                          <p:val>
                                            <p:fltVal val="0.5"/>
                                          </p:val>
                                        </p:tav>
                                      </p:tavLst>
                                    </p:anim>
                                    <p:anim calcmode="lin" valueType="num">
                                      <p:cBhvr>
                                        <p:cTn id="76" dur="5000"/>
                                        <p:tgtEl>
                                          <p:spTgt spid="4"/>
                                        </p:tgtEl>
                                        <p:attrNameLst>
                                          <p:attrName>ppt_y</p:attrName>
                                        </p:attrNameLst>
                                      </p:cBhvr>
                                      <p:tavLst>
                                        <p:tav tm="0">
                                          <p:val>
                                            <p:strVal val="ppt_y"/>
                                          </p:val>
                                        </p:tav>
                                        <p:tav tm="100000">
                                          <p:val>
                                            <p:fltVal val="0.5"/>
                                          </p:val>
                                        </p:tav>
                                      </p:tavLst>
                                    </p:anim>
                                    <p:set>
                                      <p:cBhvr>
                                        <p:cTn id="77" dur="1" fill="hold">
                                          <p:stCondLst>
                                            <p:cond delay="4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5000"/>
                                        <p:tgtEl>
                                          <p:spTgt spid="5"/>
                                        </p:tgtEl>
                                        <p:attrNameLst>
                                          <p:attrName>ppt_w</p:attrName>
                                        </p:attrNameLst>
                                      </p:cBhvr>
                                      <p:tavLst>
                                        <p:tav tm="0">
                                          <p:val>
                                            <p:strVal val="ppt_w"/>
                                          </p:val>
                                        </p:tav>
                                        <p:tav tm="100000">
                                          <p:val>
                                            <p:fltVal val="0"/>
                                          </p:val>
                                        </p:tav>
                                      </p:tavLst>
                                    </p:anim>
                                    <p:anim calcmode="lin" valueType="num">
                                      <p:cBhvr>
                                        <p:cTn id="80" dur="5000"/>
                                        <p:tgtEl>
                                          <p:spTgt spid="5"/>
                                        </p:tgtEl>
                                        <p:attrNameLst>
                                          <p:attrName>ppt_h</p:attrName>
                                        </p:attrNameLst>
                                      </p:cBhvr>
                                      <p:tavLst>
                                        <p:tav tm="0">
                                          <p:val>
                                            <p:strVal val="ppt_h"/>
                                          </p:val>
                                        </p:tav>
                                        <p:tav tm="100000">
                                          <p:val>
                                            <p:fltVal val="0"/>
                                          </p:val>
                                        </p:tav>
                                      </p:tavLst>
                                    </p:anim>
                                    <p:anim calcmode="lin" valueType="num">
                                      <p:cBhvr>
                                        <p:cTn id="81" dur="5000"/>
                                        <p:tgtEl>
                                          <p:spTgt spid="5"/>
                                        </p:tgtEl>
                                        <p:attrNameLst>
                                          <p:attrName>ppt_x</p:attrName>
                                        </p:attrNameLst>
                                      </p:cBhvr>
                                      <p:tavLst>
                                        <p:tav tm="0">
                                          <p:val>
                                            <p:strVal val="ppt_x"/>
                                          </p:val>
                                        </p:tav>
                                        <p:tav tm="100000">
                                          <p:val>
                                            <p:fltVal val="0.5"/>
                                          </p:val>
                                        </p:tav>
                                      </p:tavLst>
                                    </p:anim>
                                    <p:anim calcmode="lin" valueType="num">
                                      <p:cBhvr>
                                        <p:cTn id="82" dur="5000"/>
                                        <p:tgtEl>
                                          <p:spTgt spid="5"/>
                                        </p:tgtEl>
                                        <p:attrNameLst>
                                          <p:attrName>ppt_y</p:attrName>
                                        </p:attrNameLst>
                                      </p:cBhvr>
                                      <p:tavLst>
                                        <p:tav tm="0">
                                          <p:val>
                                            <p:strVal val="ppt_y"/>
                                          </p:val>
                                        </p:tav>
                                        <p:tav tm="100000">
                                          <p:val>
                                            <p:fltVal val="0.5"/>
                                          </p:val>
                                        </p:tav>
                                      </p:tavLst>
                                    </p:anim>
                                    <p:set>
                                      <p:cBhvr>
                                        <p:cTn id="83" dur="1" fill="hold">
                                          <p:stCondLst>
                                            <p:cond delay="4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5000"/>
                                        <p:tgtEl>
                                          <p:spTgt spid="6"/>
                                        </p:tgtEl>
                                        <p:attrNameLst>
                                          <p:attrName>ppt_w</p:attrName>
                                        </p:attrNameLst>
                                      </p:cBhvr>
                                      <p:tavLst>
                                        <p:tav tm="0">
                                          <p:val>
                                            <p:strVal val="ppt_w"/>
                                          </p:val>
                                        </p:tav>
                                        <p:tav tm="100000">
                                          <p:val>
                                            <p:fltVal val="0"/>
                                          </p:val>
                                        </p:tav>
                                      </p:tavLst>
                                    </p:anim>
                                    <p:anim calcmode="lin" valueType="num">
                                      <p:cBhvr>
                                        <p:cTn id="86" dur="5000"/>
                                        <p:tgtEl>
                                          <p:spTgt spid="6"/>
                                        </p:tgtEl>
                                        <p:attrNameLst>
                                          <p:attrName>ppt_h</p:attrName>
                                        </p:attrNameLst>
                                      </p:cBhvr>
                                      <p:tavLst>
                                        <p:tav tm="0">
                                          <p:val>
                                            <p:strVal val="ppt_h"/>
                                          </p:val>
                                        </p:tav>
                                        <p:tav tm="100000">
                                          <p:val>
                                            <p:fltVal val="0"/>
                                          </p:val>
                                        </p:tav>
                                      </p:tavLst>
                                    </p:anim>
                                    <p:anim calcmode="lin" valueType="num">
                                      <p:cBhvr>
                                        <p:cTn id="87" dur="5000"/>
                                        <p:tgtEl>
                                          <p:spTgt spid="6"/>
                                        </p:tgtEl>
                                        <p:attrNameLst>
                                          <p:attrName>ppt_x</p:attrName>
                                        </p:attrNameLst>
                                      </p:cBhvr>
                                      <p:tavLst>
                                        <p:tav tm="0">
                                          <p:val>
                                            <p:strVal val="ppt_x"/>
                                          </p:val>
                                        </p:tav>
                                        <p:tav tm="100000">
                                          <p:val>
                                            <p:fltVal val="0.5"/>
                                          </p:val>
                                        </p:tav>
                                      </p:tavLst>
                                    </p:anim>
                                    <p:anim calcmode="lin" valueType="num">
                                      <p:cBhvr>
                                        <p:cTn id="88" dur="5000"/>
                                        <p:tgtEl>
                                          <p:spTgt spid="6"/>
                                        </p:tgtEl>
                                        <p:attrNameLst>
                                          <p:attrName>ppt_y</p:attrName>
                                        </p:attrNameLst>
                                      </p:cBhvr>
                                      <p:tavLst>
                                        <p:tav tm="0">
                                          <p:val>
                                            <p:strVal val="ppt_y"/>
                                          </p:val>
                                        </p:tav>
                                        <p:tav tm="100000">
                                          <p:val>
                                            <p:fltVal val="0.5"/>
                                          </p:val>
                                        </p:tav>
                                      </p:tavLst>
                                    </p:anim>
                                    <p:set>
                                      <p:cBhvr>
                                        <p:cTn id="89" dur="1" fill="hold">
                                          <p:stCondLst>
                                            <p:cond delay="4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5000"/>
                                        <p:tgtEl>
                                          <p:spTgt spid="7"/>
                                        </p:tgtEl>
                                        <p:attrNameLst>
                                          <p:attrName>ppt_w</p:attrName>
                                        </p:attrNameLst>
                                      </p:cBhvr>
                                      <p:tavLst>
                                        <p:tav tm="0">
                                          <p:val>
                                            <p:strVal val="ppt_w"/>
                                          </p:val>
                                        </p:tav>
                                        <p:tav tm="100000">
                                          <p:val>
                                            <p:fltVal val="0"/>
                                          </p:val>
                                        </p:tav>
                                      </p:tavLst>
                                    </p:anim>
                                    <p:anim calcmode="lin" valueType="num">
                                      <p:cBhvr>
                                        <p:cTn id="92" dur="5000"/>
                                        <p:tgtEl>
                                          <p:spTgt spid="7"/>
                                        </p:tgtEl>
                                        <p:attrNameLst>
                                          <p:attrName>ppt_h</p:attrName>
                                        </p:attrNameLst>
                                      </p:cBhvr>
                                      <p:tavLst>
                                        <p:tav tm="0">
                                          <p:val>
                                            <p:strVal val="ppt_h"/>
                                          </p:val>
                                        </p:tav>
                                        <p:tav tm="100000">
                                          <p:val>
                                            <p:fltVal val="0"/>
                                          </p:val>
                                        </p:tav>
                                      </p:tavLst>
                                    </p:anim>
                                    <p:anim calcmode="lin" valueType="num">
                                      <p:cBhvr>
                                        <p:cTn id="93" dur="5000"/>
                                        <p:tgtEl>
                                          <p:spTgt spid="7"/>
                                        </p:tgtEl>
                                        <p:attrNameLst>
                                          <p:attrName>ppt_x</p:attrName>
                                        </p:attrNameLst>
                                      </p:cBhvr>
                                      <p:tavLst>
                                        <p:tav tm="0">
                                          <p:val>
                                            <p:strVal val="ppt_x"/>
                                          </p:val>
                                        </p:tav>
                                        <p:tav tm="100000">
                                          <p:val>
                                            <p:fltVal val="0.5"/>
                                          </p:val>
                                        </p:tav>
                                      </p:tavLst>
                                    </p:anim>
                                    <p:anim calcmode="lin" valueType="num">
                                      <p:cBhvr>
                                        <p:cTn id="94" dur="5000"/>
                                        <p:tgtEl>
                                          <p:spTgt spid="7"/>
                                        </p:tgtEl>
                                        <p:attrNameLst>
                                          <p:attrName>ppt_y</p:attrName>
                                        </p:attrNameLst>
                                      </p:cBhvr>
                                      <p:tavLst>
                                        <p:tav tm="0">
                                          <p:val>
                                            <p:strVal val="ppt_y"/>
                                          </p:val>
                                        </p:tav>
                                        <p:tav tm="100000">
                                          <p:val>
                                            <p:fltVal val="0.5"/>
                                          </p:val>
                                        </p:tav>
                                      </p:tavLst>
                                    </p:anim>
                                    <p:set>
                                      <p:cBhvr>
                                        <p:cTn id="95" dur="1" fill="hold">
                                          <p:stCondLst>
                                            <p:cond delay="4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5000"/>
                                        <p:tgtEl>
                                          <p:spTgt spid="8"/>
                                        </p:tgtEl>
                                        <p:attrNameLst>
                                          <p:attrName>ppt_w</p:attrName>
                                        </p:attrNameLst>
                                      </p:cBhvr>
                                      <p:tavLst>
                                        <p:tav tm="0">
                                          <p:val>
                                            <p:strVal val="ppt_w"/>
                                          </p:val>
                                        </p:tav>
                                        <p:tav tm="100000">
                                          <p:val>
                                            <p:fltVal val="0"/>
                                          </p:val>
                                        </p:tav>
                                      </p:tavLst>
                                    </p:anim>
                                    <p:anim calcmode="lin" valueType="num">
                                      <p:cBhvr>
                                        <p:cTn id="98" dur="5000"/>
                                        <p:tgtEl>
                                          <p:spTgt spid="8"/>
                                        </p:tgtEl>
                                        <p:attrNameLst>
                                          <p:attrName>ppt_h</p:attrName>
                                        </p:attrNameLst>
                                      </p:cBhvr>
                                      <p:tavLst>
                                        <p:tav tm="0">
                                          <p:val>
                                            <p:strVal val="ppt_h"/>
                                          </p:val>
                                        </p:tav>
                                        <p:tav tm="100000">
                                          <p:val>
                                            <p:fltVal val="0"/>
                                          </p:val>
                                        </p:tav>
                                      </p:tavLst>
                                    </p:anim>
                                    <p:anim calcmode="lin" valueType="num">
                                      <p:cBhvr>
                                        <p:cTn id="99" dur="5000"/>
                                        <p:tgtEl>
                                          <p:spTgt spid="8"/>
                                        </p:tgtEl>
                                        <p:attrNameLst>
                                          <p:attrName>ppt_x</p:attrName>
                                        </p:attrNameLst>
                                      </p:cBhvr>
                                      <p:tavLst>
                                        <p:tav tm="0">
                                          <p:val>
                                            <p:strVal val="ppt_x"/>
                                          </p:val>
                                        </p:tav>
                                        <p:tav tm="100000">
                                          <p:val>
                                            <p:fltVal val="0.5"/>
                                          </p:val>
                                        </p:tav>
                                      </p:tavLst>
                                    </p:anim>
                                    <p:anim calcmode="lin" valueType="num">
                                      <p:cBhvr>
                                        <p:cTn id="100" dur="5000"/>
                                        <p:tgtEl>
                                          <p:spTgt spid="8"/>
                                        </p:tgtEl>
                                        <p:attrNameLst>
                                          <p:attrName>ppt_y</p:attrName>
                                        </p:attrNameLst>
                                      </p:cBhvr>
                                      <p:tavLst>
                                        <p:tav tm="0">
                                          <p:val>
                                            <p:strVal val="ppt_y"/>
                                          </p:val>
                                        </p:tav>
                                        <p:tav tm="100000">
                                          <p:val>
                                            <p:fltVal val="0.5"/>
                                          </p:val>
                                        </p:tav>
                                      </p:tavLst>
                                    </p:anim>
                                    <p:set>
                                      <p:cBhvr>
                                        <p:cTn id="101" dur="1" fill="hold">
                                          <p:stCondLst>
                                            <p:cond delay="4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5000"/>
                                        <p:tgtEl>
                                          <p:spTgt spid="9"/>
                                        </p:tgtEl>
                                        <p:attrNameLst>
                                          <p:attrName>ppt_w</p:attrName>
                                        </p:attrNameLst>
                                      </p:cBhvr>
                                      <p:tavLst>
                                        <p:tav tm="0">
                                          <p:val>
                                            <p:strVal val="ppt_w"/>
                                          </p:val>
                                        </p:tav>
                                        <p:tav tm="100000">
                                          <p:val>
                                            <p:fltVal val="0"/>
                                          </p:val>
                                        </p:tav>
                                      </p:tavLst>
                                    </p:anim>
                                    <p:anim calcmode="lin" valueType="num">
                                      <p:cBhvr>
                                        <p:cTn id="104" dur="5000"/>
                                        <p:tgtEl>
                                          <p:spTgt spid="9"/>
                                        </p:tgtEl>
                                        <p:attrNameLst>
                                          <p:attrName>ppt_h</p:attrName>
                                        </p:attrNameLst>
                                      </p:cBhvr>
                                      <p:tavLst>
                                        <p:tav tm="0">
                                          <p:val>
                                            <p:strVal val="ppt_h"/>
                                          </p:val>
                                        </p:tav>
                                        <p:tav tm="100000">
                                          <p:val>
                                            <p:fltVal val="0"/>
                                          </p:val>
                                        </p:tav>
                                      </p:tavLst>
                                    </p:anim>
                                    <p:anim calcmode="lin" valueType="num">
                                      <p:cBhvr>
                                        <p:cTn id="105" dur="5000"/>
                                        <p:tgtEl>
                                          <p:spTgt spid="9"/>
                                        </p:tgtEl>
                                        <p:attrNameLst>
                                          <p:attrName>ppt_x</p:attrName>
                                        </p:attrNameLst>
                                      </p:cBhvr>
                                      <p:tavLst>
                                        <p:tav tm="0">
                                          <p:val>
                                            <p:strVal val="ppt_x"/>
                                          </p:val>
                                        </p:tav>
                                        <p:tav tm="100000">
                                          <p:val>
                                            <p:fltVal val="0.5"/>
                                          </p:val>
                                        </p:tav>
                                      </p:tavLst>
                                    </p:anim>
                                    <p:anim calcmode="lin" valueType="num">
                                      <p:cBhvr>
                                        <p:cTn id="106" dur="5000"/>
                                        <p:tgtEl>
                                          <p:spTgt spid="9"/>
                                        </p:tgtEl>
                                        <p:attrNameLst>
                                          <p:attrName>ppt_y</p:attrName>
                                        </p:attrNameLst>
                                      </p:cBhvr>
                                      <p:tavLst>
                                        <p:tav tm="0">
                                          <p:val>
                                            <p:strVal val="ppt_y"/>
                                          </p:val>
                                        </p:tav>
                                        <p:tav tm="100000">
                                          <p:val>
                                            <p:fltVal val="0.5"/>
                                          </p:val>
                                        </p:tav>
                                      </p:tavLst>
                                    </p:anim>
                                    <p:set>
                                      <p:cBhvr>
                                        <p:cTn id="107" dur="1" fill="hold">
                                          <p:stCondLst>
                                            <p:cond delay="4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5000"/>
                                        <p:tgtEl>
                                          <p:spTgt spid="10"/>
                                        </p:tgtEl>
                                        <p:attrNameLst>
                                          <p:attrName>ppt_w</p:attrName>
                                        </p:attrNameLst>
                                      </p:cBhvr>
                                      <p:tavLst>
                                        <p:tav tm="0">
                                          <p:val>
                                            <p:strVal val="ppt_w"/>
                                          </p:val>
                                        </p:tav>
                                        <p:tav tm="100000">
                                          <p:val>
                                            <p:fltVal val="0"/>
                                          </p:val>
                                        </p:tav>
                                      </p:tavLst>
                                    </p:anim>
                                    <p:anim calcmode="lin" valueType="num">
                                      <p:cBhvr>
                                        <p:cTn id="110" dur="5000"/>
                                        <p:tgtEl>
                                          <p:spTgt spid="10"/>
                                        </p:tgtEl>
                                        <p:attrNameLst>
                                          <p:attrName>ppt_h</p:attrName>
                                        </p:attrNameLst>
                                      </p:cBhvr>
                                      <p:tavLst>
                                        <p:tav tm="0">
                                          <p:val>
                                            <p:strVal val="ppt_h"/>
                                          </p:val>
                                        </p:tav>
                                        <p:tav tm="100000">
                                          <p:val>
                                            <p:fltVal val="0"/>
                                          </p:val>
                                        </p:tav>
                                      </p:tavLst>
                                    </p:anim>
                                    <p:anim calcmode="lin" valueType="num">
                                      <p:cBhvr>
                                        <p:cTn id="111" dur="5000"/>
                                        <p:tgtEl>
                                          <p:spTgt spid="10"/>
                                        </p:tgtEl>
                                        <p:attrNameLst>
                                          <p:attrName>ppt_x</p:attrName>
                                        </p:attrNameLst>
                                      </p:cBhvr>
                                      <p:tavLst>
                                        <p:tav tm="0">
                                          <p:val>
                                            <p:strVal val="ppt_x"/>
                                          </p:val>
                                        </p:tav>
                                        <p:tav tm="100000">
                                          <p:val>
                                            <p:fltVal val="0.5"/>
                                          </p:val>
                                        </p:tav>
                                      </p:tavLst>
                                    </p:anim>
                                    <p:anim calcmode="lin" valueType="num">
                                      <p:cBhvr>
                                        <p:cTn id="112" dur="5000"/>
                                        <p:tgtEl>
                                          <p:spTgt spid="10"/>
                                        </p:tgtEl>
                                        <p:attrNameLst>
                                          <p:attrName>ppt_y</p:attrName>
                                        </p:attrNameLst>
                                      </p:cBhvr>
                                      <p:tavLst>
                                        <p:tav tm="0">
                                          <p:val>
                                            <p:strVal val="ppt_y"/>
                                          </p:val>
                                        </p:tav>
                                        <p:tav tm="100000">
                                          <p:val>
                                            <p:fltVal val="0.5"/>
                                          </p:val>
                                        </p:tav>
                                      </p:tavLst>
                                    </p:anim>
                                    <p:set>
                                      <p:cBhvr>
                                        <p:cTn id="113" dur="1" fill="hold">
                                          <p:stCondLst>
                                            <p:cond delay="4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5000"/>
                                        <p:tgtEl>
                                          <p:spTgt spid="11"/>
                                        </p:tgtEl>
                                        <p:attrNameLst>
                                          <p:attrName>ppt_w</p:attrName>
                                        </p:attrNameLst>
                                      </p:cBhvr>
                                      <p:tavLst>
                                        <p:tav tm="0">
                                          <p:val>
                                            <p:strVal val="ppt_w"/>
                                          </p:val>
                                        </p:tav>
                                        <p:tav tm="100000">
                                          <p:val>
                                            <p:fltVal val="0"/>
                                          </p:val>
                                        </p:tav>
                                      </p:tavLst>
                                    </p:anim>
                                    <p:anim calcmode="lin" valueType="num">
                                      <p:cBhvr>
                                        <p:cTn id="116" dur="5000"/>
                                        <p:tgtEl>
                                          <p:spTgt spid="11"/>
                                        </p:tgtEl>
                                        <p:attrNameLst>
                                          <p:attrName>ppt_h</p:attrName>
                                        </p:attrNameLst>
                                      </p:cBhvr>
                                      <p:tavLst>
                                        <p:tav tm="0">
                                          <p:val>
                                            <p:strVal val="ppt_h"/>
                                          </p:val>
                                        </p:tav>
                                        <p:tav tm="100000">
                                          <p:val>
                                            <p:fltVal val="0"/>
                                          </p:val>
                                        </p:tav>
                                      </p:tavLst>
                                    </p:anim>
                                    <p:anim calcmode="lin" valueType="num">
                                      <p:cBhvr>
                                        <p:cTn id="117" dur="5000"/>
                                        <p:tgtEl>
                                          <p:spTgt spid="11"/>
                                        </p:tgtEl>
                                        <p:attrNameLst>
                                          <p:attrName>ppt_x</p:attrName>
                                        </p:attrNameLst>
                                      </p:cBhvr>
                                      <p:tavLst>
                                        <p:tav tm="0">
                                          <p:val>
                                            <p:strVal val="ppt_x"/>
                                          </p:val>
                                        </p:tav>
                                        <p:tav tm="100000">
                                          <p:val>
                                            <p:fltVal val="0.5"/>
                                          </p:val>
                                        </p:tav>
                                      </p:tavLst>
                                    </p:anim>
                                    <p:anim calcmode="lin" valueType="num">
                                      <p:cBhvr>
                                        <p:cTn id="118" dur="5000"/>
                                        <p:tgtEl>
                                          <p:spTgt spid="11"/>
                                        </p:tgtEl>
                                        <p:attrNameLst>
                                          <p:attrName>ppt_y</p:attrName>
                                        </p:attrNameLst>
                                      </p:cBhvr>
                                      <p:tavLst>
                                        <p:tav tm="0">
                                          <p:val>
                                            <p:strVal val="ppt_y"/>
                                          </p:val>
                                        </p:tav>
                                        <p:tav tm="100000">
                                          <p:val>
                                            <p:fltVal val="0.5"/>
                                          </p:val>
                                        </p:tav>
                                      </p:tavLst>
                                    </p:anim>
                                    <p:set>
                                      <p:cBhvr>
                                        <p:cTn id="119" dur="1" fill="hold">
                                          <p:stCondLst>
                                            <p:cond delay="4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5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5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5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5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5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5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5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5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5000" fill="hold"/>
                                        <p:tgtEl>
                                          <p:spTgt spid="2"/>
                                        </p:tgtEl>
                                        <p:attrNameLst>
                                          <p:attrName>ppt_w</p:attrName>
                                        </p:attrNameLst>
                                      </p:cBhvr>
                                      <p:tavLst>
                                        <p:tav tm="0">
                                          <p:val>
                                            <p:strVal val="4/3*#ppt_w"/>
                                          </p:val>
                                        </p:tav>
                                        <p:tav tm="100000">
                                          <p:val>
                                            <p:strVal val="#ppt_w"/>
                                          </p:val>
                                        </p:tav>
                                      </p:tavLst>
                                    </p:anim>
                                    <p:anim calcmode="lin" valueType="num">
                                      <p:cBhvr>
                                        <p:cTn id="139" dur="5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a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a:off x="0" y="0"/>
            <a:ext cx="979146" cy="857238"/>
          </a:xfrm>
          <a:prstGeom prst="rect">
            <a:avLst/>
          </a:prstGeom>
        </p:spPr>
      </p:pic>
      <p:pic>
        <p:nvPicPr>
          <p:cNvPr id="4" name="3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flipV="1">
            <a:off x="0" y="4286226"/>
            <a:ext cx="979146" cy="857274"/>
          </a:xfrm>
          <a:prstGeom prst="rect">
            <a:avLst/>
          </a:prstGeom>
        </p:spPr>
      </p:pic>
      <p:pic>
        <p:nvPicPr>
          <p:cNvPr id="5" name="4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a:off x="8164854" y="1785932"/>
            <a:ext cx="979146" cy="857238"/>
          </a:xfrm>
          <a:prstGeom prst="rect">
            <a:avLst/>
          </a:prstGeom>
        </p:spPr>
      </p:pic>
      <p:pic>
        <p:nvPicPr>
          <p:cNvPr id="6" name="5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flipV="1">
            <a:off x="8164854" y="2571750"/>
            <a:ext cx="979146" cy="857274"/>
          </a:xfrm>
          <a:prstGeom prst="rect">
            <a:avLst/>
          </a:prstGeom>
        </p:spPr>
      </p:pic>
      <p:pic>
        <p:nvPicPr>
          <p:cNvPr id="7" name="6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a:off x="785786" y="500048"/>
            <a:ext cx="979146" cy="857238"/>
          </a:xfrm>
          <a:prstGeom prst="rect">
            <a:avLst/>
          </a:prstGeom>
        </p:spPr>
      </p:pic>
      <p:pic>
        <p:nvPicPr>
          <p:cNvPr id="8" name="7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a:off x="1571604" y="928676"/>
            <a:ext cx="979146" cy="857238"/>
          </a:xfrm>
          <a:prstGeom prst="rect">
            <a:avLst/>
          </a:prstGeom>
        </p:spPr>
      </p:pic>
      <p:pic>
        <p:nvPicPr>
          <p:cNvPr id="9" name="8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a:off x="2428860" y="1285866"/>
            <a:ext cx="979146" cy="857238"/>
          </a:xfrm>
          <a:prstGeom prst="rect">
            <a:avLst/>
          </a:prstGeom>
        </p:spPr>
      </p:pic>
      <p:pic>
        <p:nvPicPr>
          <p:cNvPr id="10" name="9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a:off x="3357554" y="1500180"/>
            <a:ext cx="979146" cy="857238"/>
          </a:xfrm>
          <a:prstGeom prst="rect">
            <a:avLst/>
          </a:prstGeom>
        </p:spPr>
      </p:pic>
      <p:pic>
        <p:nvPicPr>
          <p:cNvPr id="11" name="10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a:off x="4214810" y="1714494"/>
            <a:ext cx="979146" cy="857238"/>
          </a:xfrm>
          <a:prstGeom prst="rect">
            <a:avLst/>
          </a:prstGeom>
        </p:spPr>
      </p:pic>
      <p:pic>
        <p:nvPicPr>
          <p:cNvPr id="12" name="11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a:off x="5000628" y="1857370"/>
            <a:ext cx="979146" cy="857238"/>
          </a:xfrm>
          <a:prstGeom prst="rect">
            <a:avLst/>
          </a:prstGeom>
        </p:spPr>
      </p:pic>
      <p:pic>
        <p:nvPicPr>
          <p:cNvPr id="13" name="12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a:off x="5857884" y="1857370"/>
            <a:ext cx="979146" cy="857238"/>
          </a:xfrm>
          <a:prstGeom prst="rect">
            <a:avLst/>
          </a:prstGeom>
        </p:spPr>
      </p:pic>
      <p:pic>
        <p:nvPicPr>
          <p:cNvPr id="14" name="13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a:off x="6572264" y="1857370"/>
            <a:ext cx="979146" cy="857238"/>
          </a:xfrm>
          <a:prstGeom prst="rect">
            <a:avLst/>
          </a:prstGeom>
        </p:spPr>
      </p:pic>
      <p:pic>
        <p:nvPicPr>
          <p:cNvPr id="15" name="14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a:off x="7358082" y="1785932"/>
            <a:ext cx="979146" cy="857238"/>
          </a:xfrm>
          <a:prstGeom prst="rect">
            <a:avLst/>
          </a:prstGeom>
        </p:spPr>
      </p:pic>
      <p:pic>
        <p:nvPicPr>
          <p:cNvPr id="16" name="15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flipV="1">
            <a:off x="571472" y="4000510"/>
            <a:ext cx="979146" cy="857274"/>
          </a:xfrm>
          <a:prstGeom prst="rect">
            <a:avLst/>
          </a:prstGeom>
        </p:spPr>
      </p:pic>
      <p:pic>
        <p:nvPicPr>
          <p:cNvPr id="17" name="16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flipV="1">
            <a:off x="1214414" y="3786196"/>
            <a:ext cx="979146" cy="857274"/>
          </a:xfrm>
          <a:prstGeom prst="rect">
            <a:avLst/>
          </a:prstGeom>
        </p:spPr>
      </p:pic>
      <p:pic>
        <p:nvPicPr>
          <p:cNvPr id="18" name="17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flipV="1">
            <a:off x="2071670" y="3571882"/>
            <a:ext cx="979146" cy="857274"/>
          </a:xfrm>
          <a:prstGeom prst="rect">
            <a:avLst/>
          </a:prstGeom>
        </p:spPr>
      </p:pic>
      <p:pic>
        <p:nvPicPr>
          <p:cNvPr id="19" name="18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flipV="1">
            <a:off x="3000364" y="3357568"/>
            <a:ext cx="979146" cy="857274"/>
          </a:xfrm>
          <a:prstGeom prst="rect">
            <a:avLst/>
          </a:prstGeom>
        </p:spPr>
      </p:pic>
      <p:pic>
        <p:nvPicPr>
          <p:cNvPr id="20" name="19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flipV="1">
            <a:off x="4000496" y="3143254"/>
            <a:ext cx="979146" cy="857274"/>
          </a:xfrm>
          <a:prstGeom prst="rect">
            <a:avLst/>
          </a:prstGeom>
        </p:spPr>
      </p:pic>
      <p:pic>
        <p:nvPicPr>
          <p:cNvPr id="21" name="20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flipV="1">
            <a:off x="4857752" y="2928940"/>
            <a:ext cx="979146" cy="857274"/>
          </a:xfrm>
          <a:prstGeom prst="rect">
            <a:avLst/>
          </a:prstGeom>
        </p:spPr>
      </p:pic>
      <p:pic>
        <p:nvPicPr>
          <p:cNvPr id="22" name="21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flipV="1">
            <a:off x="5786446" y="2857502"/>
            <a:ext cx="979146" cy="857274"/>
          </a:xfrm>
          <a:prstGeom prst="rect">
            <a:avLst/>
          </a:prstGeom>
        </p:spPr>
      </p:pic>
      <p:pic>
        <p:nvPicPr>
          <p:cNvPr id="23" name="22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flipV="1">
            <a:off x="6572264" y="2786064"/>
            <a:ext cx="979146" cy="857274"/>
          </a:xfrm>
          <a:prstGeom prst="rect">
            <a:avLst/>
          </a:prstGeom>
        </p:spPr>
      </p:pic>
      <p:pic>
        <p:nvPicPr>
          <p:cNvPr id="24" name="23 Imagen" descr="239513769077211.png"/>
          <p:cNvPicPr>
            <a:picLocks noChangeAspect="1"/>
          </p:cNvPicPr>
          <p:nvPr/>
        </p:nvPicPr>
        <p:blipFill>
          <a:blip r:embed="rId3">
            <a:duotone>
              <a:prstClr val="black"/>
              <a:srgbClr val="00B050">
                <a:tint val="45000"/>
                <a:satMod val="400000"/>
              </a:srgbClr>
            </a:duotone>
            <a:lum contrast="40000"/>
          </a:blip>
          <a:srcRect r="13763"/>
          <a:stretch>
            <a:fillRect/>
          </a:stretch>
        </p:blipFill>
        <p:spPr>
          <a:xfrm flipV="1">
            <a:off x="7358082" y="2714626"/>
            <a:ext cx="979146" cy="857274"/>
          </a:xfrm>
          <a:prstGeom prst="rect">
            <a:avLst/>
          </a:prstGeom>
        </p:spPr>
      </p:pic>
      <p:pic>
        <p:nvPicPr>
          <p:cNvPr id="25" name="24 Imagen" descr="70f5b3cb6b72c163e10ead2290f25111.jpg"/>
          <p:cNvPicPr>
            <a:picLocks noChangeAspect="1"/>
          </p:cNvPicPr>
          <p:nvPr/>
        </p:nvPicPr>
        <p:blipFill>
          <a:blip r:embed="rId4"/>
          <a:stretch>
            <a:fillRect/>
          </a:stretch>
        </p:blipFill>
        <p:spPr>
          <a:xfrm>
            <a:off x="7060" y="0"/>
            <a:ext cx="9136940" cy="51435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1+#ppt_w/2"/>
                                          </p:val>
                                        </p:tav>
                                        <p:tav tm="100000">
                                          <p:val>
                                            <p:strVal val="#ppt_x"/>
                                          </p:val>
                                        </p:tav>
                                      </p:tavLst>
                                    </p:anim>
                                    <p:anim calcmode="lin" valueType="num">
                                      <p:cBhvr additive="base">
                                        <p:cTn id="30" dur="3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3000" fill="hold"/>
                                        <p:tgtEl>
                                          <p:spTgt spid="11"/>
                                        </p:tgtEl>
                                        <p:attrNameLst>
                                          <p:attrName>ppt_x</p:attrName>
                                        </p:attrNameLst>
                                      </p:cBhvr>
                                      <p:tavLst>
                                        <p:tav tm="0">
                                          <p:val>
                                            <p:strVal val="1+#ppt_w/2"/>
                                          </p:val>
                                        </p:tav>
                                        <p:tav tm="100000">
                                          <p:val>
                                            <p:strVal val="#ppt_x"/>
                                          </p:val>
                                        </p:tav>
                                      </p:tavLst>
                                    </p:anim>
                                    <p:anim calcmode="lin" valueType="num">
                                      <p:cBhvr additive="base">
                                        <p:cTn id="34" dur="3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3000" fill="hold"/>
                                        <p:tgtEl>
                                          <p:spTgt spid="12"/>
                                        </p:tgtEl>
                                        <p:attrNameLst>
                                          <p:attrName>ppt_x</p:attrName>
                                        </p:attrNameLst>
                                      </p:cBhvr>
                                      <p:tavLst>
                                        <p:tav tm="0">
                                          <p:val>
                                            <p:strVal val="1+#ppt_w/2"/>
                                          </p:val>
                                        </p:tav>
                                        <p:tav tm="100000">
                                          <p:val>
                                            <p:strVal val="#ppt_x"/>
                                          </p:val>
                                        </p:tav>
                                      </p:tavLst>
                                    </p:anim>
                                    <p:anim calcmode="lin" valueType="num">
                                      <p:cBhvr additive="base">
                                        <p:cTn id="38" dur="3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3000" fill="hold"/>
                                        <p:tgtEl>
                                          <p:spTgt spid="13"/>
                                        </p:tgtEl>
                                        <p:attrNameLst>
                                          <p:attrName>ppt_x</p:attrName>
                                        </p:attrNameLst>
                                      </p:cBhvr>
                                      <p:tavLst>
                                        <p:tav tm="0">
                                          <p:val>
                                            <p:strVal val="1+#ppt_w/2"/>
                                          </p:val>
                                        </p:tav>
                                        <p:tav tm="100000">
                                          <p:val>
                                            <p:strVal val="#ppt_x"/>
                                          </p:val>
                                        </p:tav>
                                      </p:tavLst>
                                    </p:anim>
                                    <p:anim calcmode="lin" valueType="num">
                                      <p:cBhvr additive="base">
                                        <p:cTn id="42" dur="3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3000" fill="hold"/>
                                        <p:tgtEl>
                                          <p:spTgt spid="14"/>
                                        </p:tgtEl>
                                        <p:attrNameLst>
                                          <p:attrName>ppt_x</p:attrName>
                                        </p:attrNameLst>
                                      </p:cBhvr>
                                      <p:tavLst>
                                        <p:tav tm="0">
                                          <p:val>
                                            <p:strVal val="1+#ppt_w/2"/>
                                          </p:val>
                                        </p:tav>
                                        <p:tav tm="100000">
                                          <p:val>
                                            <p:strVal val="#ppt_x"/>
                                          </p:val>
                                        </p:tav>
                                      </p:tavLst>
                                    </p:anim>
                                    <p:anim calcmode="lin" valueType="num">
                                      <p:cBhvr additive="base">
                                        <p:cTn id="46" dur="3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3000" fill="hold"/>
                                        <p:tgtEl>
                                          <p:spTgt spid="15"/>
                                        </p:tgtEl>
                                        <p:attrNameLst>
                                          <p:attrName>ppt_x</p:attrName>
                                        </p:attrNameLst>
                                      </p:cBhvr>
                                      <p:tavLst>
                                        <p:tav tm="0">
                                          <p:val>
                                            <p:strVal val="1+#ppt_w/2"/>
                                          </p:val>
                                        </p:tav>
                                        <p:tav tm="100000">
                                          <p:val>
                                            <p:strVal val="#ppt_x"/>
                                          </p:val>
                                        </p:tav>
                                      </p:tavLst>
                                    </p:anim>
                                    <p:anim calcmode="lin" valueType="num">
                                      <p:cBhvr additive="base">
                                        <p:cTn id="50" dur="3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3000" fill="hold"/>
                                        <p:tgtEl>
                                          <p:spTgt spid="4"/>
                                        </p:tgtEl>
                                        <p:attrNameLst>
                                          <p:attrName>ppt_x</p:attrName>
                                        </p:attrNameLst>
                                      </p:cBhvr>
                                      <p:tavLst>
                                        <p:tav tm="0">
                                          <p:val>
                                            <p:strVal val="1+#ppt_w/2"/>
                                          </p:val>
                                        </p:tav>
                                        <p:tav tm="100000">
                                          <p:val>
                                            <p:strVal val="#ppt_x"/>
                                          </p:val>
                                        </p:tav>
                                      </p:tavLst>
                                    </p:anim>
                                    <p:anim calcmode="lin" valueType="num">
                                      <p:cBhvr additive="base">
                                        <p:cTn id="54" dur="3000" fill="hold"/>
                                        <p:tgtEl>
                                          <p:spTgt spid="4"/>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3000" fill="hold"/>
                                        <p:tgtEl>
                                          <p:spTgt spid="6"/>
                                        </p:tgtEl>
                                        <p:attrNameLst>
                                          <p:attrName>ppt_x</p:attrName>
                                        </p:attrNameLst>
                                      </p:cBhvr>
                                      <p:tavLst>
                                        <p:tav tm="0">
                                          <p:val>
                                            <p:strVal val="1+#ppt_w/2"/>
                                          </p:val>
                                        </p:tav>
                                        <p:tav tm="100000">
                                          <p:val>
                                            <p:strVal val="#ppt_x"/>
                                          </p:val>
                                        </p:tav>
                                      </p:tavLst>
                                    </p:anim>
                                    <p:anim calcmode="lin" valueType="num">
                                      <p:cBhvr additive="base">
                                        <p:cTn id="58" dur="3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1+#ppt_w/2"/>
                                          </p:val>
                                        </p:tav>
                                        <p:tav tm="100000">
                                          <p:val>
                                            <p:strVal val="#ppt_x"/>
                                          </p:val>
                                        </p:tav>
                                      </p:tavLst>
                                    </p:anim>
                                    <p:anim calcmode="lin" valueType="num">
                                      <p:cBhvr additive="base">
                                        <p:cTn id="62" dur="3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1+#ppt_w/2"/>
                                          </p:val>
                                        </p:tav>
                                        <p:tav tm="100000">
                                          <p:val>
                                            <p:strVal val="#ppt_x"/>
                                          </p:val>
                                        </p:tav>
                                      </p:tavLst>
                                    </p:anim>
                                    <p:anim calcmode="lin" valueType="num">
                                      <p:cBhvr additive="base">
                                        <p:cTn id="66" dur="3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1+#ppt_w/2"/>
                                          </p:val>
                                        </p:tav>
                                        <p:tav tm="100000">
                                          <p:val>
                                            <p:strVal val="#ppt_x"/>
                                          </p:val>
                                        </p:tav>
                                      </p:tavLst>
                                    </p:anim>
                                    <p:anim calcmode="lin" valueType="num">
                                      <p:cBhvr additive="base">
                                        <p:cTn id="70" dur="3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1+#ppt_w/2"/>
                                          </p:val>
                                        </p:tav>
                                        <p:tav tm="100000">
                                          <p:val>
                                            <p:strVal val="#ppt_x"/>
                                          </p:val>
                                        </p:tav>
                                      </p:tavLst>
                                    </p:anim>
                                    <p:anim calcmode="lin" valueType="num">
                                      <p:cBhvr additive="base">
                                        <p:cTn id="74" dur="3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1+#ppt_w/2"/>
                                          </p:val>
                                        </p:tav>
                                        <p:tav tm="100000">
                                          <p:val>
                                            <p:strVal val="#ppt_x"/>
                                          </p:val>
                                        </p:tav>
                                      </p:tavLst>
                                    </p:anim>
                                    <p:anim calcmode="lin" valueType="num">
                                      <p:cBhvr additive="base">
                                        <p:cTn id="78" dur="3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1+#ppt_w/2"/>
                                          </p:val>
                                        </p:tav>
                                        <p:tav tm="100000">
                                          <p:val>
                                            <p:strVal val="#ppt_x"/>
                                          </p:val>
                                        </p:tav>
                                      </p:tavLst>
                                    </p:anim>
                                    <p:anim calcmode="lin" valueType="num">
                                      <p:cBhvr additive="base">
                                        <p:cTn id="82" dur="3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1+#ppt_w/2"/>
                                          </p:val>
                                        </p:tav>
                                        <p:tav tm="100000">
                                          <p:val>
                                            <p:strVal val="#ppt_x"/>
                                          </p:val>
                                        </p:tav>
                                      </p:tavLst>
                                    </p:anim>
                                    <p:anim calcmode="lin" valueType="num">
                                      <p:cBhvr additive="base">
                                        <p:cTn id="86" dur="3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1+#ppt_w/2"/>
                                          </p:val>
                                        </p:tav>
                                        <p:tav tm="100000">
                                          <p:val>
                                            <p:strVal val="#ppt_x"/>
                                          </p:val>
                                        </p:tav>
                                      </p:tavLst>
                                    </p:anim>
                                    <p:anim calcmode="lin" valueType="num">
                                      <p:cBhvr additive="base">
                                        <p:cTn id="90" dur="3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1+#ppt_w/2"/>
                                          </p:val>
                                        </p:tav>
                                        <p:tav tm="100000">
                                          <p:val>
                                            <p:strVal val="#ppt_x"/>
                                          </p:val>
                                        </p:tav>
                                      </p:tavLst>
                                    </p:anim>
                                    <p:anim calcmode="lin" valueType="num">
                                      <p:cBhvr additive="base">
                                        <p:cTn id="94" dur="3000" fill="hold"/>
                                        <p:tgtEl>
                                          <p:spTgt spid="24"/>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3000" fill="hold"/>
                                        <p:tgtEl>
                                          <p:spTgt spid="3"/>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11"/>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2"/>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4"/>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7"/>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19"/>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20"/>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21"/>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22"/>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23"/>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24"/>
                                        </p:tgtEl>
                                        <p:attrNameLst>
                                          <p:attrName>r</p:attrName>
                                        </p:attrNameLst>
                                      </p:cBhvr>
                                    </p:animRot>
                                  </p:childTnLst>
                                </p:cTn>
                              </p:par>
                            </p:childTnLst>
                          </p:cTn>
                        </p:par>
                        <p:par>
                          <p:cTn id="139" fill="hold">
                            <p:stCondLst>
                              <p:cond delay="6000"/>
                            </p:stCondLst>
                            <p:childTnLst>
                              <p:par>
                                <p:cTn id="140" presetID="2" presetClass="exit" presetSubtype="6" fill="hold" nodeType="afterEffect">
                                  <p:stCondLst>
                                    <p:cond delay="0"/>
                                  </p:stCondLst>
                                  <p:childTnLst>
                                    <p:anim calcmode="lin" valueType="num">
                                      <p:cBhvr additive="base">
                                        <p:cTn id="141" dur="3000"/>
                                        <p:tgtEl>
                                          <p:spTgt spid="3"/>
                                        </p:tgtEl>
                                        <p:attrNameLst>
                                          <p:attrName>ppt_x</p:attrName>
                                        </p:attrNameLst>
                                      </p:cBhvr>
                                      <p:tavLst>
                                        <p:tav tm="0">
                                          <p:val>
                                            <p:strVal val="ppt_x"/>
                                          </p:val>
                                        </p:tav>
                                        <p:tav tm="100000">
                                          <p:val>
                                            <p:strVal val="1+ppt_w/2"/>
                                          </p:val>
                                        </p:tav>
                                      </p:tavLst>
                                    </p:anim>
                                    <p:anim calcmode="lin" valueType="num">
                                      <p:cBhvr additive="base">
                                        <p:cTn id="142" dur="3000"/>
                                        <p:tgtEl>
                                          <p:spTgt spid="3"/>
                                        </p:tgtEl>
                                        <p:attrNameLst>
                                          <p:attrName>ppt_y</p:attrName>
                                        </p:attrNameLst>
                                      </p:cBhvr>
                                      <p:tavLst>
                                        <p:tav tm="0">
                                          <p:val>
                                            <p:strVal val="ppt_y"/>
                                          </p:val>
                                        </p:tav>
                                        <p:tav tm="100000">
                                          <p:val>
                                            <p:strVal val="1+ppt_h/2"/>
                                          </p:val>
                                        </p:tav>
                                      </p:tavLst>
                                    </p:anim>
                                    <p:set>
                                      <p:cBhvr>
                                        <p:cTn id="143" dur="1" fill="hold">
                                          <p:stCondLst>
                                            <p:cond delay="2999"/>
                                          </p:stCondLst>
                                        </p:cTn>
                                        <p:tgtEl>
                                          <p:spTgt spid="3"/>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5"/>
                                        </p:tgtEl>
                                        <p:attrNameLst>
                                          <p:attrName>ppt_x</p:attrName>
                                        </p:attrNameLst>
                                      </p:cBhvr>
                                      <p:tavLst>
                                        <p:tav tm="0">
                                          <p:val>
                                            <p:strVal val="ppt_x"/>
                                          </p:val>
                                        </p:tav>
                                        <p:tav tm="100000">
                                          <p:val>
                                            <p:strVal val="1+ppt_w/2"/>
                                          </p:val>
                                        </p:tav>
                                      </p:tavLst>
                                    </p:anim>
                                    <p:anim calcmode="lin" valueType="num">
                                      <p:cBhvr additive="base">
                                        <p:cTn id="146" dur="3000"/>
                                        <p:tgtEl>
                                          <p:spTgt spid="5"/>
                                        </p:tgtEl>
                                        <p:attrNameLst>
                                          <p:attrName>ppt_y</p:attrName>
                                        </p:attrNameLst>
                                      </p:cBhvr>
                                      <p:tavLst>
                                        <p:tav tm="0">
                                          <p:val>
                                            <p:strVal val="ppt_y"/>
                                          </p:val>
                                        </p:tav>
                                        <p:tav tm="100000">
                                          <p:val>
                                            <p:strVal val="1+ppt_h/2"/>
                                          </p:val>
                                        </p:tav>
                                      </p:tavLst>
                                    </p:anim>
                                    <p:set>
                                      <p:cBhvr>
                                        <p:cTn id="147" dur="1" fill="hold">
                                          <p:stCondLst>
                                            <p:cond delay="2999"/>
                                          </p:stCondLst>
                                        </p:cTn>
                                        <p:tgtEl>
                                          <p:spTgt spid="5"/>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7"/>
                                        </p:tgtEl>
                                        <p:attrNameLst>
                                          <p:attrName>ppt_x</p:attrName>
                                        </p:attrNameLst>
                                      </p:cBhvr>
                                      <p:tavLst>
                                        <p:tav tm="0">
                                          <p:val>
                                            <p:strVal val="ppt_x"/>
                                          </p:val>
                                        </p:tav>
                                        <p:tav tm="100000">
                                          <p:val>
                                            <p:strVal val="1+ppt_w/2"/>
                                          </p:val>
                                        </p:tav>
                                      </p:tavLst>
                                    </p:anim>
                                    <p:anim calcmode="lin" valueType="num">
                                      <p:cBhvr additive="base">
                                        <p:cTn id="150" dur="3000"/>
                                        <p:tgtEl>
                                          <p:spTgt spid="7"/>
                                        </p:tgtEl>
                                        <p:attrNameLst>
                                          <p:attrName>ppt_y</p:attrName>
                                        </p:attrNameLst>
                                      </p:cBhvr>
                                      <p:tavLst>
                                        <p:tav tm="0">
                                          <p:val>
                                            <p:strVal val="ppt_y"/>
                                          </p:val>
                                        </p:tav>
                                        <p:tav tm="100000">
                                          <p:val>
                                            <p:strVal val="1+ppt_h/2"/>
                                          </p:val>
                                        </p:tav>
                                      </p:tavLst>
                                    </p:anim>
                                    <p:set>
                                      <p:cBhvr>
                                        <p:cTn id="151" dur="1" fill="hold">
                                          <p:stCondLst>
                                            <p:cond delay="2999"/>
                                          </p:stCondLst>
                                        </p:cTn>
                                        <p:tgtEl>
                                          <p:spTgt spid="7"/>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3000"/>
                                        <p:tgtEl>
                                          <p:spTgt spid="8"/>
                                        </p:tgtEl>
                                        <p:attrNameLst>
                                          <p:attrName>ppt_x</p:attrName>
                                        </p:attrNameLst>
                                      </p:cBhvr>
                                      <p:tavLst>
                                        <p:tav tm="0">
                                          <p:val>
                                            <p:strVal val="ppt_x"/>
                                          </p:val>
                                        </p:tav>
                                        <p:tav tm="100000">
                                          <p:val>
                                            <p:strVal val="1+ppt_w/2"/>
                                          </p:val>
                                        </p:tav>
                                      </p:tavLst>
                                    </p:anim>
                                    <p:anim calcmode="lin" valueType="num">
                                      <p:cBhvr additive="base">
                                        <p:cTn id="154" dur="3000"/>
                                        <p:tgtEl>
                                          <p:spTgt spid="8"/>
                                        </p:tgtEl>
                                        <p:attrNameLst>
                                          <p:attrName>ppt_y</p:attrName>
                                        </p:attrNameLst>
                                      </p:cBhvr>
                                      <p:tavLst>
                                        <p:tav tm="0">
                                          <p:val>
                                            <p:strVal val="ppt_y"/>
                                          </p:val>
                                        </p:tav>
                                        <p:tav tm="100000">
                                          <p:val>
                                            <p:strVal val="1+ppt_h/2"/>
                                          </p:val>
                                        </p:tav>
                                      </p:tavLst>
                                    </p:anim>
                                    <p:set>
                                      <p:cBhvr>
                                        <p:cTn id="155" dur="1" fill="hold">
                                          <p:stCondLst>
                                            <p:cond delay="2999"/>
                                          </p:stCondLst>
                                        </p:cTn>
                                        <p:tgtEl>
                                          <p:spTgt spid="8"/>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3000"/>
                                        <p:tgtEl>
                                          <p:spTgt spid="9"/>
                                        </p:tgtEl>
                                        <p:attrNameLst>
                                          <p:attrName>ppt_x</p:attrName>
                                        </p:attrNameLst>
                                      </p:cBhvr>
                                      <p:tavLst>
                                        <p:tav tm="0">
                                          <p:val>
                                            <p:strVal val="ppt_x"/>
                                          </p:val>
                                        </p:tav>
                                        <p:tav tm="100000">
                                          <p:val>
                                            <p:strVal val="1+ppt_w/2"/>
                                          </p:val>
                                        </p:tav>
                                      </p:tavLst>
                                    </p:anim>
                                    <p:anim calcmode="lin" valueType="num">
                                      <p:cBhvr additive="base">
                                        <p:cTn id="158" dur="3000"/>
                                        <p:tgtEl>
                                          <p:spTgt spid="9"/>
                                        </p:tgtEl>
                                        <p:attrNameLst>
                                          <p:attrName>ppt_y</p:attrName>
                                        </p:attrNameLst>
                                      </p:cBhvr>
                                      <p:tavLst>
                                        <p:tav tm="0">
                                          <p:val>
                                            <p:strVal val="ppt_y"/>
                                          </p:val>
                                        </p:tav>
                                        <p:tav tm="100000">
                                          <p:val>
                                            <p:strVal val="1+ppt_h/2"/>
                                          </p:val>
                                        </p:tav>
                                      </p:tavLst>
                                    </p:anim>
                                    <p:set>
                                      <p:cBhvr>
                                        <p:cTn id="159" dur="1" fill="hold">
                                          <p:stCondLst>
                                            <p:cond delay="2999"/>
                                          </p:stCondLst>
                                        </p:cTn>
                                        <p:tgtEl>
                                          <p:spTgt spid="9"/>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3000"/>
                                        <p:tgtEl>
                                          <p:spTgt spid="10"/>
                                        </p:tgtEl>
                                        <p:attrNameLst>
                                          <p:attrName>ppt_x</p:attrName>
                                        </p:attrNameLst>
                                      </p:cBhvr>
                                      <p:tavLst>
                                        <p:tav tm="0">
                                          <p:val>
                                            <p:strVal val="ppt_x"/>
                                          </p:val>
                                        </p:tav>
                                        <p:tav tm="100000">
                                          <p:val>
                                            <p:strVal val="1+ppt_w/2"/>
                                          </p:val>
                                        </p:tav>
                                      </p:tavLst>
                                    </p:anim>
                                    <p:anim calcmode="lin" valueType="num">
                                      <p:cBhvr additive="base">
                                        <p:cTn id="162" dur="3000"/>
                                        <p:tgtEl>
                                          <p:spTgt spid="10"/>
                                        </p:tgtEl>
                                        <p:attrNameLst>
                                          <p:attrName>ppt_y</p:attrName>
                                        </p:attrNameLst>
                                      </p:cBhvr>
                                      <p:tavLst>
                                        <p:tav tm="0">
                                          <p:val>
                                            <p:strVal val="ppt_y"/>
                                          </p:val>
                                        </p:tav>
                                        <p:tav tm="100000">
                                          <p:val>
                                            <p:strVal val="1+ppt_h/2"/>
                                          </p:val>
                                        </p:tav>
                                      </p:tavLst>
                                    </p:anim>
                                    <p:set>
                                      <p:cBhvr>
                                        <p:cTn id="163" dur="1" fill="hold">
                                          <p:stCondLst>
                                            <p:cond delay="2999"/>
                                          </p:stCondLst>
                                        </p:cTn>
                                        <p:tgtEl>
                                          <p:spTgt spid="1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3000"/>
                                        <p:tgtEl>
                                          <p:spTgt spid="11"/>
                                        </p:tgtEl>
                                        <p:attrNameLst>
                                          <p:attrName>ppt_x</p:attrName>
                                        </p:attrNameLst>
                                      </p:cBhvr>
                                      <p:tavLst>
                                        <p:tav tm="0">
                                          <p:val>
                                            <p:strVal val="ppt_x"/>
                                          </p:val>
                                        </p:tav>
                                        <p:tav tm="100000">
                                          <p:val>
                                            <p:strVal val="1+ppt_w/2"/>
                                          </p:val>
                                        </p:tav>
                                      </p:tavLst>
                                    </p:anim>
                                    <p:anim calcmode="lin" valueType="num">
                                      <p:cBhvr additive="base">
                                        <p:cTn id="166" dur="3000"/>
                                        <p:tgtEl>
                                          <p:spTgt spid="11"/>
                                        </p:tgtEl>
                                        <p:attrNameLst>
                                          <p:attrName>ppt_y</p:attrName>
                                        </p:attrNameLst>
                                      </p:cBhvr>
                                      <p:tavLst>
                                        <p:tav tm="0">
                                          <p:val>
                                            <p:strVal val="ppt_y"/>
                                          </p:val>
                                        </p:tav>
                                        <p:tav tm="100000">
                                          <p:val>
                                            <p:strVal val="1+ppt_h/2"/>
                                          </p:val>
                                        </p:tav>
                                      </p:tavLst>
                                    </p:anim>
                                    <p:set>
                                      <p:cBhvr>
                                        <p:cTn id="167" dur="1" fill="hold">
                                          <p:stCondLst>
                                            <p:cond delay="2999"/>
                                          </p:stCondLst>
                                        </p:cTn>
                                        <p:tgtEl>
                                          <p:spTgt spid="1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3000"/>
                                        <p:tgtEl>
                                          <p:spTgt spid="12"/>
                                        </p:tgtEl>
                                        <p:attrNameLst>
                                          <p:attrName>ppt_x</p:attrName>
                                        </p:attrNameLst>
                                      </p:cBhvr>
                                      <p:tavLst>
                                        <p:tav tm="0">
                                          <p:val>
                                            <p:strVal val="ppt_x"/>
                                          </p:val>
                                        </p:tav>
                                        <p:tav tm="100000">
                                          <p:val>
                                            <p:strVal val="1+ppt_w/2"/>
                                          </p:val>
                                        </p:tav>
                                      </p:tavLst>
                                    </p:anim>
                                    <p:anim calcmode="lin" valueType="num">
                                      <p:cBhvr additive="base">
                                        <p:cTn id="170" dur="3000"/>
                                        <p:tgtEl>
                                          <p:spTgt spid="12"/>
                                        </p:tgtEl>
                                        <p:attrNameLst>
                                          <p:attrName>ppt_y</p:attrName>
                                        </p:attrNameLst>
                                      </p:cBhvr>
                                      <p:tavLst>
                                        <p:tav tm="0">
                                          <p:val>
                                            <p:strVal val="ppt_y"/>
                                          </p:val>
                                        </p:tav>
                                        <p:tav tm="100000">
                                          <p:val>
                                            <p:strVal val="1+ppt_h/2"/>
                                          </p:val>
                                        </p:tav>
                                      </p:tavLst>
                                    </p:anim>
                                    <p:set>
                                      <p:cBhvr>
                                        <p:cTn id="171" dur="1" fill="hold">
                                          <p:stCondLst>
                                            <p:cond delay="2999"/>
                                          </p:stCondLst>
                                        </p:cTn>
                                        <p:tgtEl>
                                          <p:spTgt spid="1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1+ppt_w/2"/>
                                          </p:val>
                                        </p:tav>
                                      </p:tavLst>
                                    </p:anim>
                                    <p:anim calcmode="lin" valueType="num">
                                      <p:cBhvr additive="base">
                                        <p:cTn id="174" dur="3000"/>
                                        <p:tgtEl>
                                          <p:spTgt spid="13"/>
                                        </p:tgtEl>
                                        <p:attrNameLst>
                                          <p:attrName>ppt_y</p:attrName>
                                        </p:attrNameLst>
                                      </p:cBhvr>
                                      <p:tavLst>
                                        <p:tav tm="0">
                                          <p:val>
                                            <p:strVal val="ppt_y"/>
                                          </p:val>
                                        </p:tav>
                                        <p:tav tm="100000">
                                          <p:val>
                                            <p:strVal val="1+ppt_h/2"/>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3000"/>
                                        <p:tgtEl>
                                          <p:spTgt spid="14"/>
                                        </p:tgtEl>
                                        <p:attrNameLst>
                                          <p:attrName>ppt_x</p:attrName>
                                        </p:attrNameLst>
                                      </p:cBhvr>
                                      <p:tavLst>
                                        <p:tav tm="0">
                                          <p:val>
                                            <p:strVal val="ppt_x"/>
                                          </p:val>
                                        </p:tav>
                                        <p:tav tm="100000">
                                          <p:val>
                                            <p:strVal val="1+ppt_w/2"/>
                                          </p:val>
                                        </p:tav>
                                      </p:tavLst>
                                    </p:anim>
                                    <p:anim calcmode="lin" valueType="num">
                                      <p:cBhvr additive="base">
                                        <p:cTn id="178" dur="3000"/>
                                        <p:tgtEl>
                                          <p:spTgt spid="14"/>
                                        </p:tgtEl>
                                        <p:attrNameLst>
                                          <p:attrName>ppt_y</p:attrName>
                                        </p:attrNameLst>
                                      </p:cBhvr>
                                      <p:tavLst>
                                        <p:tav tm="0">
                                          <p:val>
                                            <p:strVal val="ppt_y"/>
                                          </p:val>
                                        </p:tav>
                                        <p:tav tm="100000">
                                          <p:val>
                                            <p:strVal val="1+ppt_h/2"/>
                                          </p:val>
                                        </p:tav>
                                      </p:tavLst>
                                    </p:anim>
                                    <p:set>
                                      <p:cBhvr>
                                        <p:cTn id="179" dur="1" fill="hold">
                                          <p:stCondLst>
                                            <p:cond delay="2999"/>
                                          </p:stCondLst>
                                        </p:cTn>
                                        <p:tgtEl>
                                          <p:spTgt spid="1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3000"/>
                                        <p:tgtEl>
                                          <p:spTgt spid="15"/>
                                        </p:tgtEl>
                                        <p:attrNameLst>
                                          <p:attrName>ppt_x</p:attrName>
                                        </p:attrNameLst>
                                      </p:cBhvr>
                                      <p:tavLst>
                                        <p:tav tm="0">
                                          <p:val>
                                            <p:strVal val="ppt_x"/>
                                          </p:val>
                                        </p:tav>
                                        <p:tav tm="100000">
                                          <p:val>
                                            <p:strVal val="1+ppt_w/2"/>
                                          </p:val>
                                        </p:tav>
                                      </p:tavLst>
                                    </p:anim>
                                    <p:anim calcmode="lin" valueType="num">
                                      <p:cBhvr additive="base">
                                        <p:cTn id="182" dur="3000"/>
                                        <p:tgtEl>
                                          <p:spTgt spid="15"/>
                                        </p:tgtEl>
                                        <p:attrNameLst>
                                          <p:attrName>ppt_y</p:attrName>
                                        </p:attrNameLst>
                                      </p:cBhvr>
                                      <p:tavLst>
                                        <p:tav tm="0">
                                          <p:val>
                                            <p:strVal val="ppt_y"/>
                                          </p:val>
                                        </p:tav>
                                        <p:tav tm="100000">
                                          <p:val>
                                            <p:strVal val="1+ppt_h/2"/>
                                          </p:val>
                                        </p:tav>
                                      </p:tavLst>
                                    </p:anim>
                                    <p:set>
                                      <p:cBhvr>
                                        <p:cTn id="183" dur="1" fill="hold">
                                          <p:stCondLst>
                                            <p:cond delay="2999"/>
                                          </p:stCondLst>
                                        </p:cTn>
                                        <p:tgtEl>
                                          <p:spTgt spid="15"/>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3000"/>
                                        <p:tgtEl>
                                          <p:spTgt spid="4"/>
                                        </p:tgtEl>
                                        <p:attrNameLst>
                                          <p:attrName>ppt_x</p:attrName>
                                        </p:attrNameLst>
                                      </p:cBhvr>
                                      <p:tavLst>
                                        <p:tav tm="0">
                                          <p:val>
                                            <p:strVal val="ppt_x"/>
                                          </p:val>
                                        </p:tav>
                                        <p:tav tm="100000">
                                          <p:val>
                                            <p:strVal val="1+ppt_w/2"/>
                                          </p:val>
                                        </p:tav>
                                      </p:tavLst>
                                    </p:anim>
                                    <p:anim calcmode="lin" valueType="num">
                                      <p:cBhvr additive="base">
                                        <p:cTn id="186" dur="3000"/>
                                        <p:tgtEl>
                                          <p:spTgt spid="4"/>
                                        </p:tgtEl>
                                        <p:attrNameLst>
                                          <p:attrName>ppt_y</p:attrName>
                                        </p:attrNameLst>
                                      </p:cBhvr>
                                      <p:tavLst>
                                        <p:tav tm="0">
                                          <p:val>
                                            <p:strVal val="ppt_y"/>
                                          </p:val>
                                        </p:tav>
                                        <p:tav tm="100000">
                                          <p:val>
                                            <p:strVal val="0-ppt_h/2"/>
                                          </p:val>
                                        </p:tav>
                                      </p:tavLst>
                                    </p:anim>
                                    <p:set>
                                      <p:cBhvr>
                                        <p:cTn id="187" dur="1" fill="hold">
                                          <p:stCondLst>
                                            <p:cond delay="2999"/>
                                          </p:stCondLst>
                                        </p:cTn>
                                        <p:tgtEl>
                                          <p:spTgt spid="4"/>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1+ppt_w/2"/>
                                          </p:val>
                                        </p:tav>
                                      </p:tavLst>
                                    </p:anim>
                                    <p:anim calcmode="lin" valueType="num">
                                      <p:cBhvr additive="base">
                                        <p:cTn id="190" dur="3000"/>
                                        <p:tgtEl>
                                          <p:spTgt spid="6"/>
                                        </p:tgtEl>
                                        <p:attrNameLst>
                                          <p:attrName>ppt_y</p:attrName>
                                        </p:attrNameLst>
                                      </p:cBhvr>
                                      <p:tavLst>
                                        <p:tav tm="0">
                                          <p:val>
                                            <p:strVal val="ppt_y"/>
                                          </p:val>
                                        </p:tav>
                                        <p:tav tm="100000">
                                          <p:val>
                                            <p:strVal val="0-ppt_h/2"/>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3000"/>
                                        <p:tgtEl>
                                          <p:spTgt spid="16"/>
                                        </p:tgtEl>
                                        <p:attrNameLst>
                                          <p:attrName>ppt_x</p:attrName>
                                        </p:attrNameLst>
                                      </p:cBhvr>
                                      <p:tavLst>
                                        <p:tav tm="0">
                                          <p:val>
                                            <p:strVal val="ppt_x"/>
                                          </p:val>
                                        </p:tav>
                                        <p:tav tm="100000">
                                          <p:val>
                                            <p:strVal val="1+ppt_w/2"/>
                                          </p:val>
                                        </p:tav>
                                      </p:tavLst>
                                    </p:anim>
                                    <p:anim calcmode="lin" valueType="num">
                                      <p:cBhvr additive="base">
                                        <p:cTn id="194" dur="3000"/>
                                        <p:tgtEl>
                                          <p:spTgt spid="16"/>
                                        </p:tgtEl>
                                        <p:attrNameLst>
                                          <p:attrName>ppt_y</p:attrName>
                                        </p:attrNameLst>
                                      </p:cBhvr>
                                      <p:tavLst>
                                        <p:tav tm="0">
                                          <p:val>
                                            <p:strVal val="ppt_y"/>
                                          </p:val>
                                        </p:tav>
                                        <p:tav tm="100000">
                                          <p:val>
                                            <p:strVal val="0-ppt_h/2"/>
                                          </p:val>
                                        </p:tav>
                                      </p:tavLst>
                                    </p:anim>
                                    <p:set>
                                      <p:cBhvr>
                                        <p:cTn id="195" dur="1" fill="hold">
                                          <p:stCondLst>
                                            <p:cond delay="2999"/>
                                          </p:stCondLst>
                                        </p:cTn>
                                        <p:tgtEl>
                                          <p:spTgt spid="16"/>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3000"/>
                                        <p:tgtEl>
                                          <p:spTgt spid="17"/>
                                        </p:tgtEl>
                                        <p:attrNameLst>
                                          <p:attrName>ppt_x</p:attrName>
                                        </p:attrNameLst>
                                      </p:cBhvr>
                                      <p:tavLst>
                                        <p:tav tm="0">
                                          <p:val>
                                            <p:strVal val="ppt_x"/>
                                          </p:val>
                                        </p:tav>
                                        <p:tav tm="100000">
                                          <p:val>
                                            <p:strVal val="1+ppt_w/2"/>
                                          </p:val>
                                        </p:tav>
                                      </p:tavLst>
                                    </p:anim>
                                    <p:anim calcmode="lin" valueType="num">
                                      <p:cBhvr additive="base">
                                        <p:cTn id="198" dur="3000"/>
                                        <p:tgtEl>
                                          <p:spTgt spid="17"/>
                                        </p:tgtEl>
                                        <p:attrNameLst>
                                          <p:attrName>ppt_y</p:attrName>
                                        </p:attrNameLst>
                                      </p:cBhvr>
                                      <p:tavLst>
                                        <p:tav tm="0">
                                          <p:val>
                                            <p:strVal val="ppt_y"/>
                                          </p:val>
                                        </p:tav>
                                        <p:tav tm="100000">
                                          <p:val>
                                            <p:strVal val="0-ppt_h/2"/>
                                          </p:val>
                                        </p:tav>
                                      </p:tavLst>
                                    </p:anim>
                                    <p:set>
                                      <p:cBhvr>
                                        <p:cTn id="199" dur="1" fill="hold">
                                          <p:stCondLst>
                                            <p:cond delay="2999"/>
                                          </p:stCondLst>
                                        </p:cTn>
                                        <p:tgtEl>
                                          <p:spTgt spid="17"/>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3000"/>
                                        <p:tgtEl>
                                          <p:spTgt spid="18"/>
                                        </p:tgtEl>
                                        <p:attrNameLst>
                                          <p:attrName>ppt_x</p:attrName>
                                        </p:attrNameLst>
                                      </p:cBhvr>
                                      <p:tavLst>
                                        <p:tav tm="0">
                                          <p:val>
                                            <p:strVal val="ppt_x"/>
                                          </p:val>
                                        </p:tav>
                                        <p:tav tm="100000">
                                          <p:val>
                                            <p:strVal val="1+ppt_w/2"/>
                                          </p:val>
                                        </p:tav>
                                      </p:tavLst>
                                    </p:anim>
                                    <p:anim calcmode="lin" valueType="num">
                                      <p:cBhvr additive="base">
                                        <p:cTn id="202" dur="3000"/>
                                        <p:tgtEl>
                                          <p:spTgt spid="18"/>
                                        </p:tgtEl>
                                        <p:attrNameLst>
                                          <p:attrName>ppt_y</p:attrName>
                                        </p:attrNameLst>
                                      </p:cBhvr>
                                      <p:tavLst>
                                        <p:tav tm="0">
                                          <p:val>
                                            <p:strVal val="ppt_y"/>
                                          </p:val>
                                        </p:tav>
                                        <p:tav tm="100000">
                                          <p:val>
                                            <p:strVal val="0-ppt_h/2"/>
                                          </p:val>
                                        </p:tav>
                                      </p:tavLst>
                                    </p:anim>
                                    <p:set>
                                      <p:cBhvr>
                                        <p:cTn id="203" dur="1" fill="hold">
                                          <p:stCondLst>
                                            <p:cond delay="2999"/>
                                          </p:stCondLst>
                                        </p:cTn>
                                        <p:tgtEl>
                                          <p:spTgt spid="18"/>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3000"/>
                                        <p:tgtEl>
                                          <p:spTgt spid="19"/>
                                        </p:tgtEl>
                                        <p:attrNameLst>
                                          <p:attrName>ppt_x</p:attrName>
                                        </p:attrNameLst>
                                      </p:cBhvr>
                                      <p:tavLst>
                                        <p:tav tm="0">
                                          <p:val>
                                            <p:strVal val="ppt_x"/>
                                          </p:val>
                                        </p:tav>
                                        <p:tav tm="100000">
                                          <p:val>
                                            <p:strVal val="1+ppt_w/2"/>
                                          </p:val>
                                        </p:tav>
                                      </p:tavLst>
                                    </p:anim>
                                    <p:anim calcmode="lin" valueType="num">
                                      <p:cBhvr additive="base">
                                        <p:cTn id="206" dur="3000"/>
                                        <p:tgtEl>
                                          <p:spTgt spid="19"/>
                                        </p:tgtEl>
                                        <p:attrNameLst>
                                          <p:attrName>ppt_y</p:attrName>
                                        </p:attrNameLst>
                                      </p:cBhvr>
                                      <p:tavLst>
                                        <p:tav tm="0">
                                          <p:val>
                                            <p:strVal val="ppt_y"/>
                                          </p:val>
                                        </p:tav>
                                        <p:tav tm="100000">
                                          <p:val>
                                            <p:strVal val="0-ppt_h/2"/>
                                          </p:val>
                                        </p:tav>
                                      </p:tavLst>
                                    </p:anim>
                                    <p:set>
                                      <p:cBhvr>
                                        <p:cTn id="207" dur="1" fill="hold">
                                          <p:stCondLst>
                                            <p:cond delay="2999"/>
                                          </p:stCondLst>
                                        </p:cTn>
                                        <p:tgtEl>
                                          <p:spTgt spid="19"/>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3000"/>
                                        <p:tgtEl>
                                          <p:spTgt spid="20"/>
                                        </p:tgtEl>
                                        <p:attrNameLst>
                                          <p:attrName>ppt_x</p:attrName>
                                        </p:attrNameLst>
                                      </p:cBhvr>
                                      <p:tavLst>
                                        <p:tav tm="0">
                                          <p:val>
                                            <p:strVal val="ppt_x"/>
                                          </p:val>
                                        </p:tav>
                                        <p:tav tm="100000">
                                          <p:val>
                                            <p:strVal val="1+ppt_w/2"/>
                                          </p:val>
                                        </p:tav>
                                      </p:tavLst>
                                    </p:anim>
                                    <p:anim calcmode="lin" valueType="num">
                                      <p:cBhvr additive="base">
                                        <p:cTn id="210" dur="3000"/>
                                        <p:tgtEl>
                                          <p:spTgt spid="20"/>
                                        </p:tgtEl>
                                        <p:attrNameLst>
                                          <p:attrName>ppt_y</p:attrName>
                                        </p:attrNameLst>
                                      </p:cBhvr>
                                      <p:tavLst>
                                        <p:tav tm="0">
                                          <p:val>
                                            <p:strVal val="ppt_y"/>
                                          </p:val>
                                        </p:tav>
                                        <p:tav tm="100000">
                                          <p:val>
                                            <p:strVal val="0-ppt_h/2"/>
                                          </p:val>
                                        </p:tav>
                                      </p:tavLst>
                                    </p:anim>
                                    <p:set>
                                      <p:cBhvr>
                                        <p:cTn id="211" dur="1" fill="hold">
                                          <p:stCondLst>
                                            <p:cond delay="2999"/>
                                          </p:stCondLst>
                                        </p:cTn>
                                        <p:tgtEl>
                                          <p:spTgt spid="20"/>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3000"/>
                                        <p:tgtEl>
                                          <p:spTgt spid="21"/>
                                        </p:tgtEl>
                                        <p:attrNameLst>
                                          <p:attrName>ppt_x</p:attrName>
                                        </p:attrNameLst>
                                      </p:cBhvr>
                                      <p:tavLst>
                                        <p:tav tm="0">
                                          <p:val>
                                            <p:strVal val="ppt_x"/>
                                          </p:val>
                                        </p:tav>
                                        <p:tav tm="100000">
                                          <p:val>
                                            <p:strVal val="1+ppt_w/2"/>
                                          </p:val>
                                        </p:tav>
                                      </p:tavLst>
                                    </p:anim>
                                    <p:anim calcmode="lin" valueType="num">
                                      <p:cBhvr additive="base">
                                        <p:cTn id="214" dur="3000"/>
                                        <p:tgtEl>
                                          <p:spTgt spid="21"/>
                                        </p:tgtEl>
                                        <p:attrNameLst>
                                          <p:attrName>ppt_y</p:attrName>
                                        </p:attrNameLst>
                                      </p:cBhvr>
                                      <p:tavLst>
                                        <p:tav tm="0">
                                          <p:val>
                                            <p:strVal val="ppt_y"/>
                                          </p:val>
                                        </p:tav>
                                        <p:tav tm="100000">
                                          <p:val>
                                            <p:strVal val="0-ppt_h/2"/>
                                          </p:val>
                                        </p:tav>
                                      </p:tavLst>
                                    </p:anim>
                                    <p:set>
                                      <p:cBhvr>
                                        <p:cTn id="215" dur="1" fill="hold">
                                          <p:stCondLst>
                                            <p:cond delay="2999"/>
                                          </p:stCondLst>
                                        </p:cTn>
                                        <p:tgtEl>
                                          <p:spTgt spid="21"/>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3000"/>
                                        <p:tgtEl>
                                          <p:spTgt spid="22"/>
                                        </p:tgtEl>
                                        <p:attrNameLst>
                                          <p:attrName>ppt_x</p:attrName>
                                        </p:attrNameLst>
                                      </p:cBhvr>
                                      <p:tavLst>
                                        <p:tav tm="0">
                                          <p:val>
                                            <p:strVal val="ppt_x"/>
                                          </p:val>
                                        </p:tav>
                                        <p:tav tm="100000">
                                          <p:val>
                                            <p:strVal val="1+ppt_w/2"/>
                                          </p:val>
                                        </p:tav>
                                      </p:tavLst>
                                    </p:anim>
                                    <p:anim calcmode="lin" valueType="num">
                                      <p:cBhvr additive="base">
                                        <p:cTn id="218" dur="3000"/>
                                        <p:tgtEl>
                                          <p:spTgt spid="22"/>
                                        </p:tgtEl>
                                        <p:attrNameLst>
                                          <p:attrName>ppt_y</p:attrName>
                                        </p:attrNameLst>
                                      </p:cBhvr>
                                      <p:tavLst>
                                        <p:tav tm="0">
                                          <p:val>
                                            <p:strVal val="ppt_y"/>
                                          </p:val>
                                        </p:tav>
                                        <p:tav tm="100000">
                                          <p:val>
                                            <p:strVal val="0-ppt_h/2"/>
                                          </p:val>
                                        </p:tav>
                                      </p:tavLst>
                                    </p:anim>
                                    <p:set>
                                      <p:cBhvr>
                                        <p:cTn id="219" dur="1" fill="hold">
                                          <p:stCondLst>
                                            <p:cond delay="2999"/>
                                          </p:stCondLst>
                                        </p:cTn>
                                        <p:tgtEl>
                                          <p:spTgt spid="22"/>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3000"/>
                                        <p:tgtEl>
                                          <p:spTgt spid="23"/>
                                        </p:tgtEl>
                                        <p:attrNameLst>
                                          <p:attrName>ppt_x</p:attrName>
                                        </p:attrNameLst>
                                      </p:cBhvr>
                                      <p:tavLst>
                                        <p:tav tm="0">
                                          <p:val>
                                            <p:strVal val="ppt_x"/>
                                          </p:val>
                                        </p:tav>
                                        <p:tav tm="100000">
                                          <p:val>
                                            <p:strVal val="1+ppt_w/2"/>
                                          </p:val>
                                        </p:tav>
                                      </p:tavLst>
                                    </p:anim>
                                    <p:anim calcmode="lin" valueType="num">
                                      <p:cBhvr additive="base">
                                        <p:cTn id="222" dur="3000"/>
                                        <p:tgtEl>
                                          <p:spTgt spid="23"/>
                                        </p:tgtEl>
                                        <p:attrNameLst>
                                          <p:attrName>ppt_y</p:attrName>
                                        </p:attrNameLst>
                                      </p:cBhvr>
                                      <p:tavLst>
                                        <p:tav tm="0">
                                          <p:val>
                                            <p:strVal val="ppt_y"/>
                                          </p:val>
                                        </p:tav>
                                        <p:tav tm="100000">
                                          <p:val>
                                            <p:strVal val="0-ppt_h/2"/>
                                          </p:val>
                                        </p:tav>
                                      </p:tavLst>
                                    </p:anim>
                                    <p:set>
                                      <p:cBhvr>
                                        <p:cTn id="223" dur="1" fill="hold">
                                          <p:stCondLst>
                                            <p:cond delay="2999"/>
                                          </p:stCondLst>
                                        </p:cTn>
                                        <p:tgtEl>
                                          <p:spTgt spid="23"/>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3000"/>
                                        <p:tgtEl>
                                          <p:spTgt spid="24"/>
                                        </p:tgtEl>
                                        <p:attrNameLst>
                                          <p:attrName>ppt_x</p:attrName>
                                        </p:attrNameLst>
                                      </p:cBhvr>
                                      <p:tavLst>
                                        <p:tav tm="0">
                                          <p:val>
                                            <p:strVal val="ppt_x"/>
                                          </p:val>
                                        </p:tav>
                                        <p:tav tm="100000">
                                          <p:val>
                                            <p:strVal val="1+ppt_w/2"/>
                                          </p:val>
                                        </p:tav>
                                      </p:tavLst>
                                    </p:anim>
                                    <p:anim calcmode="lin" valueType="num">
                                      <p:cBhvr additive="base">
                                        <p:cTn id="226" dur="3000"/>
                                        <p:tgtEl>
                                          <p:spTgt spid="24"/>
                                        </p:tgtEl>
                                        <p:attrNameLst>
                                          <p:attrName>ppt_y</p:attrName>
                                        </p:attrNameLst>
                                      </p:cBhvr>
                                      <p:tavLst>
                                        <p:tav tm="0">
                                          <p:val>
                                            <p:strVal val="ppt_y"/>
                                          </p:val>
                                        </p:tav>
                                        <p:tav tm="100000">
                                          <p:val>
                                            <p:strVal val="0-ppt_h/2"/>
                                          </p:val>
                                        </p:tav>
                                      </p:tavLst>
                                    </p:anim>
                                    <p:set>
                                      <p:cBhvr>
                                        <p:cTn id="227" dur="1" fill="hold">
                                          <p:stCondLst>
                                            <p:cond delay="2999"/>
                                          </p:stCondLst>
                                        </p:cTn>
                                        <p:tgtEl>
                                          <p:spTgt spid="24"/>
                                        </p:tgtEl>
                                        <p:attrNameLst>
                                          <p:attrName>style.visibility</p:attrName>
                                        </p:attrNameLst>
                                      </p:cBhvr>
                                      <p:to>
                                        <p:strVal val="hidden"/>
                                      </p:to>
                                    </p:set>
                                  </p:childTnLst>
                                </p:cTn>
                              </p:par>
                              <p:par>
                                <p:cTn id="228" presetID="6" presetClass="emph" presetSubtype="0" fill="hold" nodeType="withEffect">
                                  <p:stCondLst>
                                    <p:cond delay="0"/>
                                  </p:stCondLst>
                                  <p:childTnLst>
                                    <p:animScale>
                                      <p:cBhvr>
                                        <p:cTn id="229" dur="3000" fill="hold"/>
                                        <p:tgtEl>
                                          <p:spTgt spid="3"/>
                                        </p:tgtEl>
                                      </p:cBhvr>
                                      <p:by x="150000" y="150000"/>
                                    </p:animScale>
                                  </p:childTnLst>
                                </p:cTn>
                              </p:par>
                              <p:par>
                                <p:cTn id="230" presetID="6" presetClass="emph" presetSubtype="0" fill="hold" nodeType="withEffect">
                                  <p:stCondLst>
                                    <p:cond delay="0"/>
                                  </p:stCondLst>
                                  <p:childTnLst>
                                    <p:animScale>
                                      <p:cBhvr>
                                        <p:cTn id="231" dur="3000" fill="hold"/>
                                        <p:tgtEl>
                                          <p:spTgt spid="5"/>
                                        </p:tgtEl>
                                      </p:cBhvr>
                                      <p:by x="150000" y="150000"/>
                                    </p:animScale>
                                  </p:childTnLst>
                                </p:cTn>
                              </p:par>
                              <p:par>
                                <p:cTn id="232" presetID="6" presetClass="emph" presetSubtype="0" fill="hold" nodeType="withEffect">
                                  <p:stCondLst>
                                    <p:cond delay="0"/>
                                  </p:stCondLst>
                                  <p:childTnLst>
                                    <p:animScale>
                                      <p:cBhvr>
                                        <p:cTn id="233" dur="3000" fill="hold"/>
                                        <p:tgtEl>
                                          <p:spTgt spid="7"/>
                                        </p:tgtEl>
                                      </p:cBhvr>
                                      <p:by x="150000" y="150000"/>
                                    </p:animScale>
                                  </p:childTnLst>
                                </p:cTn>
                              </p:par>
                              <p:par>
                                <p:cTn id="234" presetID="6" presetClass="emph" presetSubtype="0" fill="hold" nodeType="withEffect">
                                  <p:stCondLst>
                                    <p:cond delay="0"/>
                                  </p:stCondLst>
                                  <p:childTnLst>
                                    <p:animScale>
                                      <p:cBhvr>
                                        <p:cTn id="235" dur="3000" fill="hold"/>
                                        <p:tgtEl>
                                          <p:spTgt spid="8"/>
                                        </p:tgtEl>
                                      </p:cBhvr>
                                      <p:by x="150000" y="150000"/>
                                    </p:animScale>
                                  </p:childTnLst>
                                </p:cTn>
                              </p:par>
                              <p:par>
                                <p:cTn id="236" presetID="6" presetClass="emph" presetSubtype="0" fill="hold" nodeType="withEffect">
                                  <p:stCondLst>
                                    <p:cond delay="0"/>
                                  </p:stCondLst>
                                  <p:childTnLst>
                                    <p:animScale>
                                      <p:cBhvr>
                                        <p:cTn id="237" dur="3000" fill="hold"/>
                                        <p:tgtEl>
                                          <p:spTgt spid="9"/>
                                        </p:tgtEl>
                                      </p:cBhvr>
                                      <p:by x="150000" y="150000"/>
                                    </p:animScale>
                                  </p:childTnLst>
                                </p:cTn>
                              </p:par>
                              <p:par>
                                <p:cTn id="238" presetID="6" presetClass="emph" presetSubtype="0" fill="hold" nodeType="withEffect">
                                  <p:stCondLst>
                                    <p:cond delay="0"/>
                                  </p:stCondLst>
                                  <p:childTnLst>
                                    <p:animScale>
                                      <p:cBhvr>
                                        <p:cTn id="239" dur="3000" fill="hold"/>
                                        <p:tgtEl>
                                          <p:spTgt spid="10"/>
                                        </p:tgtEl>
                                      </p:cBhvr>
                                      <p:by x="150000" y="150000"/>
                                    </p:animScale>
                                  </p:childTnLst>
                                </p:cTn>
                              </p:par>
                              <p:par>
                                <p:cTn id="240" presetID="6" presetClass="emph" presetSubtype="0" fill="hold" nodeType="withEffect">
                                  <p:stCondLst>
                                    <p:cond delay="0"/>
                                  </p:stCondLst>
                                  <p:childTnLst>
                                    <p:animScale>
                                      <p:cBhvr>
                                        <p:cTn id="241" dur="3000" fill="hold"/>
                                        <p:tgtEl>
                                          <p:spTgt spid="11"/>
                                        </p:tgtEl>
                                      </p:cBhvr>
                                      <p:by x="150000" y="150000"/>
                                    </p:animScale>
                                  </p:childTnLst>
                                </p:cTn>
                              </p:par>
                              <p:par>
                                <p:cTn id="242" presetID="6" presetClass="emph" presetSubtype="0" fill="hold" nodeType="withEffect">
                                  <p:stCondLst>
                                    <p:cond delay="0"/>
                                  </p:stCondLst>
                                  <p:childTnLst>
                                    <p:animScale>
                                      <p:cBhvr>
                                        <p:cTn id="243" dur="3000" fill="hold"/>
                                        <p:tgtEl>
                                          <p:spTgt spid="12"/>
                                        </p:tgtEl>
                                      </p:cBhvr>
                                      <p:by x="150000" y="150000"/>
                                    </p:animScale>
                                  </p:childTnLst>
                                </p:cTn>
                              </p:par>
                              <p:par>
                                <p:cTn id="244" presetID="6" presetClass="emph" presetSubtype="0" fill="hold" nodeType="withEffect">
                                  <p:stCondLst>
                                    <p:cond delay="0"/>
                                  </p:stCondLst>
                                  <p:childTnLst>
                                    <p:animScale>
                                      <p:cBhvr>
                                        <p:cTn id="245" dur="3000" fill="hold"/>
                                        <p:tgtEl>
                                          <p:spTgt spid="13"/>
                                        </p:tgtEl>
                                      </p:cBhvr>
                                      <p:by x="150000" y="150000"/>
                                    </p:animScale>
                                  </p:childTnLst>
                                </p:cTn>
                              </p:par>
                              <p:par>
                                <p:cTn id="246" presetID="6" presetClass="emph" presetSubtype="0" fill="hold" nodeType="withEffect">
                                  <p:stCondLst>
                                    <p:cond delay="0"/>
                                  </p:stCondLst>
                                  <p:childTnLst>
                                    <p:animScale>
                                      <p:cBhvr>
                                        <p:cTn id="247" dur="3000" fill="hold"/>
                                        <p:tgtEl>
                                          <p:spTgt spid="14"/>
                                        </p:tgtEl>
                                      </p:cBhvr>
                                      <p:by x="150000" y="150000"/>
                                    </p:animScale>
                                  </p:childTnLst>
                                </p:cTn>
                              </p:par>
                              <p:par>
                                <p:cTn id="248" presetID="6" presetClass="emph" presetSubtype="0" fill="hold" nodeType="withEffect">
                                  <p:stCondLst>
                                    <p:cond delay="0"/>
                                  </p:stCondLst>
                                  <p:childTnLst>
                                    <p:animScale>
                                      <p:cBhvr>
                                        <p:cTn id="249" dur="3000" fill="hold"/>
                                        <p:tgtEl>
                                          <p:spTgt spid="15"/>
                                        </p:tgtEl>
                                      </p:cBhvr>
                                      <p:by x="150000" y="150000"/>
                                    </p:animScale>
                                  </p:childTnLst>
                                </p:cTn>
                              </p:par>
                              <p:par>
                                <p:cTn id="250" presetID="6" presetClass="emph" presetSubtype="0" fill="hold" nodeType="withEffect">
                                  <p:stCondLst>
                                    <p:cond delay="0"/>
                                  </p:stCondLst>
                                  <p:childTnLst>
                                    <p:animScale>
                                      <p:cBhvr>
                                        <p:cTn id="251" dur="3000" fill="hold"/>
                                        <p:tgtEl>
                                          <p:spTgt spid="4"/>
                                        </p:tgtEl>
                                      </p:cBhvr>
                                      <p:by x="150000" y="150000"/>
                                    </p:animScale>
                                  </p:childTnLst>
                                </p:cTn>
                              </p:par>
                              <p:par>
                                <p:cTn id="252" presetID="6" presetClass="emph" presetSubtype="0" fill="hold" nodeType="withEffect">
                                  <p:stCondLst>
                                    <p:cond delay="0"/>
                                  </p:stCondLst>
                                  <p:childTnLst>
                                    <p:animScale>
                                      <p:cBhvr>
                                        <p:cTn id="253" dur="3000" fill="hold"/>
                                        <p:tgtEl>
                                          <p:spTgt spid="6"/>
                                        </p:tgtEl>
                                      </p:cBhvr>
                                      <p:by x="150000" y="150000"/>
                                    </p:animScale>
                                  </p:childTnLst>
                                </p:cTn>
                              </p:par>
                              <p:par>
                                <p:cTn id="254" presetID="6" presetClass="emph" presetSubtype="0" fill="hold" nodeType="withEffect">
                                  <p:stCondLst>
                                    <p:cond delay="0"/>
                                  </p:stCondLst>
                                  <p:childTnLst>
                                    <p:animScale>
                                      <p:cBhvr>
                                        <p:cTn id="255" dur="3000" fill="hold"/>
                                        <p:tgtEl>
                                          <p:spTgt spid="16"/>
                                        </p:tgtEl>
                                      </p:cBhvr>
                                      <p:by x="150000" y="150000"/>
                                    </p:animScale>
                                  </p:childTnLst>
                                </p:cTn>
                              </p:par>
                              <p:par>
                                <p:cTn id="256" presetID="6" presetClass="emph" presetSubtype="0" fill="hold" nodeType="withEffect">
                                  <p:stCondLst>
                                    <p:cond delay="0"/>
                                  </p:stCondLst>
                                  <p:childTnLst>
                                    <p:animScale>
                                      <p:cBhvr>
                                        <p:cTn id="257" dur="3000" fill="hold"/>
                                        <p:tgtEl>
                                          <p:spTgt spid="17"/>
                                        </p:tgtEl>
                                      </p:cBhvr>
                                      <p:by x="150000" y="150000"/>
                                    </p:animScale>
                                  </p:childTnLst>
                                </p:cTn>
                              </p:par>
                              <p:par>
                                <p:cTn id="258" presetID="6" presetClass="emph" presetSubtype="0" fill="hold" nodeType="withEffect">
                                  <p:stCondLst>
                                    <p:cond delay="0"/>
                                  </p:stCondLst>
                                  <p:childTnLst>
                                    <p:animScale>
                                      <p:cBhvr>
                                        <p:cTn id="259" dur="3000" fill="hold"/>
                                        <p:tgtEl>
                                          <p:spTgt spid="18"/>
                                        </p:tgtEl>
                                      </p:cBhvr>
                                      <p:by x="150000" y="150000"/>
                                    </p:animScale>
                                  </p:childTnLst>
                                </p:cTn>
                              </p:par>
                              <p:par>
                                <p:cTn id="260" presetID="6" presetClass="emph" presetSubtype="0" fill="hold" nodeType="withEffect">
                                  <p:stCondLst>
                                    <p:cond delay="0"/>
                                  </p:stCondLst>
                                  <p:childTnLst>
                                    <p:animScale>
                                      <p:cBhvr>
                                        <p:cTn id="261" dur="3000" fill="hold"/>
                                        <p:tgtEl>
                                          <p:spTgt spid="19"/>
                                        </p:tgtEl>
                                      </p:cBhvr>
                                      <p:by x="150000" y="150000"/>
                                    </p:animScale>
                                  </p:childTnLst>
                                </p:cTn>
                              </p:par>
                              <p:par>
                                <p:cTn id="262" presetID="6" presetClass="emph" presetSubtype="0" fill="hold" nodeType="withEffect">
                                  <p:stCondLst>
                                    <p:cond delay="0"/>
                                  </p:stCondLst>
                                  <p:childTnLst>
                                    <p:animScale>
                                      <p:cBhvr>
                                        <p:cTn id="263" dur="3000" fill="hold"/>
                                        <p:tgtEl>
                                          <p:spTgt spid="20"/>
                                        </p:tgtEl>
                                      </p:cBhvr>
                                      <p:by x="150000" y="150000"/>
                                    </p:animScale>
                                  </p:childTnLst>
                                </p:cTn>
                              </p:par>
                              <p:par>
                                <p:cTn id="264" presetID="6" presetClass="emph" presetSubtype="0" fill="hold" nodeType="withEffect">
                                  <p:stCondLst>
                                    <p:cond delay="0"/>
                                  </p:stCondLst>
                                  <p:childTnLst>
                                    <p:animScale>
                                      <p:cBhvr>
                                        <p:cTn id="265" dur="3000" fill="hold"/>
                                        <p:tgtEl>
                                          <p:spTgt spid="21"/>
                                        </p:tgtEl>
                                      </p:cBhvr>
                                      <p:by x="150000" y="150000"/>
                                    </p:animScale>
                                  </p:childTnLst>
                                </p:cTn>
                              </p:par>
                              <p:par>
                                <p:cTn id="266" presetID="6" presetClass="emph" presetSubtype="0" fill="hold" nodeType="withEffect">
                                  <p:stCondLst>
                                    <p:cond delay="0"/>
                                  </p:stCondLst>
                                  <p:childTnLst>
                                    <p:animScale>
                                      <p:cBhvr>
                                        <p:cTn id="267" dur="3000" fill="hold"/>
                                        <p:tgtEl>
                                          <p:spTgt spid="22"/>
                                        </p:tgtEl>
                                      </p:cBhvr>
                                      <p:by x="150000" y="150000"/>
                                    </p:animScale>
                                  </p:childTnLst>
                                </p:cTn>
                              </p:par>
                              <p:par>
                                <p:cTn id="268" presetID="6" presetClass="emph" presetSubtype="0" fill="hold" nodeType="withEffect">
                                  <p:stCondLst>
                                    <p:cond delay="0"/>
                                  </p:stCondLst>
                                  <p:childTnLst>
                                    <p:animScale>
                                      <p:cBhvr>
                                        <p:cTn id="269" dur="3000" fill="hold"/>
                                        <p:tgtEl>
                                          <p:spTgt spid="23"/>
                                        </p:tgtEl>
                                      </p:cBhvr>
                                      <p:by x="150000" y="150000"/>
                                    </p:animScale>
                                  </p:childTnLst>
                                </p:cTn>
                              </p:par>
                              <p:par>
                                <p:cTn id="270" presetID="6" presetClass="emph" presetSubtype="0" fill="hold" nodeType="withEffect">
                                  <p:stCondLst>
                                    <p:cond delay="0"/>
                                  </p:stCondLst>
                                  <p:childTnLst>
                                    <p:animScale>
                                      <p:cBhvr>
                                        <p:cTn id="271" dur="3000" fill="hold"/>
                                        <p:tgtEl>
                                          <p:spTgt spid="24"/>
                                        </p:tgtEl>
                                      </p:cBhvr>
                                      <p:by x="150000" y="150000"/>
                                    </p:animScale>
                                  </p:childTnLst>
                                </p:cTn>
                              </p:par>
                              <p:par>
                                <p:cTn id="272" presetID="17" presetClass="entr" presetSubtype="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3000" fill="hold"/>
                                        <p:tgtEl>
                                          <p:spTgt spid="2"/>
                                        </p:tgtEl>
                                        <p:attrNameLst>
                                          <p:attrName>ppt_x</p:attrName>
                                        </p:attrNameLst>
                                      </p:cBhvr>
                                      <p:tavLst>
                                        <p:tav tm="0">
                                          <p:val>
                                            <p:strVal val="#ppt_x-#ppt_w/2"/>
                                          </p:val>
                                        </p:tav>
                                        <p:tav tm="100000">
                                          <p:val>
                                            <p:strVal val="#ppt_x"/>
                                          </p:val>
                                        </p:tav>
                                      </p:tavLst>
                                    </p:anim>
                                    <p:anim calcmode="lin" valueType="num">
                                      <p:cBhvr>
                                        <p:cTn id="275" dur="3000" fill="hold"/>
                                        <p:tgtEl>
                                          <p:spTgt spid="2"/>
                                        </p:tgtEl>
                                        <p:attrNameLst>
                                          <p:attrName>ppt_y</p:attrName>
                                        </p:attrNameLst>
                                      </p:cBhvr>
                                      <p:tavLst>
                                        <p:tav tm="0">
                                          <p:val>
                                            <p:strVal val="#ppt_y"/>
                                          </p:val>
                                        </p:tav>
                                        <p:tav tm="100000">
                                          <p:val>
                                            <p:strVal val="#ppt_y"/>
                                          </p:val>
                                        </p:tav>
                                      </p:tavLst>
                                    </p:anim>
                                    <p:anim calcmode="lin" valueType="num">
                                      <p:cBhvr>
                                        <p:cTn id="276" dur="3000" fill="hold"/>
                                        <p:tgtEl>
                                          <p:spTgt spid="2"/>
                                        </p:tgtEl>
                                        <p:attrNameLst>
                                          <p:attrName>ppt_w</p:attrName>
                                        </p:attrNameLst>
                                      </p:cBhvr>
                                      <p:tavLst>
                                        <p:tav tm="0">
                                          <p:val>
                                            <p:fltVal val="0"/>
                                          </p:val>
                                        </p:tav>
                                        <p:tav tm="100000">
                                          <p:val>
                                            <p:strVal val="#ppt_w"/>
                                          </p:val>
                                        </p:tav>
                                      </p:tavLst>
                                    </p:anim>
                                    <p:anim calcmode="lin" valueType="num">
                                      <p:cBhvr>
                                        <p:cTn id="277" dur="3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3" name="2 Llaves"/>
          <p:cNvSpPr/>
          <p:nvPr/>
        </p:nvSpPr>
        <p:spPr>
          <a:xfrm>
            <a:off x="5929322" y="357172"/>
            <a:ext cx="3131335" cy="4429156"/>
          </a:xfrm>
          <a:prstGeom prst="bracePair">
            <a:avLst/>
          </a:prstGeom>
          <a:gradFill>
            <a:gsLst>
              <a:gs pos="0">
                <a:srgbClr val="DDEBCF"/>
              </a:gs>
              <a:gs pos="50000">
                <a:srgbClr val="9CB86E"/>
              </a:gs>
              <a:gs pos="100000">
                <a:srgbClr val="156B13"/>
              </a:gs>
            </a:gsLst>
            <a:lin ang="5400000" scaled="0"/>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PE"/>
          </a:p>
        </p:txBody>
      </p:sp>
      <p:sp>
        <p:nvSpPr>
          <p:cNvPr id="5" name="4 Llaves"/>
          <p:cNvSpPr/>
          <p:nvPr/>
        </p:nvSpPr>
        <p:spPr>
          <a:xfrm>
            <a:off x="6174250" y="500048"/>
            <a:ext cx="2684030" cy="4214842"/>
          </a:xfrm>
          <a:prstGeom prst="bracePair">
            <a:avLst/>
          </a:prstGeom>
          <a:gradFill flip="none" rotWithShape="1">
            <a:gsLst>
              <a:gs pos="0">
                <a:srgbClr val="003600"/>
              </a:gs>
              <a:gs pos="50000">
                <a:srgbClr val="9CB86E"/>
              </a:gs>
              <a:gs pos="100000">
                <a:srgbClr val="156B13"/>
              </a:gs>
            </a:gsLst>
            <a:lin ang="162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r>
              <a:rPr lang="es-PE" sz="1600" dirty="0" smtClean="0">
                <a:solidFill>
                  <a:schemeClr val="bg1"/>
                </a:solidFill>
                <a:effectLst>
                  <a:outerShdw blurRad="38100" dist="38100" dir="2700000" algn="tl">
                    <a:srgbClr val="000000">
                      <a:alpha val="43137"/>
                    </a:srgbClr>
                  </a:outerShdw>
                </a:effectLst>
              </a:rPr>
              <a:t>Cuando me paro ante una cascada, siento una profunda conexión con la fuerza y ​​la majestuosidad de la naturaleza. El rugido del agua al caer desde lo alto es como una sinfonía que llena mis oídos y mi corazón. El agua se arroja al abismo con una determinación implacable, como si estuviera cumpliendo con un destino que le ha sido asignado desde el principio de los tiempos.</a:t>
            </a:r>
          </a:p>
          <a:p>
            <a:pPr algn="ctr"/>
            <a:endParaRPr lang="es-PE" dirty="0"/>
          </a:p>
        </p:txBody>
      </p:sp>
      <p:pic>
        <p:nvPicPr>
          <p:cNvPr id="6" name="5 Imagen" descr="cascada.gif"/>
          <p:cNvPicPr>
            <a:picLocks noChangeAspect="1"/>
          </p:cNvPicPr>
          <p:nvPr/>
        </p:nvPicPr>
        <p:blipFill>
          <a:blip r:embed="rId2"/>
          <a:stretch>
            <a:fillRect/>
          </a:stretch>
        </p:blipFill>
        <p:spPr>
          <a:xfrm>
            <a:off x="-1" y="0"/>
            <a:ext cx="6140525" cy="5429270"/>
          </a:xfrm>
          <a:prstGeom prst="rect">
            <a:avLst/>
          </a:prstGeom>
          <a:effectLst>
            <a:softEdge rad="635000"/>
          </a:effectLst>
        </p:spPr>
      </p:pic>
    </p:spTree>
  </p:cSld>
  <p:clrMapOvr>
    <a:masterClrMapping/>
  </p:clrMapOvr>
  <p:transition advClick="0" advTm="2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8100000" scaled="1"/>
          <a:tileRect/>
        </a:gradFill>
        <a:effectLst/>
      </p:bgPr>
    </p:bg>
    <p:spTree>
      <p:nvGrpSpPr>
        <p:cNvPr id="1" name=""/>
        <p:cNvGrpSpPr/>
        <p:nvPr/>
      </p:nvGrpSpPr>
      <p:grpSpPr>
        <a:xfrm>
          <a:off x="0" y="0"/>
          <a:ext cx="0" cy="0"/>
          <a:chOff x="0" y="0"/>
          <a:chExt cx="0" cy="0"/>
        </a:xfrm>
      </p:grpSpPr>
      <p:pic>
        <p:nvPicPr>
          <p:cNvPr id="2" name="1 Imagen" descr="bb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lourish-Flower-Design.png"/>
          <p:cNvPicPr>
            <a:picLocks noChangeAspect="1"/>
          </p:cNvPicPr>
          <p:nvPr/>
        </p:nvPicPr>
        <p:blipFill>
          <a:blip r:embed="rId3" cstate="print"/>
          <a:stretch>
            <a:fillRect/>
          </a:stretch>
        </p:blipFill>
        <p:spPr>
          <a:xfrm>
            <a:off x="0" y="0"/>
            <a:ext cx="1024707" cy="1000114"/>
          </a:xfrm>
          <a:prstGeom prst="rect">
            <a:avLst/>
          </a:prstGeom>
        </p:spPr>
      </p:pic>
      <p:pic>
        <p:nvPicPr>
          <p:cNvPr id="4" name="3 Imagen" descr="Flourish-Flower-Design.png"/>
          <p:cNvPicPr>
            <a:picLocks noChangeAspect="1"/>
          </p:cNvPicPr>
          <p:nvPr/>
        </p:nvPicPr>
        <p:blipFill>
          <a:blip r:embed="rId3" cstate="print"/>
          <a:stretch>
            <a:fillRect/>
          </a:stretch>
        </p:blipFill>
        <p:spPr>
          <a:xfrm>
            <a:off x="928662" y="642924"/>
            <a:ext cx="1024707" cy="1000114"/>
          </a:xfrm>
          <a:prstGeom prst="rect">
            <a:avLst/>
          </a:prstGeom>
        </p:spPr>
      </p:pic>
      <p:pic>
        <p:nvPicPr>
          <p:cNvPr id="5" name="4 Imagen" descr="Flourish-Flower-Design.png"/>
          <p:cNvPicPr>
            <a:picLocks noChangeAspect="1"/>
          </p:cNvPicPr>
          <p:nvPr/>
        </p:nvPicPr>
        <p:blipFill>
          <a:blip r:embed="rId3" cstate="print"/>
          <a:stretch>
            <a:fillRect/>
          </a:stretch>
        </p:blipFill>
        <p:spPr>
          <a:xfrm>
            <a:off x="2000232" y="1142990"/>
            <a:ext cx="1024707" cy="1000114"/>
          </a:xfrm>
          <a:prstGeom prst="rect">
            <a:avLst/>
          </a:prstGeom>
        </p:spPr>
      </p:pic>
      <p:pic>
        <p:nvPicPr>
          <p:cNvPr id="6" name="5 Imagen" descr="Flourish-Flower-Design.png"/>
          <p:cNvPicPr>
            <a:picLocks noChangeAspect="1"/>
          </p:cNvPicPr>
          <p:nvPr/>
        </p:nvPicPr>
        <p:blipFill>
          <a:blip r:embed="rId3" cstate="print"/>
          <a:stretch>
            <a:fillRect/>
          </a:stretch>
        </p:blipFill>
        <p:spPr>
          <a:xfrm>
            <a:off x="3000364" y="1785932"/>
            <a:ext cx="1024707" cy="1000114"/>
          </a:xfrm>
          <a:prstGeom prst="rect">
            <a:avLst/>
          </a:prstGeom>
        </p:spPr>
      </p:pic>
      <p:pic>
        <p:nvPicPr>
          <p:cNvPr id="7" name="6 Imagen" descr="Flourish-Flower-Design.png"/>
          <p:cNvPicPr>
            <a:picLocks noChangeAspect="1"/>
          </p:cNvPicPr>
          <p:nvPr/>
        </p:nvPicPr>
        <p:blipFill>
          <a:blip r:embed="rId3" cstate="print"/>
          <a:stretch>
            <a:fillRect/>
          </a:stretch>
        </p:blipFill>
        <p:spPr>
          <a:xfrm>
            <a:off x="4000496" y="2357436"/>
            <a:ext cx="1024707" cy="1000114"/>
          </a:xfrm>
          <a:prstGeom prst="rect">
            <a:avLst/>
          </a:prstGeom>
        </p:spPr>
      </p:pic>
      <p:pic>
        <p:nvPicPr>
          <p:cNvPr id="8" name="7 Imagen" descr="Flourish-Flower-Design.png"/>
          <p:cNvPicPr>
            <a:picLocks noChangeAspect="1"/>
          </p:cNvPicPr>
          <p:nvPr/>
        </p:nvPicPr>
        <p:blipFill>
          <a:blip r:embed="rId3" cstate="print"/>
          <a:stretch>
            <a:fillRect/>
          </a:stretch>
        </p:blipFill>
        <p:spPr>
          <a:xfrm>
            <a:off x="5000628" y="2857502"/>
            <a:ext cx="1024707" cy="1000114"/>
          </a:xfrm>
          <a:prstGeom prst="rect">
            <a:avLst/>
          </a:prstGeom>
        </p:spPr>
      </p:pic>
      <p:pic>
        <p:nvPicPr>
          <p:cNvPr id="9" name="8 Imagen" descr="Flourish-Flower-Design.png"/>
          <p:cNvPicPr>
            <a:picLocks noChangeAspect="1"/>
          </p:cNvPicPr>
          <p:nvPr/>
        </p:nvPicPr>
        <p:blipFill>
          <a:blip r:embed="rId3" cstate="print"/>
          <a:stretch>
            <a:fillRect/>
          </a:stretch>
        </p:blipFill>
        <p:spPr>
          <a:xfrm>
            <a:off x="5929354" y="3286148"/>
            <a:ext cx="1024707" cy="1000114"/>
          </a:xfrm>
          <a:prstGeom prst="rect">
            <a:avLst/>
          </a:prstGeom>
        </p:spPr>
      </p:pic>
      <p:pic>
        <p:nvPicPr>
          <p:cNvPr id="10" name="9 Imagen" descr="Flourish-Flower-Design.png"/>
          <p:cNvPicPr>
            <a:picLocks noChangeAspect="1"/>
          </p:cNvPicPr>
          <p:nvPr/>
        </p:nvPicPr>
        <p:blipFill>
          <a:blip r:embed="rId3" cstate="print"/>
          <a:stretch>
            <a:fillRect/>
          </a:stretch>
        </p:blipFill>
        <p:spPr>
          <a:xfrm>
            <a:off x="6929454" y="3786196"/>
            <a:ext cx="1024707" cy="1000114"/>
          </a:xfrm>
          <a:prstGeom prst="rect">
            <a:avLst/>
          </a:prstGeom>
        </p:spPr>
      </p:pic>
      <p:pic>
        <p:nvPicPr>
          <p:cNvPr id="11" name="10 Imagen" descr="Flourish-Flower-Design.png"/>
          <p:cNvPicPr>
            <a:picLocks noChangeAspect="1"/>
          </p:cNvPicPr>
          <p:nvPr/>
        </p:nvPicPr>
        <p:blipFill>
          <a:blip r:embed="rId3" cstate="print"/>
          <a:stretch>
            <a:fillRect/>
          </a:stretch>
        </p:blipFill>
        <p:spPr>
          <a:xfrm>
            <a:off x="8119293" y="4143386"/>
            <a:ext cx="1024707" cy="1000114"/>
          </a:xfrm>
          <a:prstGeom prst="rect">
            <a:avLst/>
          </a:prstGeom>
        </p:spPr>
      </p:pic>
      <p:pic>
        <p:nvPicPr>
          <p:cNvPr id="12" name="11 Imagen" descr="70f5b3cb6b72c163e10ead2290f25111.jpg"/>
          <p:cNvPicPr>
            <a:picLocks noChangeAspect="1"/>
          </p:cNvPicPr>
          <p:nvPr/>
        </p:nvPicPr>
        <p:blipFill>
          <a:blip r:embed="rId4"/>
          <a:stretch>
            <a:fillRect/>
          </a:stretch>
        </p:blipFill>
        <p:spPr>
          <a:xfrm>
            <a:off x="0" y="0"/>
            <a:ext cx="9279848" cy="51435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1+#ppt_w/2"/>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1+#ppt_w/2"/>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1+#ppt_w/2"/>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1+#ppt_w/2"/>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1+#ppt_w/2"/>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8" presetClass="emph" presetSubtype="0" autoRev="1" fill="hold" nodeType="withEffect">
                                  <p:stCondLst>
                                    <p:cond delay="0"/>
                                  </p:stCondLst>
                                  <p:childTnLst>
                                    <p:animRot by="21600000">
                                      <p:cBhvr>
                                        <p:cTn id="44" dur="3000" fill="hold"/>
                                        <p:tgtEl>
                                          <p:spTgt spid="3"/>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4"/>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5"/>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8"/>
                                        </p:tgtEl>
                                        <p:attrNameLst>
                                          <p:attrName>r</p:attrName>
                                        </p:attrNameLst>
                                      </p:cBhvr>
                                    </p:animRot>
                                  </p:childTnLst>
                                </p:cTn>
                              </p:par>
                              <p:par>
                                <p:cTn id="55" presetID="8" presetClass="emph" presetSubtype="0" autoRev="1" fill="hold" nodeType="withEffect">
                                  <p:stCondLst>
                                    <p:cond delay="0"/>
                                  </p:stCondLst>
                                  <p:childTnLst>
                                    <p:animRot by="21600000">
                                      <p:cBhvr>
                                        <p:cTn id="56" dur="3000" fill="hold"/>
                                        <p:tgtEl>
                                          <p:spTgt spid="9"/>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10"/>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11"/>
                                        </p:tgtEl>
                                        <p:attrNameLst>
                                          <p:attrName>r</p:attrName>
                                        </p:attrNameLst>
                                      </p:cBhvr>
                                    </p:animRot>
                                  </p:childTnLst>
                                </p:cTn>
                              </p:par>
                            </p:childTnLst>
                          </p:cTn>
                        </p:par>
                        <p:par>
                          <p:cTn id="61" fill="hold">
                            <p:stCondLst>
                              <p:cond delay="6000"/>
                            </p:stCondLst>
                            <p:childTnLst>
                              <p:par>
                                <p:cTn id="62" presetID="2" presetClass="exit" presetSubtype="6" fill="hold" nodeType="afterEffect">
                                  <p:stCondLst>
                                    <p:cond delay="0"/>
                                  </p:stCondLst>
                                  <p:childTnLst>
                                    <p:anim calcmode="lin" valueType="num">
                                      <p:cBhvr additive="base">
                                        <p:cTn id="63" dur="3000"/>
                                        <p:tgtEl>
                                          <p:spTgt spid="3"/>
                                        </p:tgtEl>
                                        <p:attrNameLst>
                                          <p:attrName>ppt_x</p:attrName>
                                        </p:attrNameLst>
                                      </p:cBhvr>
                                      <p:tavLst>
                                        <p:tav tm="0">
                                          <p:val>
                                            <p:strVal val="ppt_x"/>
                                          </p:val>
                                        </p:tav>
                                        <p:tav tm="100000">
                                          <p:val>
                                            <p:strVal val="1+ppt_w/2"/>
                                          </p:val>
                                        </p:tav>
                                      </p:tavLst>
                                    </p:anim>
                                    <p:anim calcmode="lin" valueType="num">
                                      <p:cBhvr additive="base">
                                        <p:cTn id="64" dur="3000"/>
                                        <p:tgtEl>
                                          <p:spTgt spid="3"/>
                                        </p:tgtEl>
                                        <p:attrNameLst>
                                          <p:attrName>ppt_y</p:attrName>
                                        </p:attrNameLst>
                                      </p:cBhvr>
                                      <p:tavLst>
                                        <p:tav tm="0">
                                          <p:val>
                                            <p:strVal val="ppt_y"/>
                                          </p:val>
                                        </p:tav>
                                        <p:tav tm="100000">
                                          <p:val>
                                            <p:strVal val="1+ppt_h/2"/>
                                          </p:val>
                                        </p:tav>
                                      </p:tavLst>
                                    </p:anim>
                                    <p:set>
                                      <p:cBhvr>
                                        <p:cTn id="65" dur="1" fill="hold">
                                          <p:stCondLst>
                                            <p:cond delay="2999"/>
                                          </p:stCondLst>
                                        </p:cTn>
                                        <p:tgtEl>
                                          <p:spTgt spid="3"/>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3000"/>
                                        <p:tgtEl>
                                          <p:spTgt spid="4"/>
                                        </p:tgtEl>
                                        <p:attrNameLst>
                                          <p:attrName>ppt_x</p:attrName>
                                        </p:attrNameLst>
                                      </p:cBhvr>
                                      <p:tavLst>
                                        <p:tav tm="0">
                                          <p:val>
                                            <p:strVal val="ppt_x"/>
                                          </p:val>
                                        </p:tav>
                                        <p:tav tm="100000">
                                          <p:val>
                                            <p:strVal val="1+ppt_w/2"/>
                                          </p:val>
                                        </p:tav>
                                      </p:tavLst>
                                    </p:anim>
                                    <p:anim calcmode="lin" valueType="num">
                                      <p:cBhvr additive="base">
                                        <p:cTn id="68" dur="3000"/>
                                        <p:tgtEl>
                                          <p:spTgt spid="4"/>
                                        </p:tgtEl>
                                        <p:attrNameLst>
                                          <p:attrName>ppt_y</p:attrName>
                                        </p:attrNameLst>
                                      </p:cBhvr>
                                      <p:tavLst>
                                        <p:tav tm="0">
                                          <p:val>
                                            <p:strVal val="ppt_y"/>
                                          </p:val>
                                        </p:tav>
                                        <p:tav tm="100000">
                                          <p:val>
                                            <p:strVal val="1+ppt_h/2"/>
                                          </p:val>
                                        </p:tav>
                                      </p:tavLst>
                                    </p:anim>
                                    <p:set>
                                      <p:cBhvr>
                                        <p:cTn id="69" dur="1" fill="hold">
                                          <p:stCondLst>
                                            <p:cond delay="2999"/>
                                          </p:stCondLst>
                                        </p:cTn>
                                        <p:tgtEl>
                                          <p:spTgt spid="4"/>
                                        </p:tgtEl>
                                        <p:attrNameLst>
                                          <p:attrName>style.visibility</p:attrName>
                                        </p:attrNameLst>
                                      </p:cBhvr>
                                      <p:to>
                                        <p:strVal val="hidden"/>
                                      </p:to>
                                    </p:set>
                                  </p:childTnLst>
                                </p:cTn>
                              </p:par>
                              <p:par>
                                <p:cTn id="70" presetID="2" presetClass="exit" presetSubtype="6" fill="hold" nodeType="withEffect">
                                  <p:stCondLst>
                                    <p:cond delay="0"/>
                                  </p:stCondLst>
                                  <p:childTnLst>
                                    <p:anim calcmode="lin" valueType="num">
                                      <p:cBhvr additive="base">
                                        <p:cTn id="71" dur="3000"/>
                                        <p:tgtEl>
                                          <p:spTgt spid="5"/>
                                        </p:tgtEl>
                                        <p:attrNameLst>
                                          <p:attrName>ppt_x</p:attrName>
                                        </p:attrNameLst>
                                      </p:cBhvr>
                                      <p:tavLst>
                                        <p:tav tm="0">
                                          <p:val>
                                            <p:strVal val="ppt_x"/>
                                          </p:val>
                                        </p:tav>
                                        <p:tav tm="100000">
                                          <p:val>
                                            <p:strVal val="1+ppt_w/2"/>
                                          </p:val>
                                        </p:tav>
                                      </p:tavLst>
                                    </p:anim>
                                    <p:anim calcmode="lin" valueType="num">
                                      <p:cBhvr additive="base">
                                        <p:cTn id="72" dur="3000"/>
                                        <p:tgtEl>
                                          <p:spTgt spid="5"/>
                                        </p:tgtEl>
                                        <p:attrNameLst>
                                          <p:attrName>ppt_y</p:attrName>
                                        </p:attrNameLst>
                                      </p:cBhvr>
                                      <p:tavLst>
                                        <p:tav tm="0">
                                          <p:val>
                                            <p:strVal val="ppt_y"/>
                                          </p:val>
                                        </p:tav>
                                        <p:tav tm="100000">
                                          <p:val>
                                            <p:strVal val="1+ppt_h/2"/>
                                          </p:val>
                                        </p:tav>
                                      </p:tavLst>
                                    </p:anim>
                                    <p:set>
                                      <p:cBhvr>
                                        <p:cTn id="73" dur="1" fill="hold">
                                          <p:stCondLst>
                                            <p:cond delay="2999"/>
                                          </p:stCondLst>
                                        </p:cTn>
                                        <p:tgtEl>
                                          <p:spTgt spid="5"/>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6"/>
                                        </p:tgtEl>
                                        <p:attrNameLst>
                                          <p:attrName>ppt_x</p:attrName>
                                        </p:attrNameLst>
                                      </p:cBhvr>
                                      <p:tavLst>
                                        <p:tav tm="0">
                                          <p:val>
                                            <p:strVal val="ppt_x"/>
                                          </p:val>
                                        </p:tav>
                                        <p:tav tm="100000">
                                          <p:val>
                                            <p:strVal val="1+ppt_w/2"/>
                                          </p:val>
                                        </p:tav>
                                      </p:tavLst>
                                    </p:anim>
                                    <p:anim calcmode="lin" valueType="num">
                                      <p:cBhvr additive="base">
                                        <p:cTn id="76" dur="3000"/>
                                        <p:tgtEl>
                                          <p:spTgt spid="6"/>
                                        </p:tgtEl>
                                        <p:attrNameLst>
                                          <p:attrName>ppt_y</p:attrName>
                                        </p:attrNameLst>
                                      </p:cBhvr>
                                      <p:tavLst>
                                        <p:tav tm="0">
                                          <p:val>
                                            <p:strVal val="ppt_y"/>
                                          </p:val>
                                        </p:tav>
                                        <p:tav tm="100000">
                                          <p:val>
                                            <p:strVal val="1+ppt_h/2"/>
                                          </p:val>
                                        </p:tav>
                                      </p:tavLst>
                                    </p:anim>
                                    <p:set>
                                      <p:cBhvr>
                                        <p:cTn id="77" dur="1" fill="hold">
                                          <p:stCondLst>
                                            <p:cond delay="2999"/>
                                          </p:stCondLst>
                                        </p:cTn>
                                        <p:tgtEl>
                                          <p:spTgt spid="6"/>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3000"/>
                                        <p:tgtEl>
                                          <p:spTgt spid="7"/>
                                        </p:tgtEl>
                                        <p:attrNameLst>
                                          <p:attrName>ppt_x</p:attrName>
                                        </p:attrNameLst>
                                      </p:cBhvr>
                                      <p:tavLst>
                                        <p:tav tm="0">
                                          <p:val>
                                            <p:strVal val="ppt_x"/>
                                          </p:val>
                                        </p:tav>
                                        <p:tav tm="100000">
                                          <p:val>
                                            <p:strVal val="1+ppt_w/2"/>
                                          </p:val>
                                        </p:tav>
                                      </p:tavLst>
                                    </p:anim>
                                    <p:anim calcmode="lin" valueType="num">
                                      <p:cBhvr additive="base">
                                        <p:cTn id="80" dur="3000"/>
                                        <p:tgtEl>
                                          <p:spTgt spid="7"/>
                                        </p:tgtEl>
                                        <p:attrNameLst>
                                          <p:attrName>ppt_y</p:attrName>
                                        </p:attrNameLst>
                                      </p:cBhvr>
                                      <p:tavLst>
                                        <p:tav tm="0">
                                          <p:val>
                                            <p:strVal val="ppt_y"/>
                                          </p:val>
                                        </p:tav>
                                        <p:tav tm="100000">
                                          <p:val>
                                            <p:strVal val="1+ppt_h/2"/>
                                          </p:val>
                                        </p:tav>
                                      </p:tavLst>
                                    </p:anim>
                                    <p:set>
                                      <p:cBhvr>
                                        <p:cTn id="81" dur="1" fill="hold">
                                          <p:stCondLst>
                                            <p:cond delay="2999"/>
                                          </p:stCondLst>
                                        </p:cTn>
                                        <p:tgtEl>
                                          <p:spTgt spid="7"/>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3000"/>
                                        <p:tgtEl>
                                          <p:spTgt spid="8"/>
                                        </p:tgtEl>
                                        <p:attrNameLst>
                                          <p:attrName>ppt_x</p:attrName>
                                        </p:attrNameLst>
                                      </p:cBhvr>
                                      <p:tavLst>
                                        <p:tav tm="0">
                                          <p:val>
                                            <p:strVal val="ppt_x"/>
                                          </p:val>
                                        </p:tav>
                                        <p:tav tm="100000">
                                          <p:val>
                                            <p:strVal val="1+ppt_w/2"/>
                                          </p:val>
                                        </p:tav>
                                      </p:tavLst>
                                    </p:anim>
                                    <p:anim calcmode="lin" valueType="num">
                                      <p:cBhvr additive="base">
                                        <p:cTn id="84" dur="3000"/>
                                        <p:tgtEl>
                                          <p:spTgt spid="8"/>
                                        </p:tgtEl>
                                        <p:attrNameLst>
                                          <p:attrName>ppt_y</p:attrName>
                                        </p:attrNameLst>
                                      </p:cBhvr>
                                      <p:tavLst>
                                        <p:tav tm="0">
                                          <p:val>
                                            <p:strVal val="ppt_y"/>
                                          </p:val>
                                        </p:tav>
                                        <p:tav tm="100000">
                                          <p:val>
                                            <p:strVal val="1+ppt_h/2"/>
                                          </p:val>
                                        </p:tav>
                                      </p:tavLst>
                                    </p:anim>
                                    <p:set>
                                      <p:cBhvr>
                                        <p:cTn id="85" dur="1" fill="hold">
                                          <p:stCondLst>
                                            <p:cond delay="2999"/>
                                          </p:stCondLst>
                                        </p:cTn>
                                        <p:tgtEl>
                                          <p:spTgt spid="8"/>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1+ppt_w/2"/>
                                          </p:val>
                                        </p:tav>
                                      </p:tavLst>
                                    </p:anim>
                                    <p:anim calcmode="lin" valueType="num">
                                      <p:cBhvr additive="base">
                                        <p:cTn id="88" dur="3000"/>
                                        <p:tgtEl>
                                          <p:spTgt spid="9"/>
                                        </p:tgtEl>
                                        <p:attrNameLst>
                                          <p:attrName>ppt_y</p:attrName>
                                        </p:attrNameLst>
                                      </p:cBhvr>
                                      <p:tavLst>
                                        <p:tav tm="0">
                                          <p:val>
                                            <p:strVal val="ppt_y"/>
                                          </p:val>
                                        </p:tav>
                                        <p:tav tm="100000">
                                          <p:val>
                                            <p:strVal val="1+ppt_h/2"/>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3000"/>
                                        <p:tgtEl>
                                          <p:spTgt spid="10"/>
                                        </p:tgtEl>
                                        <p:attrNameLst>
                                          <p:attrName>ppt_x</p:attrName>
                                        </p:attrNameLst>
                                      </p:cBhvr>
                                      <p:tavLst>
                                        <p:tav tm="0">
                                          <p:val>
                                            <p:strVal val="ppt_x"/>
                                          </p:val>
                                        </p:tav>
                                        <p:tav tm="100000">
                                          <p:val>
                                            <p:strVal val="1+ppt_w/2"/>
                                          </p:val>
                                        </p:tav>
                                      </p:tavLst>
                                    </p:anim>
                                    <p:anim calcmode="lin" valueType="num">
                                      <p:cBhvr additive="base">
                                        <p:cTn id="92" dur="3000"/>
                                        <p:tgtEl>
                                          <p:spTgt spid="10"/>
                                        </p:tgtEl>
                                        <p:attrNameLst>
                                          <p:attrName>ppt_y</p:attrName>
                                        </p:attrNameLst>
                                      </p:cBhvr>
                                      <p:tavLst>
                                        <p:tav tm="0">
                                          <p:val>
                                            <p:strVal val="ppt_y"/>
                                          </p:val>
                                        </p:tav>
                                        <p:tav tm="100000">
                                          <p:val>
                                            <p:strVal val="1+ppt_h/2"/>
                                          </p:val>
                                        </p:tav>
                                      </p:tavLst>
                                    </p:anim>
                                    <p:set>
                                      <p:cBhvr>
                                        <p:cTn id="93" dur="1" fill="hold">
                                          <p:stCondLst>
                                            <p:cond delay="2999"/>
                                          </p:stCondLst>
                                        </p:cTn>
                                        <p:tgtEl>
                                          <p:spTgt spid="10"/>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1"/>
                                        </p:tgtEl>
                                        <p:attrNameLst>
                                          <p:attrName>ppt_x</p:attrName>
                                        </p:attrNameLst>
                                      </p:cBhvr>
                                      <p:tavLst>
                                        <p:tav tm="0">
                                          <p:val>
                                            <p:strVal val="ppt_x"/>
                                          </p:val>
                                        </p:tav>
                                        <p:tav tm="100000">
                                          <p:val>
                                            <p:strVal val="1+ppt_w/2"/>
                                          </p:val>
                                        </p:tav>
                                      </p:tavLst>
                                    </p:anim>
                                    <p:anim calcmode="lin" valueType="num">
                                      <p:cBhvr additive="base">
                                        <p:cTn id="96" dur="3000"/>
                                        <p:tgtEl>
                                          <p:spTgt spid="11"/>
                                        </p:tgtEl>
                                        <p:attrNameLst>
                                          <p:attrName>ppt_y</p:attrName>
                                        </p:attrNameLst>
                                      </p:cBhvr>
                                      <p:tavLst>
                                        <p:tav tm="0">
                                          <p:val>
                                            <p:strVal val="ppt_y"/>
                                          </p:val>
                                        </p:tav>
                                        <p:tav tm="100000">
                                          <p:val>
                                            <p:strVal val="1+ppt_h/2"/>
                                          </p:val>
                                        </p:tav>
                                      </p:tavLst>
                                    </p:anim>
                                    <p:set>
                                      <p:cBhvr>
                                        <p:cTn id="97" dur="1" fill="hold">
                                          <p:stCondLst>
                                            <p:cond delay="2999"/>
                                          </p:stCondLst>
                                        </p:cTn>
                                        <p:tgtEl>
                                          <p:spTgt spid="11"/>
                                        </p:tgtEl>
                                        <p:attrNameLst>
                                          <p:attrName>style.visibility</p:attrName>
                                        </p:attrNameLst>
                                      </p:cBhvr>
                                      <p:to>
                                        <p:strVal val="hidden"/>
                                      </p:to>
                                    </p:set>
                                  </p:childTnLst>
                                </p:cTn>
                              </p:par>
                              <p:par>
                                <p:cTn id="98" presetID="6" presetClass="emph" presetSubtype="0" fill="hold" nodeType="withEffect">
                                  <p:stCondLst>
                                    <p:cond delay="0"/>
                                  </p:stCondLst>
                                  <p:childTnLst>
                                    <p:animScale>
                                      <p:cBhvr>
                                        <p:cTn id="99" dur="3000" fill="hold"/>
                                        <p:tgtEl>
                                          <p:spTgt spid="3"/>
                                        </p:tgtEl>
                                      </p:cBhvr>
                                      <p:by x="150000" y="150000"/>
                                    </p:animScale>
                                  </p:childTnLst>
                                </p:cTn>
                              </p:par>
                              <p:par>
                                <p:cTn id="100" presetID="6" presetClass="emph" presetSubtype="0" fill="hold" nodeType="withEffect">
                                  <p:stCondLst>
                                    <p:cond delay="0"/>
                                  </p:stCondLst>
                                  <p:childTnLst>
                                    <p:animScale>
                                      <p:cBhvr>
                                        <p:cTn id="101" dur="3000" fill="hold"/>
                                        <p:tgtEl>
                                          <p:spTgt spid="4"/>
                                        </p:tgtEl>
                                      </p:cBhvr>
                                      <p:by x="150000" y="150000"/>
                                    </p:animScale>
                                  </p:childTnLst>
                                </p:cTn>
                              </p:par>
                              <p:par>
                                <p:cTn id="102" presetID="6" presetClass="emph" presetSubtype="0" fill="hold" nodeType="withEffect">
                                  <p:stCondLst>
                                    <p:cond delay="0"/>
                                  </p:stCondLst>
                                  <p:childTnLst>
                                    <p:animScale>
                                      <p:cBhvr>
                                        <p:cTn id="103" dur="3000" fill="hold"/>
                                        <p:tgtEl>
                                          <p:spTgt spid="5"/>
                                        </p:tgtEl>
                                      </p:cBhvr>
                                      <p:by x="150000" y="150000"/>
                                    </p:animScale>
                                  </p:childTnLst>
                                </p:cTn>
                              </p:par>
                              <p:par>
                                <p:cTn id="104" presetID="6" presetClass="emph" presetSubtype="0" fill="hold" nodeType="withEffect">
                                  <p:stCondLst>
                                    <p:cond delay="0"/>
                                  </p:stCondLst>
                                  <p:childTnLst>
                                    <p:animScale>
                                      <p:cBhvr>
                                        <p:cTn id="105" dur="3000" fill="hold"/>
                                        <p:tgtEl>
                                          <p:spTgt spid="6"/>
                                        </p:tgtEl>
                                      </p:cBhvr>
                                      <p:by x="150000" y="150000"/>
                                    </p:animScale>
                                  </p:childTnLst>
                                </p:cTn>
                              </p:par>
                              <p:par>
                                <p:cTn id="106" presetID="6" presetClass="emph" presetSubtype="0" fill="hold" nodeType="withEffect">
                                  <p:stCondLst>
                                    <p:cond delay="0"/>
                                  </p:stCondLst>
                                  <p:childTnLst>
                                    <p:animScale>
                                      <p:cBhvr>
                                        <p:cTn id="107" dur="3000" fill="hold"/>
                                        <p:tgtEl>
                                          <p:spTgt spid="7"/>
                                        </p:tgtEl>
                                      </p:cBhvr>
                                      <p:by x="150000" y="150000"/>
                                    </p:animScale>
                                  </p:childTnLst>
                                </p:cTn>
                              </p:par>
                              <p:par>
                                <p:cTn id="108" presetID="6" presetClass="emph" presetSubtype="0" fill="hold" nodeType="withEffect">
                                  <p:stCondLst>
                                    <p:cond delay="0"/>
                                  </p:stCondLst>
                                  <p:childTnLst>
                                    <p:animScale>
                                      <p:cBhvr>
                                        <p:cTn id="109" dur="3000" fill="hold"/>
                                        <p:tgtEl>
                                          <p:spTgt spid="8"/>
                                        </p:tgtEl>
                                      </p:cBhvr>
                                      <p:by x="150000" y="150000"/>
                                    </p:animScale>
                                  </p:childTnLst>
                                </p:cTn>
                              </p:par>
                              <p:par>
                                <p:cTn id="110" presetID="6" presetClass="emph" presetSubtype="0" fill="hold" nodeType="withEffect">
                                  <p:stCondLst>
                                    <p:cond delay="0"/>
                                  </p:stCondLst>
                                  <p:childTnLst>
                                    <p:animScale>
                                      <p:cBhvr>
                                        <p:cTn id="111" dur="3000" fill="hold"/>
                                        <p:tgtEl>
                                          <p:spTgt spid="9"/>
                                        </p:tgtEl>
                                      </p:cBhvr>
                                      <p:by x="150000" y="150000"/>
                                    </p:animScale>
                                  </p:childTnLst>
                                </p:cTn>
                              </p:par>
                              <p:par>
                                <p:cTn id="112" presetID="6" presetClass="emph" presetSubtype="0" fill="hold" nodeType="withEffect">
                                  <p:stCondLst>
                                    <p:cond delay="0"/>
                                  </p:stCondLst>
                                  <p:childTnLst>
                                    <p:animScale>
                                      <p:cBhvr>
                                        <p:cTn id="113" dur="3000" fill="hold"/>
                                        <p:tgtEl>
                                          <p:spTgt spid="10"/>
                                        </p:tgtEl>
                                      </p:cBhvr>
                                      <p:by x="150000" y="150000"/>
                                    </p:animScale>
                                  </p:childTnLst>
                                </p:cTn>
                              </p:par>
                              <p:par>
                                <p:cTn id="114" presetID="6" presetClass="emph" presetSubtype="0" fill="hold" nodeType="withEffect">
                                  <p:stCondLst>
                                    <p:cond delay="0"/>
                                  </p:stCondLst>
                                  <p:childTnLst>
                                    <p:animScale>
                                      <p:cBhvr>
                                        <p:cTn id="115" dur="3000" fill="hold"/>
                                        <p:tgtEl>
                                          <p:spTgt spid="11"/>
                                        </p:tgtEl>
                                      </p:cBhvr>
                                      <p:by x="150000" y="150000"/>
                                    </p:animScale>
                                  </p:childTnLst>
                                </p:cTn>
                              </p:par>
                              <p:par>
                                <p:cTn id="116" presetID="8" presetClass="emph" presetSubtype="0" autoRev="1" fill="hold" nodeType="withEffect">
                                  <p:stCondLst>
                                    <p:cond delay="0"/>
                                  </p:stCondLst>
                                  <p:childTnLst>
                                    <p:animRot by="21600000">
                                      <p:cBhvr>
                                        <p:cTn id="117" dur="3000" fill="hold"/>
                                        <p:tgtEl>
                                          <p:spTgt spid="3"/>
                                        </p:tgtEl>
                                        <p:attrNameLst>
                                          <p:attrName>r</p:attrName>
                                        </p:attrNameLst>
                                      </p:cBhvr>
                                    </p:animRot>
                                  </p:childTnLst>
                                </p:cTn>
                              </p:par>
                              <p:par>
                                <p:cTn id="118" presetID="8" presetClass="emph" presetSubtype="0" autoRev="1" fill="hold" nodeType="withEffect">
                                  <p:stCondLst>
                                    <p:cond delay="0"/>
                                  </p:stCondLst>
                                  <p:childTnLst>
                                    <p:animRot by="21600000">
                                      <p:cBhvr>
                                        <p:cTn id="119" dur="3000" fill="hold"/>
                                        <p:tgtEl>
                                          <p:spTgt spid="4"/>
                                        </p:tgtEl>
                                        <p:attrNameLst>
                                          <p:attrName>r</p:attrName>
                                        </p:attrNameLst>
                                      </p:cBhvr>
                                    </p:animRot>
                                  </p:childTnLst>
                                </p:cTn>
                              </p:par>
                              <p:par>
                                <p:cTn id="120" presetID="8" presetClass="emph" presetSubtype="0" autoRev="1" fill="hold"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autoRev="1" fill="hold" nodeType="withEffect">
                                  <p:stCondLst>
                                    <p:cond delay="0"/>
                                  </p:stCondLst>
                                  <p:childTnLst>
                                    <p:animRot by="21600000">
                                      <p:cBhvr>
                                        <p:cTn id="125" dur="3000" fill="hold"/>
                                        <p:tgtEl>
                                          <p:spTgt spid="7"/>
                                        </p:tgtEl>
                                        <p:attrNameLst>
                                          <p:attrName>r</p:attrName>
                                        </p:attrNameLst>
                                      </p:cBhvr>
                                    </p:animRot>
                                  </p:childTnLst>
                                </p:cTn>
                              </p:par>
                              <p:par>
                                <p:cTn id="126" presetID="8" presetClass="emph" presetSubtype="0" autoRev="1" fill="hold" nodeType="withEffect">
                                  <p:stCondLst>
                                    <p:cond delay="0"/>
                                  </p:stCondLst>
                                  <p:childTnLst>
                                    <p:animRot by="21600000">
                                      <p:cBhvr>
                                        <p:cTn id="127" dur="3000" fill="hold"/>
                                        <p:tgtEl>
                                          <p:spTgt spid="8"/>
                                        </p:tgtEl>
                                        <p:attrNameLst>
                                          <p:attrName>r</p:attrName>
                                        </p:attrNameLst>
                                      </p:cBhvr>
                                    </p:animRot>
                                  </p:childTnLst>
                                </p:cTn>
                              </p:par>
                              <p:par>
                                <p:cTn id="128" presetID="8" presetClass="emph" presetSubtype="0" autoRev="1" fill="hold" nodeType="withEffect">
                                  <p:stCondLst>
                                    <p:cond delay="0"/>
                                  </p:stCondLst>
                                  <p:childTnLst>
                                    <p:animRot by="21600000">
                                      <p:cBhvr>
                                        <p:cTn id="129" dur="3000" fill="hold"/>
                                        <p:tgtEl>
                                          <p:spTgt spid="9"/>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10"/>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11"/>
                                        </p:tgtEl>
                                        <p:attrNameLst>
                                          <p:attrName>r</p:attrName>
                                        </p:attrNameLst>
                                      </p:cBhvr>
                                    </p:animRot>
                                  </p:childTnLst>
                                </p:cTn>
                              </p:par>
                              <p:par>
                                <p:cTn id="134" presetID="2" presetClass="entr" presetSubtype="9"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 calcmode="lin" valueType="num">
                                      <p:cBhvr additive="base">
                                        <p:cTn id="136" dur="3000" fill="hold"/>
                                        <p:tgtEl>
                                          <p:spTgt spid="2"/>
                                        </p:tgtEl>
                                        <p:attrNameLst>
                                          <p:attrName>ppt_x</p:attrName>
                                        </p:attrNameLst>
                                      </p:cBhvr>
                                      <p:tavLst>
                                        <p:tav tm="0">
                                          <p:val>
                                            <p:strVal val="0-#ppt_w/2"/>
                                          </p:val>
                                        </p:tav>
                                        <p:tav tm="100000">
                                          <p:val>
                                            <p:strVal val="#ppt_x"/>
                                          </p:val>
                                        </p:tav>
                                      </p:tavLst>
                                    </p:anim>
                                    <p:anim calcmode="lin" valueType="num">
                                      <p:cBhvr additive="base">
                                        <p:cTn id="137" dur="3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600"/>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2" name="1 Imagen" descr="wallpaperbetter.com_1920x1080.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clipart-dots-perspective-vector-256x256-925b.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a:off x="3214678" y="0"/>
            <a:ext cx="1302983" cy="1593101"/>
          </a:xfrm>
          <a:prstGeom prst="rect">
            <a:avLst/>
          </a:prstGeom>
          <a:effectLst>
            <a:reflection blurRad="6350" stA="50000" endA="300" endPos="90000" dir="5400000" sy="-100000" algn="bl" rotWithShape="0"/>
          </a:effectLst>
        </p:spPr>
      </p:pic>
      <p:pic>
        <p:nvPicPr>
          <p:cNvPr id="5" name="4 Imagen" descr="clipart-dots-perspective-vector-256x256-925b.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flipH="1">
            <a:off x="4572000" y="0"/>
            <a:ext cx="1473575" cy="1593101"/>
          </a:xfrm>
          <a:prstGeom prst="rect">
            <a:avLst/>
          </a:prstGeom>
          <a:effectLst>
            <a:reflection blurRad="6350" stA="50000" endA="300" endPos="90000" dir="5400000" sy="-100000" algn="bl" rotWithShape="0"/>
          </a:effectLst>
        </p:spPr>
      </p:pic>
      <p:pic>
        <p:nvPicPr>
          <p:cNvPr id="10" name="9 Imagen" descr="clipart-dots-perspective-vector-256x256-925b.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a:off x="3214678" y="1643056"/>
            <a:ext cx="1302983" cy="1593101"/>
          </a:xfrm>
          <a:prstGeom prst="rect">
            <a:avLst/>
          </a:prstGeom>
          <a:effectLst>
            <a:reflection blurRad="6350" stA="50000" endA="300" endPos="90000" dir="5400000" sy="-100000" algn="bl" rotWithShape="0"/>
          </a:effectLst>
        </p:spPr>
      </p:pic>
      <p:pic>
        <p:nvPicPr>
          <p:cNvPr id="11" name="10 Imagen" descr="clipart-dots-perspective-vector-256x256-925b.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flipH="1">
            <a:off x="4572000" y="1643056"/>
            <a:ext cx="1473575" cy="1593101"/>
          </a:xfrm>
          <a:prstGeom prst="rect">
            <a:avLst/>
          </a:prstGeom>
          <a:effectLst>
            <a:reflection blurRad="6350" stA="50000" endA="300" endPos="90000" dir="5400000" sy="-100000" algn="bl" rotWithShape="0"/>
          </a:effectLst>
        </p:spPr>
      </p:pic>
      <p:pic>
        <p:nvPicPr>
          <p:cNvPr id="12" name="11 Imagen" descr="clipart-dots-perspective-vector-256x256-925b.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a:off x="3214678" y="3214692"/>
            <a:ext cx="1302983" cy="1593101"/>
          </a:xfrm>
          <a:prstGeom prst="rect">
            <a:avLst/>
          </a:prstGeom>
          <a:effectLst>
            <a:reflection blurRad="6350" stA="50000" endA="300" endPos="90000" dir="5400000" sy="-100000" algn="bl" rotWithShape="0"/>
          </a:effectLst>
        </p:spPr>
      </p:pic>
      <p:pic>
        <p:nvPicPr>
          <p:cNvPr id="13" name="12 Imagen" descr="clipart-dots-perspective-vector-256x256-925b.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flipH="1">
            <a:off x="4572000" y="3214692"/>
            <a:ext cx="1473575" cy="1593101"/>
          </a:xfrm>
          <a:prstGeom prst="rect">
            <a:avLst/>
          </a:prstGeom>
          <a:effectLst>
            <a:reflection blurRad="6350" stA="50000" endA="300" endPos="90000" dir="5400000" sy="-100000" algn="bl" rotWithShape="0"/>
          </a:effectLst>
        </p:spPr>
      </p:pic>
      <p:pic>
        <p:nvPicPr>
          <p:cNvPr id="26" name="25 Imagen" descr="70f5b3cb6b72c163e10ead2290f25111.jpg"/>
          <p:cNvPicPr>
            <a:picLocks noChangeAspect="1"/>
          </p:cNvPicPr>
          <p:nvPr/>
        </p:nvPicPr>
        <p:blipFill>
          <a:blip r:embed="rId4"/>
          <a:stretch>
            <a:fillRect/>
          </a:stretch>
        </p:blipFill>
        <p:spPr>
          <a:xfrm>
            <a:off x="7060" y="0"/>
            <a:ext cx="9136940" cy="571502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3000" fill="hold"/>
                                        <p:tgtEl>
                                          <p:spTgt spid="10"/>
                                        </p:tgtEl>
                                        <p:attrNameLst>
                                          <p:attrName>ppt_x</p:attrName>
                                        </p:attrNameLst>
                                      </p:cBhvr>
                                      <p:tavLst>
                                        <p:tav tm="0">
                                          <p:val>
                                            <p:strVal val="1+#ppt_w/2"/>
                                          </p:val>
                                        </p:tav>
                                        <p:tav tm="100000">
                                          <p:val>
                                            <p:strVal val="#ppt_x"/>
                                          </p:val>
                                        </p:tav>
                                      </p:tavLst>
                                    </p:anim>
                                    <p:anim calcmode="lin" valueType="num">
                                      <p:cBhvr additive="base">
                                        <p:cTn id="14" dur="3000" fill="hold"/>
                                        <p:tgtEl>
                                          <p:spTgt spid="10"/>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3000" fill="hold"/>
                                        <p:tgtEl>
                                          <p:spTgt spid="12"/>
                                        </p:tgtEl>
                                        <p:attrNameLst>
                                          <p:attrName>ppt_x</p:attrName>
                                        </p:attrNameLst>
                                      </p:cBhvr>
                                      <p:tavLst>
                                        <p:tav tm="0">
                                          <p:val>
                                            <p:strVal val="1+#ppt_w/2"/>
                                          </p:val>
                                        </p:tav>
                                        <p:tav tm="100000">
                                          <p:val>
                                            <p:strVal val="#ppt_x"/>
                                          </p:val>
                                        </p:tav>
                                      </p:tavLst>
                                    </p:anim>
                                    <p:anim calcmode="lin" valueType="num">
                                      <p:cBhvr additive="base">
                                        <p:cTn id="18" dur="3000" fill="hold"/>
                                        <p:tgtEl>
                                          <p:spTgt spid="12"/>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3000" fill="hold"/>
                                        <p:tgtEl>
                                          <p:spTgt spid="5"/>
                                        </p:tgtEl>
                                        <p:attrNameLst>
                                          <p:attrName>ppt_x</p:attrName>
                                        </p:attrNameLst>
                                      </p:cBhvr>
                                      <p:tavLst>
                                        <p:tav tm="0">
                                          <p:val>
                                            <p:strVal val="0-#ppt_w/2"/>
                                          </p:val>
                                        </p:tav>
                                        <p:tav tm="100000">
                                          <p:val>
                                            <p:strVal val="#ppt_x"/>
                                          </p:val>
                                        </p:tav>
                                      </p:tavLst>
                                    </p:anim>
                                    <p:anim calcmode="lin" valueType="num">
                                      <p:cBhvr additive="base">
                                        <p:cTn id="22" dur="30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0-#ppt_w/2"/>
                                          </p:val>
                                        </p:tav>
                                        <p:tav tm="100000">
                                          <p:val>
                                            <p:strVal val="#ppt_x"/>
                                          </p:val>
                                        </p:tav>
                                      </p:tavLst>
                                    </p:anim>
                                    <p:anim calcmode="lin" valueType="num">
                                      <p:cBhvr additive="base">
                                        <p:cTn id="30" dur="3000" fill="hold"/>
                                        <p:tgtEl>
                                          <p:spTgt spid="13"/>
                                        </p:tgtEl>
                                        <p:attrNameLst>
                                          <p:attrName>ppt_y</p:attrName>
                                        </p:attrNameLst>
                                      </p:cBhvr>
                                      <p:tavLst>
                                        <p:tav tm="0">
                                          <p:val>
                                            <p:strVal val="#ppt_y"/>
                                          </p:val>
                                        </p:tav>
                                        <p:tav tm="100000">
                                          <p:val>
                                            <p:strVal val="#ppt_y"/>
                                          </p:val>
                                        </p:tav>
                                      </p:tavLst>
                                    </p:anim>
                                  </p:childTnLst>
                                </p:cTn>
                              </p:par>
                              <p:par>
                                <p:cTn id="31" presetID="6" presetClass="emph" presetSubtype="0" fill="hold" nodeType="withEffect">
                                  <p:stCondLst>
                                    <p:cond delay="0"/>
                                  </p:stCondLst>
                                  <p:childTnLst>
                                    <p:animScale>
                                      <p:cBhvr>
                                        <p:cTn id="32" dur="3000" fill="hold"/>
                                        <p:tgtEl>
                                          <p:spTgt spid="4"/>
                                        </p:tgtEl>
                                      </p:cBhvr>
                                      <p:by x="150000" y="150000"/>
                                    </p:animScale>
                                  </p:childTnLst>
                                </p:cTn>
                              </p:par>
                              <p:par>
                                <p:cTn id="33" presetID="6" presetClass="emph" presetSubtype="0" fill="hold" nodeType="withEffect">
                                  <p:stCondLst>
                                    <p:cond delay="0"/>
                                  </p:stCondLst>
                                  <p:childTnLst>
                                    <p:animScale>
                                      <p:cBhvr>
                                        <p:cTn id="34" dur="3000" fill="hold"/>
                                        <p:tgtEl>
                                          <p:spTgt spid="5"/>
                                        </p:tgtEl>
                                      </p:cBhvr>
                                      <p:by x="150000" y="150000"/>
                                    </p:animScale>
                                  </p:childTnLst>
                                </p:cTn>
                              </p:par>
                              <p:par>
                                <p:cTn id="35" presetID="6" presetClass="emph" presetSubtype="0" fill="hold" nodeType="withEffect">
                                  <p:stCondLst>
                                    <p:cond delay="0"/>
                                  </p:stCondLst>
                                  <p:childTnLst>
                                    <p:animScale>
                                      <p:cBhvr>
                                        <p:cTn id="36" dur="3000" fill="hold"/>
                                        <p:tgtEl>
                                          <p:spTgt spid="10"/>
                                        </p:tgtEl>
                                      </p:cBhvr>
                                      <p:by x="150000" y="150000"/>
                                    </p:animScale>
                                  </p:childTnLst>
                                </p:cTn>
                              </p:par>
                              <p:par>
                                <p:cTn id="37" presetID="6" presetClass="emph" presetSubtype="0" fill="hold" nodeType="withEffect">
                                  <p:stCondLst>
                                    <p:cond delay="0"/>
                                  </p:stCondLst>
                                  <p:childTnLst>
                                    <p:animScale>
                                      <p:cBhvr>
                                        <p:cTn id="38" dur="3000" fill="hold"/>
                                        <p:tgtEl>
                                          <p:spTgt spid="11"/>
                                        </p:tgtEl>
                                      </p:cBhvr>
                                      <p:by x="150000" y="150000"/>
                                    </p:animScale>
                                  </p:childTnLst>
                                </p:cTn>
                              </p:par>
                              <p:par>
                                <p:cTn id="39" presetID="6" presetClass="emph" presetSubtype="0" fill="hold" nodeType="withEffect">
                                  <p:stCondLst>
                                    <p:cond delay="0"/>
                                  </p:stCondLst>
                                  <p:childTnLst>
                                    <p:animScale>
                                      <p:cBhvr>
                                        <p:cTn id="40" dur="3000" fill="hold"/>
                                        <p:tgtEl>
                                          <p:spTgt spid="12"/>
                                        </p:tgtEl>
                                      </p:cBhvr>
                                      <p:by x="150000" y="150000"/>
                                    </p:animScale>
                                  </p:childTnLst>
                                </p:cTn>
                              </p:par>
                              <p:par>
                                <p:cTn id="41" presetID="6" presetClass="emph" presetSubtype="0" fill="hold" nodeType="withEffect">
                                  <p:stCondLst>
                                    <p:cond delay="0"/>
                                  </p:stCondLst>
                                  <p:childTnLst>
                                    <p:animScale>
                                      <p:cBhvr>
                                        <p:cTn id="42" dur="3000" fill="hold"/>
                                        <p:tgtEl>
                                          <p:spTgt spid="13"/>
                                        </p:tgtEl>
                                      </p:cBhvr>
                                      <p:by x="150000" y="150000"/>
                                    </p:animScale>
                                  </p:childTnLst>
                                </p:cTn>
                              </p:par>
                            </p:childTnLst>
                          </p:cTn>
                        </p:par>
                        <p:par>
                          <p:cTn id="43" fill="hold">
                            <p:stCondLst>
                              <p:cond delay="3000"/>
                            </p:stCondLst>
                            <p:childTnLst>
                              <p:par>
                                <p:cTn id="44" presetID="2" presetClass="exit" presetSubtype="4" fill="hold" nodeType="afterEffect">
                                  <p:stCondLst>
                                    <p:cond delay="0"/>
                                  </p:stCondLst>
                                  <p:childTnLst>
                                    <p:anim calcmode="lin" valueType="num">
                                      <p:cBhvr additive="base">
                                        <p:cTn id="45" dur="3000"/>
                                        <p:tgtEl>
                                          <p:spTgt spid="4"/>
                                        </p:tgtEl>
                                        <p:attrNameLst>
                                          <p:attrName>ppt_x</p:attrName>
                                        </p:attrNameLst>
                                      </p:cBhvr>
                                      <p:tavLst>
                                        <p:tav tm="0">
                                          <p:val>
                                            <p:strVal val="ppt_x"/>
                                          </p:val>
                                        </p:tav>
                                        <p:tav tm="100000">
                                          <p:val>
                                            <p:strVal val="ppt_x"/>
                                          </p:val>
                                        </p:tav>
                                      </p:tavLst>
                                    </p:anim>
                                    <p:anim calcmode="lin" valueType="num">
                                      <p:cBhvr additive="base">
                                        <p:cTn id="46" dur="3000"/>
                                        <p:tgtEl>
                                          <p:spTgt spid="4"/>
                                        </p:tgtEl>
                                        <p:attrNameLst>
                                          <p:attrName>ppt_y</p:attrName>
                                        </p:attrNameLst>
                                      </p:cBhvr>
                                      <p:tavLst>
                                        <p:tav tm="0">
                                          <p:val>
                                            <p:strVal val="ppt_y"/>
                                          </p:val>
                                        </p:tav>
                                        <p:tav tm="100000">
                                          <p:val>
                                            <p:strVal val="1+ppt_h/2"/>
                                          </p:val>
                                        </p:tav>
                                      </p:tavLst>
                                    </p:anim>
                                    <p:set>
                                      <p:cBhvr>
                                        <p:cTn id="47" dur="1" fill="hold">
                                          <p:stCondLst>
                                            <p:cond delay="2999"/>
                                          </p:stCondLst>
                                        </p:cTn>
                                        <p:tgtEl>
                                          <p:spTgt spid="4"/>
                                        </p:tgtEl>
                                        <p:attrNameLst>
                                          <p:attrName>style.visibility</p:attrName>
                                        </p:attrNameLst>
                                      </p:cBhvr>
                                      <p:to>
                                        <p:strVal val="hidden"/>
                                      </p:to>
                                    </p:set>
                                  </p:childTnLst>
                                </p:cTn>
                              </p:par>
                              <p:par>
                                <p:cTn id="48" presetID="2" presetClass="exit" presetSubtype="4" fill="hold" nodeType="withEffect">
                                  <p:stCondLst>
                                    <p:cond delay="0"/>
                                  </p:stCondLst>
                                  <p:childTnLst>
                                    <p:anim calcmode="lin" valueType="num">
                                      <p:cBhvr additive="base">
                                        <p:cTn id="49" dur="3000"/>
                                        <p:tgtEl>
                                          <p:spTgt spid="10"/>
                                        </p:tgtEl>
                                        <p:attrNameLst>
                                          <p:attrName>ppt_x</p:attrName>
                                        </p:attrNameLst>
                                      </p:cBhvr>
                                      <p:tavLst>
                                        <p:tav tm="0">
                                          <p:val>
                                            <p:strVal val="ppt_x"/>
                                          </p:val>
                                        </p:tav>
                                        <p:tav tm="100000">
                                          <p:val>
                                            <p:strVal val="ppt_x"/>
                                          </p:val>
                                        </p:tav>
                                      </p:tavLst>
                                    </p:anim>
                                    <p:anim calcmode="lin" valueType="num">
                                      <p:cBhvr additive="base">
                                        <p:cTn id="50" dur="3000"/>
                                        <p:tgtEl>
                                          <p:spTgt spid="10"/>
                                        </p:tgtEl>
                                        <p:attrNameLst>
                                          <p:attrName>ppt_y</p:attrName>
                                        </p:attrNameLst>
                                      </p:cBhvr>
                                      <p:tavLst>
                                        <p:tav tm="0">
                                          <p:val>
                                            <p:strVal val="ppt_y"/>
                                          </p:val>
                                        </p:tav>
                                        <p:tav tm="100000">
                                          <p:val>
                                            <p:strVal val="1+ppt_h/2"/>
                                          </p:val>
                                        </p:tav>
                                      </p:tavLst>
                                    </p:anim>
                                    <p:set>
                                      <p:cBhvr>
                                        <p:cTn id="51" dur="1" fill="hold">
                                          <p:stCondLst>
                                            <p:cond delay="2999"/>
                                          </p:stCondLst>
                                        </p:cTn>
                                        <p:tgtEl>
                                          <p:spTgt spid="10"/>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3000"/>
                                        <p:tgtEl>
                                          <p:spTgt spid="12"/>
                                        </p:tgtEl>
                                        <p:attrNameLst>
                                          <p:attrName>ppt_x</p:attrName>
                                        </p:attrNameLst>
                                      </p:cBhvr>
                                      <p:tavLst>
                                        <p:tav tm="0">
                                          <p:val>
                                            <p:strVal val="ppt_x"/>
                                          </p:val>
                                        </p:tav>
                                        <p:tav tm="100000">
                                          <p:val>
                                            <p:strVal val="ppt_x"/>
                                          </p:val>
                                        </p:tav>
                                      </p:tavLst>
                                    </p:anim>
                                    <p:anim calcmode="lin" valueType="num">
                                      <p:cBhvr additive="base">
                                        <p:cTn id="54" dur="3000"/>
                                        <p:tgtEl>
                                          <p:spTgt spid="12"/>
                                        </p:tgtEl>
                                        <p:attrNameLst>
                                          <p:attrName>ppt_y</p:attrName>
                                        </p:attrNameLst>
                                      </p:cBhvr>
                                      <p:tavLst>
                                        <p:tav tm="0">
                                          <p:val>
                                            <p:strVal val="ppt_y"/>
                                          </p:val>
                                        </p:tav>
                                        <p:tav tm="100000">
                                          <p:val>
                                            <p:strVal val="1+ppt_h/2"/>
                                          </p:val>
                                        </p:tav>
                                      </p:tavLst>
                                    </p:anim>
                                    <p:set>
                                      <p:cBhvr>
                                        <p:cTn id="55" dur="1" fill="hold">
                                          <p:stCondLst>
                                            <p:cond delay="2999"/>
                                          </p:stCondLst>
                                        </p:cTn>
                                        <p:tgtEl>
                                          <p:spTgt spid="12"/>
                                        </p:tgtEl>
                                        <p:attrNameLst>
                                          <p:attrName>style.visibility</p:attrName>
                                        </p:attrNameLst>
                                      </p:cBhvr>
                                      <p:to>
                                        <p:strVal val="hidden"/>
                                      </p:to>
                                    </p:set>
                                  </p:childTnLst>
                                </p:cTn>
                              </p:par>
                              <p:par>
                                <p:cTn id="56" presetID="8" presetClass="emph" presetSubtype="0" fill="hold" nodeType="withEffect">
                                  <p:stCondLst>
                                    <p:cond delay="0"/>
                                  </p:stCondLst>
                                  <p:childTnLst>
                                    <p:animRot by="54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5400000">
                                      <p:cBhvr>
                                        <p:cTn id="59" dur="3000" fill="hold"/>
                                        <p:tgtEl>
                                          <p:spTgt spid="10"/>
                                        </p:tgtEl>
                                        <p:attrNameLst>
                                          <p:attrName>r</p:attrName>
                                        </p:attrNameLst>
                                      </p:cBhvr>
                                    </p:animRot>
                                  </p:childTnLst>
                                </p:cTn>
                              </p:par>
                              <p:par>
                                <p:cTn id="60" presetID="8" presetClass="emph" presetSubtype="0" fill="hold" nodeType="withEffect">
                                  <p:stCondLst>
                                    <p:cond delay="0"/>
                                  </p:stCondLst>
                                  <p:childTnLst>
                                    <p:animRot by="5400000">
                                      <p:cBhvr>
                                        <p:cTn id="61" dur="3000" fill="hold"/>
                                        <p:tgtEl>
                                          <p:spTgt spid="12"/>
                                        </p:tgtEl>
                                        <p:attrNameLst>
                                          <p:attrName>r</p:attrName>
                                        </p:attrNameLst>
                                      </p:cBhvr>
                                    </p:animRot>
                                  </p:childTnLst>
                                </p:cTn>
                              </p:par>
                              <p:par>
                                <p:cTn id="62" presetID="2" presetClass="exit" presetSubtype="4" fill="hold" nodeType="with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ppt_x"/>
                                          </p:val>
                                        </p:tav>
                                      </p:tavLst>
                                    </p:anim>
                                    <p:anim calcmode="lin" valueType="num">
                                      <p:cBhvr additive="base">
                                        <p:cTn id="64" dur="3000"/>
                                        <p:tgtEl>
                                          <p:spTgt spid="5"/>
                                        </p:tgtEl>
                                        <p:attrNameLst>
                                          <p:attrName>ppt_y</p:attrName>
                                        </p:attrNameLst>
                                      </p:cBhvr>
                                      <p:tavLst>
                                        <p:tav tm="0">
                                          <p:val>
                                            <p:strVal val="ppt_y"/>
                                          </p:val>
                                        </p:tav>
                                        <p:tav tm="100000">
                                          <p:val>
                                            <p:strVal val="1+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11"/>
                                        </p:tgtEl>
                                        <p:attrNameLst>
                                          <p:attrName>ppt_x</p:attrName>
                                        </p:attrNameLst>
                                      </p:cBhvr>
                                      <p:tavLst>
                                        <p:tav tm="0">
                                          <p:val>
                                            <p:strVal val="ppt_x"/>
                                          </p:val>
                                        </p:tav>
                                        <p:tav tm="100000">
                                          <p:val>
                                            <p:strVal val="ppt_x"/>
                                          </p:val>
                                        </p:tav>
                                      </p:tavLst>
                                    </p:anim>
                                    <p:anim calcmode="lin" valueType="num">
                                      <p:cBhvr additive="base">
                                        <p:cTn id="68" dur="3000"/>
                                        <p:tgtEl>
                                          <p:spTgt spid="11"/>
                                        </p:tgtEl>
                                        <p:attrNameLst>
                                          <p:attrName>ppt_y</p:attrName>
                                        </p:attrNameLst>
                                      </p:cBhvr>
                                      <p:tavLst>
                                        <p:tav tm="0">
                                          <p:val>
                                            <p:strVal val="ppt_y"/>
                                          </p:val>
                                        </p:tav>
                                        <p:tav tm="100000">
                                          <p:val>
                                            <p:strVal val="1+ppt_h/2"/>
                                          </p:val>
                                        </p:tav>
                                      </p:tavLst>
                                    </p:anim>
                                    <p:set>
                                      <p:cBhvr>
                                        <p:cTn id="69" dur="1" fill="hold">
                                          <p:stCondLst>
                                            <p:cond delay="2999"/>
                                          </p:stCondLst>
                                        </p:cTn>
                                        <p:tgtEl>
                                          <p:spTgt spid="11"/>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3"/>
                                        </p:tgtEl>
                                        <p:attrNameLst>
                                          <p:attrName>ppt_x</p:attrName>
                                        </p:attrNameLst>
                                      </p:cBhvr>
                                      <p:tavLst>
                                        <p:tav tm="0">
                                          <p:val>
                                            <p:strVal val="ppt_x"/>
                                          </p:val>
                                        </p:tav>
                                        <p:tav tm="100000">
                                          <p:val>
                                            <p:strVal val="ppt_x"/>
                                          </p:val>
                                        </p:tav>
                                      </p:tavLst>
                                    </p:anim>
                                    <p:anim calcmode="lin" valueType="num">
                                      <p:cBhvr additive="base">
                                        <p:cTn id="72" dur="3000"/>
                                        <p:tgtEl>
                                          <p:spTgt spid="13"/>
                                        </p:tgtEl>
                                        <p:attrNameLst>
                                          <p:attrName>ppt_y</p:attrName>
                                        </p:attrNameLst>
                                      </p:cBhvr>
                                      <p:tavLst>
                                        <p:tav tm="0">
                                          <p:val>
                                            <p:strVal val="ppt_y"/>
                                          </p:val>
                                        </p:tav>
                                        <p:tav tm="100000">
                                          <p:val>
                                            <p:strVal val="1+ppt_h/2"/>
                                          </p:val>
                                        </p:tav>
                                      </p:tavLst>
                                    </p:anim>
                                    <p:set>
                                      <p:cBhvr>
                                        <p:cTn id="73" dur="1" fill="hold">
                                          <p:stCondLst>
                                            <p:cond delay="2999"/>
                                          </p:stCondLst>
                                        </p:cTn>
                                        <p:tgtEl>
                                          <p:spTgt spid="13"/>
                                        </p:tgtEl>
                                        <p:attrNameLst>
                                          <p:attrName>style.visibility</p:attrName>
                                        </p:attrNameLst>
                                      </p:cBhvr>
                                      <p:to>
                                        <p:strVal val="hidden"/>
                                      </p:to>
                                    </p:set>
                                  </p:childTnLst>
                                </p:cTn>
                              </p:par>
                              <p:par>
                                <p:cTn id="74" presetID="8" presetClass="emph" presetSubtype="0" fill="hold" nodeType="withEffect">
                                  <p:stCondLst>
                                    <p:cond delay="0"/>
                                  </p:stCondLst>
                                  <p:childTnLst>
                                    <p:animRot by="-5400000">
                                      <p:cBhvr>
                                        <p:cTn id="75" dur="3000" fill="hold"/>
                                        <p:tgtEl>
                                          <p:spTgt spid="5"/>
                                        </p:tgtEl>
                                        <p:attrNameLst>
                                          <p:attrName>r</p:attrName>
                                        </p:attrNameLst>
                                      </p:cBhvr>
                                    </p:animRot>
                                  </p:childTnLst>
                                </p:cTn>
                              </p:par>
                              <p:par>
                                <p:cTn id="76" presetID="8" presetClass="emph" presetSubtype="0" fill="hold" nodeType="withEffect">
                                  <p:stCondLst>
                                    <p:cond delay="0"/>
                                  </p:stCondLst>
                                  <p:childTnLst>
                                    <p:animRot by="-5400000">
                                      <p:cBhvr>
                                        <p:cTn id="77" dur="3000" fill="hold"/>
                                        <p:tgtEl>
                                          <p:spTgt spid="11"/>
                                        </p:tgtEl>
                                        <p:attrNameLst>
                                          <p:attrName>r</p:attrName>
                                        </p:attrNameLst>
                                      </p:cBhvr>
                                    </p:animRot>
                                  </p:childTnLst>
                                </p:cTn>
                              </p:par>
                              <p:par>
                                <p:cTn id="78" presetID="8" presetClass="emph" presetSubtype="0" fill="hold" nodeType="withEffect">
                                  <p:stCondLst>
                                    <p:cond delay="0"/>
                                  </p:stCondLst>
                                  <p:childTnLst>
                                    <p:animRot by="-5400000">
                                      <p:cBhvr>
                                        <p:cTn id="79" dur="3000" fill="hold"/>
                                        <p:tgtEl>
                                          <p:spTgt spid="13"/>
                                        </p:tgtEl>
                                        <p:attrNameLst>
                                          <p:attrName>r</p:attrName>
                                        </p:attrNameLst>
                                      </p:cBhvr>
                                    </p:animRot>
                                  </p:childTnLst>
                                </p:cTn>
                              </p:par>
                              <p:par>
                                <p:cTn id="80" presetID="17" presetClass="entr" presetSubtype="1"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3000" fill="hold"/>
                                        <p:tgtEl>
                                          <p:spTgt spid="2"/>
                                        </p:tgtEl>
                                        <p:attrNameLst>
                                          <p:attrName>ppt_x</p:attrName>
                                        </p:attrNameLst>
                                      </p:cBhvr>
                                      <p:tavLst>
                                        <p:tav tm="0">
                                          <p:val>
                                            <p:strVal val="#ppt_x"/>
                                          </p:val>
                                        </p:tav>
                                        <p:tav tm="100000">
                                          <p:val>
                                            <p:strVal val="#ppt_x"/>
                                          </p:val>
                                        </p:tav>
                                      </p:tavLst>
                                    </p:anim>
                                    <p:anim calcmode="lin" valueType="num">
                                      <p:cBhvr>
                                        <p:cTn id="83" dur="3000" fill="hold"/>
                                        <p:tgtEl>
                                          <p:spTgt spid="2"/>
                                        </p:tgtEl>
                                        <p:attrNameLst>
                                          <p:attrName>ppt_y</p:attrName>
                                        </p:attrNameLst>
                                      </p:cBhvr>
                                      <p:tavLst>
                                        <p:tav tm="0">
                                          <p:val>
                                            <p:strVal val="#ppt_y-#ppt_h/2"/>
                                          </p:val>
                                        </p:tav>
                                        <p:tav tm="100000">
                                          <p:val>
                                            <p:strVal val="#ppt_y"/>
                                          </p:val>
                                        </p:tav>
                                      </p:tavLst>
                                    </p:anim>
                                    <p:anim calcmode="lin" valueType="num">
                                      <p:cBhvr>
                                        <p:cTn id="84" dur="3000" fill="hold"/>
                                        <p:tgtEl>
                                          <p:spTgt spid="2"/>
                                        </p:tgtEl>
                                        <p:attrNameLst>
                                          <p:attrName>ppt_w</p:attrName>
                                        </p:attrNameLst>
                                      </p:cBhvr>
                                      <p:tavLst>
                                        <p:tav tm="0">
                                          <p:val>
                                            <p:strVal val="#ppt_w"/>
                                          </p:val>
                                        </p:tav>
                                        <p:tav tm="100000">
                                          <p:val>
                                            <p:strVal val="#ppt_w"/>
                                          </p:val>
                                        </p:tav>
                                      </p:tavLst>
                                    </p:anim>
                                    <p:anim calcmode="lin" valueType="num">
                                      <p:cBhvr>
                                        <p:cTn id="85"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pic>
        <p:nvPicPr>
          <p:cNvPr id="4" name="3 Imagen" descr="Maravillosa Cascada Azul.gif"/>
          <p:cNvPicPr>
            <a:picLocks noChangeAspect="1"/>
          </p:cNvPicPr>
          <p:nvPr/>
        </p:nvPicPr>
        <p:blipFill>
          <a:blip r:embed="rId2"/>
          <a:stretch>
            <a:fillRect/>
          </a:stretch>
        </p:blipFill>
        <p:spPr>
          <a:xfrm>
            <a:off x="0" y="0"/>
            <a:ext cx="6429388" cy="5143500"/>
          </a:xfrm>
          <a:prstGeom prst="rect">
            <a:avLst/>
          </a:prstGeom>
          <a:effectLst>
            <a:softEdge rad="635000"/>
          </a:effectLst>
        </p:spPr>
      </p:pic>
      <p:sp>
        <p:nvSpPr>
          <p:cNvPr id="3" name="2 Llaves"/>
          <p:cNvSpPr/>
          <p:nvPr/>
        </p:nvSpPr>
        <p:spPr>
          <a:xfrm>
            <a:off x="5929322" y="357172"/>
            <a:ext cx="3131335" cy="4429156"/>
          </a:xfrm>
          <a:prstGeom prst="bracePair">
            <a:avLst/>
          </a:prstGeom>
          <a:gradFill flip="none" rotWithShape="1">
            <a:gsLst>
              <a:gs pos="0">
                <a:srgbClr val="DDEBCF"/>
              </a:gs>
              <a:gs pos="50000">
                <a:srgbClr val="9CB86E"/>
              </a:gs>
              <a:gs pos="100000">
                <a:srgbClr val="156B13"/>
              </a:gs>
            </a:gsLst>
            <a:lin ang="54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PE"/>
          </a:p>
        </p:txBody>
      </p:sp>
      <p:sp>
        <p:nvSpPr>
          <p:cNvPr id="5" name="4 Llaves"/>
          <p:cNvSpPr/>
          <p:nvPr/>
        </p:nvSpPr>
        <p:spPr>
          <a:xfrm>
            <a:off x="6174250" y="500048"/>
            <a:ext cx="2684030" cy="4214842"/>
          </a:xfrm>
          <a:prstGeom prst="bracePair">
            <a:avLst/>
          </a:prstGeom>
          <a:gradFill flip="none" rotWithShape="1">
            <a:gsLst>
              <a:gs pos="0">
                <a:srgbClr val="003600"/>
              </a:gs>
              <a:gs pos="50000">
                <a:srgbClr val="9CB86E"/>
              </a:gs>
              <a:gs pos="100000">
                <a:srgbClr val="156B13"/>
              </a:gs>
            </a:gsLst>
            <a:lin ang="162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r>
              <a:rPr lang="es-PE" dirty="0" smtClean="0">
                <a:solidFill>
                  <a:schemeClr val="bg1"/>
                </a:solidFill>
                <a:effectLst>
                  <a:outerShdw blurRad="38100" dist="38100" dir="2700000" algn="tl">
                    <a:srgbClr val="000000">
                      <a:alpha val="43137"/>
                    </a:srgbClr>
                  </a:outerShdw>
                </a:effectLst>
              </a:rPr>
              <a:t>El agua cae en una danza frenética, rompiendo en millas de gotas que brillan bajo el sol, creando arcoíris fugaces que desaparecen en un suspiro. Las gotas, como lágrimas de alegría, salpican mi rostro y me recuerdan la pureza y la vitalidad de la vida en su forma más primitiva.</a:t>
            </a:r>
          </a:p>
          <a:p>
            <a:pPr algn="ctr"/>
            <a:endParaRPr lang="es-PE" dirty="0">
              <a:solidFill>
                <a:schemeClr val="bg1"/>
              </a:solidFill>
              <a:effectLst>
                <a:outerShdw blurRad="38100" dist="38100" dir="2700000" algn="tl">
                  <a:srgbClr val="000000">
                    <a:alpha val="43137"/>
                  </a:srgbClr>
                </a:outerShdw>
              </a:effectLst>
            </a:endParaRPr>
          </a:p>
        </p:txBody>
      </p:sp>
    </p:spTree>
  </p:cSld>
  <p:clrMapOvr>
    <a:masterClrMapping/>
  </p:clrMapOvr>
  <p:transition advClick="0" advTm="2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df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a:off x="0" y="1785932"/>
            <a:ext cx="857224" cy="820078"/>
          </a:xfrm>
          <a:prstGeom prst="rect">
            <a:avLst/>
          </a:prstGeom>
        </p:spPr>
      </p:pic>
      <p:pic>
        <p:nvPicPr>
          <p:cNvPr id="4" name="3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0" y="2643188"/>
            <a:ext cx="857224" cy="822996"/>
          </a:xfrm>
          <a:prstGeom prst="rect">
            <a:avLst/>
          </a:prstGeom>
        </p:spPr>
      </p:pic>
      <p:pic>
        <p:nvPicPr>
          <p:cNvPr id="5" name="4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a:off x="857224" y="1785932"/>
            <a:ext cx="857224" cy="820078"/>
          </a:xfrm>
          <a:prstGeom prst="rect">
            <a:avLst/>
          </a:prstGeom>
        </p:spPr>
      </p:pic>
      <p:pic>
        <p:nvPicPr>
          <p:cNvPr id="6" name="5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857224" y="2643188"/>
            <a:ext cx="857224" cy="822996"/>
          </a:xfrm>
          <a:prstGeom prst="rect">
            <a:avLst/>
          </a:prstGeom>
        </p:spPr>
      </p:pic>
      <p:pic>
        <p:nvPicPr>
          <p:cNvPr id="7" name="6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a:off x="1714512" y="1785932"/>
            <a:ext cx="857224" cy="820078"/>
          </a:xfrm>
          <a:prstGeom prst="rect">
            <a:avLst/>
          </a:prstGeom>
        </p:spPr>
      </p:pic>
      <p:pic>
        <p:nvPicPr>
          <p:cNvPr id="8" name="7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1714512" y="2643188"/>
            <a:ext cx="857224" cy="822996"/>
          </a:xfrm>
          <a:prstGeom prst="rect">
            <a:avLst/>
          </a:prstGeom>
        </p:spPr>
      </p:pic>
      <p:pic>
        <p:nvPicPr>
          <p:cNvPr id="9" name="8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a:off x="2571736" y="1785932"/>
            <a:ext cx="857224" cy="820078"/>
          </a:xfrm>
          <a:prstGeom prst="rect">
            <a:avLst/>
          </a:prstGeom>
        </p:spPr>
      </p:pic>
      <p:pic>
        <p:nvPicPr>
          <p:cNvPr id="10" name="9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2571736" y="2643188"/>
            <a:ext cx="857224" cy="822996"/>
          </a:xfrm>
          <a:prstGeom prst="rect">
            <a:avLst/>
          </a:prstGeom>
        </p:spPr>
      </p:pic>
      <p:pic>
        <p:nvPicPr>
          <p:cNvPr id="11" name="10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a:off x="3429024" y="1785932"/>
            <a:ext cx="857224" cy="820078"/>
          </a:xfrm>
          <a:prstGeom prst="rect">
            <a:avLst/>
          </a:prstGeom>
        </p:spPr>
      </p:pic>
      <p:pic>
        <p:nvPicPr>
          <p:cNvPr id="12" name="11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3429024" y="2643188"/>
            <a:ext cx="857224" cy="822996"/>
          </a:xfrm>
          <a:prstGeom prst="rect">
            <a:avLst/>
          </a:prstGeom>
        </p:spPr>
      </p:pic>
      <p:pic>
        <p:nvPicPr>
          <p:cNvPr id="13" name="12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48" y="1785932"/>
            <a:ext cx="857224" cy="820078"/>
          </a:xfrm>
          <a:prstGeom prst="rect">
            <a:avLst/>
          </a:prstGeom>
        </p:spPr>
      </p:pic>
      <p:pic>
        <p:nvPicPr>
          <p:cNvPr id="14" name="13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4286248" y="2643188"/>
            <a:ext cx="857224" cy="822996"/>
          </a:xfrm>
          <a:prstGeom prst="rect">
            <a:avLst/>
          </a:prstGeom>
        </p:spPr>
      </p:pic>
      <p:pic>
        <p:nvPicPr>
          <p:cNvPr id="15" name="14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a:off x="5143536" y="1785932"/>
            <a:ext cx="857224" cy="820078"/>
          </a:xfrm>
          <a:prstGeom prst="rect">
            <a:avLst/>
          </a:prstGeom>
        </p:spPr>
      </p:pic>
      <p:pic>
        <p:nvPicPr>
          <p:cNvPr id="16" name="15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5143536" y="2643188"/>
            <a:ext cx="857224" cy="822996"/>
          </a:xfrm>
          <a:prstGeom prst="rect">
            <a:avLst/>
          </a:prstGeom>
        </p:spPr>
      </p:pic>
      <p:pic>
        <p:nvPicPr>
          <p:cNvPr id="17" name="16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a:off x="6000760" y="1785932"/>
            <a:ext cx="857224" cy="820078"/>
          </a:xfrm>
          <a:prstGeom prst="rect">
            <a:avLst/>
          </a:prstGeom>
        </p:spPr>
      </p:pic>
      <p:pic>
        <p:nvPicPr>
          <p:cNvPr id="18" name="17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6000760" y="2643188"/>
            <a:ext cx="857224" cy="822996"/>
          </a:xfrm>
          <a:prstGeom prst="rect">
            <a:avLst/>
          </a:prstGeom>
        </p:spPr>
      </p:pic>
      <p:pic>
        <p:nvPicPr>
          <p:cNvPr id="19" name="18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a:off x="6858016" y="1785932"/>
            <a:ext cx="857224" cy="820078"/>
          </a:xfrm>
          <a:prstGeom prst="rect">
            <a:avLst/>
          </a:prstGeom>
        </p:spPr>
      </p:pic>
      <p:pic>
        <p:nvPicPr>
          <p:cNvPr id="20" name="19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6858016" y="2643188"/>
            <a:ext cx="857224" cy="822996"/>
          </a:xfrm>
          <a:prstGeom prst="rect">
            <a:avLst/>
          </a:prstGeom>
        </p:spPr>
      </p:pic>
      <p:pic>
        <p:nvPicPr>
          <p:cNvPr id="21" name="20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a:off x="7715304" y="1785932"/>
            <a:ext cx="857224" cy="820078"/>
          </a:xfrm>
          <a:prstGeom prst="rect">
            <a:avLst/>
          </a:prstGeom>
        </p:spPr>
      </p:pic>
      <p:pic>
        <p:nvPicPr>
          <p:cNvPr id="22" name="21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7715304" y="2643188"/>
            <a:ext cx="857224" cy="822996"/>
          </a:xfrm>
          <a:prstGeom prst="rect">
            <a:avLst/>
          </a:prstGeom>
        </p:spPr>
      </p:pic>
      <p:pic>
        <p:nvPicPr>
          <p:cNvPr id="23" name="22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a:off x="8572528" y="1785932"/>
            <a:ext cx="857224" cy="820078"/>
          </a:xfrm>
          <a:prstGeom prst="rect">
            <a:avLst/>
          </a:prstGeom>
        </p:spPr>
      </p:pic>
      <p:pic>
        <p:nvPicPr>
          <p:cNvPr id="24" name="23 Imagen" descr="brownish-swirl-2-300px.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8572528" y="2643188"/>
            <a:ext cx="857224" cy="822996"/>
          </a:xfrm>
          <a:prstGeom prst="rect">
            <a:avLst/>
          </a:prstGeom>
        </p:spPr>
      </p:pic>
      <p:pic>
        <p:nvPicPr>
          <p:cNvPr id="25" name="24 Imagen" descr="70f5b3cb6b72c163e10ead2290f25111.jpg"/>
          <p:cNvPicPr>
            <a:picLocks noChangeAspect="1"/>
          </p:cNvPicPr>
          <p:nvPr/>
        </p:nvPicPr>
        <p:blipFill>
          <a:blip r:embed="rId4"/>
          <a:stretch>
            <a:fillRect/>
          </a:stretch>
        </p:blipFill>
        <p:spPr>
          <a:xfrm>
            <a:off x="7060" y="0"/>
            <a:ext cx="9494162" cy="51435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1+#ppt_w/2"/>
                                          </p:val>
                                        </p:tav>
                                        <p:tav tm="100000">
                                          <p:val>
                                            <p:strVal val="#ppt_x"/>
                                          </p:val>
                                        </p:tav>
                                      </p:tavLst>
                                    </p:anim>
                                    <p:anim calcmode="lin" valueType="num">
                                      <p:cBhvr additive="base">
                                        <p:cTn id="38" dur="3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1+#ppt_w/2"/>
                                          </p:val>
                                        </p:tav>
                                        <p:tav tm="100000">
                                          <p:val>
                                            <p:strVal val="#ppt_x"/>
                                          </p:val>
                                        </p:tav>
                                      </p:tavLst>
                                    </p:anim>
                                    <p:anim calcmode="lin" valueType="num">
                                      <p:cBhvr additive="base">
                                        <p:cTn id="42" dur="3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1+#ppt_w/2"/>
                                          </p:val>
                                        </p:tav>
                                        <p:tav tm="100000">
                                          <p:val>
                                            <p:strVal val="#ppt_x"/>
                                          </p:val>
                                        </p:tav>
                                      </p:tavLst>
                                    </p:anim>
                                    <p:anim calcmode="lin" valueType="num">
                                      <p:cBhvr additive="base">
                                        <p:cTn id="46" dur="3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3000" fill="hold"/>
                                        <p:tgtEl>
                                          <p:spTgt spid="23"/>
                                        </p:tgtEl>
                                        <p:attrNameLst>
                                          <p:attrName>ppt_x</p:attrName>
                                        </p:attrNameLst>
                                      </p:cBhvr>
                                      <p:tavLst>
                                        <p:tav tm="0">
                                          <p:val>
                                            <p:strVal val="1+#ppt_w/2"/>
                                          </p:val>
                                        </p:tav>
                                        <p:tav tm="100000">
                                          <p:val>
                                            <p:strVal val="#ppt_x"/>
                                          </p:val>
                                        </p:tav>
                                      </p:tavLst>
                                    </p:anim>
                                    <p:anim calcmode="lin" valueType="num">
                                      <p:cBhvr additive="base">
                                        <p:cTn id="50" dur="3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3000" fill="hold"/>
                                        <p:tgtEl>
                                          <p:spTgt spid="3"/>
                                        </p:tgtEl>
                                        <p:attrNameLst>
                                          <p:attrName>ppt_x</p:attrName>
                                        </p:attrNameLst>
                                      </p:cBhvr>
                                      <p:tavLst>
                                        <p:tav tm="0">
                                          <p:val>
                                            <p:strVal val="1+#ppt_w/2"/>
                                          </p:val>
                                        </p:tav>
                                        <p:tav tm="100000">
                                          <p:val>
                                            <p:strVal val="#ppt_x"/>
                                          </p:val>
                                        </p:tav>
                                      </p:tavLst>
                                    </p:anim>
                                    <p:anim calcmode="lin" valueType="num">
                                      <p:cBhvr additive="base">
                                        <p:cTn id="54" dur="3000" fill="hold"/>
                                        <p:tgtEl>
                                          <p:spTgt spid="3"/>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3000" fill="hold"/>
                                        <p:tgtEl>
                                          <p:spTgt spid="5"/>
                                        </p:tgtEl>
                                        <p:attrNameLst>
                                          <p:attrName>ppt_x</p:attrName>
                                        </p:attrNameLst>
                                      </p:cBhvr>
                                      <p:tavLst>
                                        <p:tav tm="0">
                                          <p:val>
                                            <p:strVal val="1+#ppt_w/2"/>
                                          </p:val>
                                        </p:tav>
                                        <p:tav tm="100000">
                                          <p:val>
                                            <p:strVal val="#ppt_x"/>
                                          </p:val>
                                        </p:tav>
                                      </p:tavLst>
                                    </p:anim>
                                    <p:anim calcmode="lin" valueType="num">
                                      <p:cBhvr additive="base">
                                        <p:cTn id="58" dur="3000" fill="hold"/>
                                        <p:tgtEl>
                                          <p:spTgt spid="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3000" fill="hold"/>
                                        <p:tgtEl>
                                          <p:spTgt spid="7"/>
                                        </p:tgtEl>
                                        <p:attrNameLst>
                                          <p:attrName>ppt_x</p:attrName>
                                        </p:attrNameLst>
                                      </p:cBhvr>
                                      <p:tavLst>
                                        <p:tav tm="0">
                                          <p:val>
                                            <p:strVal val="1+#ppt_w/2"/>
                                          </p:val>
                                        </p:tav>
                                        <p:tav tm="100000">
                                          <p:val>
                                            <p:strVal val="#ppt_x"/>
                                          </p:val>
                                        </p:tav>
                                      </p:tavLst>
                                    </p:anim>
                                    <p:anim calcmode="lin" valueType="num">
                                      <p:cBhvr additive="base">
                                        <p:cTn id="62" dur="3000" fill="hold"/>
                                        <p:tgtEl>
                                          <p:spTgt spid="7"/>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3000" fill="hold"/>
                                        <p:tgtEl>
                                          <p:spTgt spid="9"/>
                                        </p:tgtEl>
                                        <p:attrNameLst>
                                          <p:attrName>ppt_x</p:attrName>
                                        </p:attrNameLst>
                                      </p:cBhvr>
                                      <p:tavLst>
                                        <p:tav tm="0">
                                          <p:val>
                                            <p:strVal val="1+#ppt_w/2"/>
                                          </p:val>
                                        </p:tav>
                                        <p:tav tm="100000">
                                          <p:val>
                                            <p:strVal val="#ppt_x"/>
                                          </p:val>
                                        </p:tav>
                                      </p:tavLst>
                                    </p:anim>
                                    <p:anim calcmode="lin" valueType="num">
                                      <p:cBhvr additive="base">
                                        <p:cTn id="66" dur="3000" fill="hold"/>
                                        <p:tgtEl>
                                          <p:spTgt spid="9"/>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3000" fill="hold"/>
                                        <p:tgtEl>
                                          <p:spTgt spid="11"/>
                                        </p:tgtEl>
                                        <p:attrNameLst>
                                          <p:attrName>ppt_x</p:attrName>
                                        </p:attrNameLst>
                                      </p:cBhvr>
                                      <p:tavLst>
                                        <p:tav tm="0">
                                          <p:val>
                                            <p:strVal val="1+#ppt_w/2"/>
                                          </p:val>
                                        </p:tav>
                                        <p:tav tm="100000">
                                          <p:val>
                                            <p:strVal val="#ppt_x"/>
                                          </p:val>
                                        </p:tav>
                                      </p:tavLst>
                                    </p:anim>
                                    <p:anim calcmode="lin" valueType="num">
                                      <p:cBhvr additive="base">
                                        <p:cTn id="70" dur="3000" fill="hold"/>
                                        <p:tgtEl>
                                          <p:spTgt spid="11"/>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3000" fill="hold"/>
                                        <p:tgtEl>
                                          <p:spTgt spid="13"/>
                                        </p:tgtEl>
                                        <p:attrNameLst>
                                          <p:attrName>ppt_x</p:attrName>
                                        </p:attrNameLst>
                                      </p:cBhvr>
                                      <p:tavLst>
                                        <p:tav tm="0">
                                          <p:val>
                                            <p:strVal val="1+#ppt_w/2"/>
                                          </p:val>
                                        </p:tav>
                                        <p:tav tm="100000">
                                          <p:val>
                                            <p:strVal val="#ppt_x"/>
                                          </p:val>
                                        </p:tav>
                                      </p:tavLst>
                                    </p:anim>
                                    <p:anim calcmode="lin" valueType="num">
                                      <p:cBhvr additive="base">
                                        <p:cTn id="74" dur="3000" fill="hold"/>
                                        <p:tgtEl>
                                          <p:spTgt spid="13"/>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3000" fill="hold"/>
                                        <p:tgtEl>
                                          <p:spTgt spid="15"/>
                                        </p:tgtEl>
                                        <p:attrNameLst>
                                          <p:attrName>ppt_x</p:attrName>
                                        </p:attrNameLst>
                                      </p:cBhvr>
                                      <p:tavLst>
                                        <p:tav tm="0">
                                          <p:val>
                                            <p:strVal val="1+#ppt_w/2"/>
                                          </p:val>
                                        </p:tav>
                                        <p:tav tm="100000">
                                          <p:val>
                                            <p:strVal val="#ppt_x"/>
                                          </p:val>
                                        </p:tav>
                                      </p:tavLst>
                                    </p:anim>
                                    <p:anim calcmode="lin" valueType="num">
                                      <p:cBhvr additive="base">
                                        <p:cTn id="78" dur="3000" fill="hold"/>
                                        <p:tgtEl>
                                          <p:spTgt spid="15"/>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3000" fill="hold"/>
                                        <p:tgtEl>
                                          <p:spTgt spid="17"/>
                                        </p:tgtEl>
                                        <p:attrNameLst>
                                          <p:attrName>ppt_x</p:attrName>
                                        </p:attrNameLst>
                                      </p:cBhvr>
                                      <p:tavLst>
                                        <p:tav tm="0">
                                          <p:val>
                                            <p:strVal val="1+#ppt_w/2"/>
                                          </p:val>
                                        </p:tav>
                                        <p:tav tm="100000">
                                          <p:val>
                                            <p:strVal val="#ppt_x"/>
                                          </p:val>
                                        </p:tav>
                                      </p:tavLst>
                                    </p:anim>
                                    <p:anim calcmode="lin" valueType="num">
                                      <p:cBhvr additive="base">
                                        <p:cTn id="82" dur="3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3000" fill="hold"/>
                                        <p:tgtEl>
                                          <p:spTgt spid="19"/>
                                        </p:tgtEl>
                                        <p:attrNameLst>
                                          <p:attrName>ppt_x</p:attrName>
                                        </p:attrNameLst>
                                      </p:cBhvr>
                                      <p:tavLst>
                                        <p:tav tm="0">
                                          <p:val>
                                            <p:strVal val="1+#ppt_w/2"/>
                                          </p:val>
                                        </p:tav>
                                        <p:tav tm="100000">
                                          <p:val>
                                            <p:strVal val="#ppt_x"/>
                                          </p:val>
                                        </p:tav>
                                      </p:tavLst>
                                    </p:anim>
                                    <p:anim calcmode="lin" valueType="num">
                                      <p:cBhvr additive="base">
                                        <p:cTn id="86" dur="3000" fill="hold"/>
                                        <p:tgtEl>
                                          <p:spTgt spid="19"/>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1"/>
                                        </p:tgtEl>
                                        <p:attrNameLst>
                                          <p:attrName>style.visibility</p:attrName>
                                        </p:attrNameLst>
                                      </p:cBhvr>
                                      <p:to>
                                        <p:strVal val="visible"/>
                                      </p:to>
                                    </p:set>
                                    <p:anim calcmode="lin" valueType="num">
                                      <p:cBhvr additive="base">
                                        <p:cTn id="89" dur="3000" fill="hold"/>
                                        <p:tgtEl>
                                          <p:spTgt spid="21"/>
                                        </p:tgtEl>
                                        <p:attrNameLst>
                                          <p:attrName>ppt_x</p:attrName>
                                        </p:attrNameLst>
                                      </p:cBhvr>
                                      <p:tavLst>
                                        <p:tav tm="0">
                                          <p:val>
                                            <p:strVal val="1+#ppt_w/2"/>
                                          </p:val>
                                        </p:tav>
                                        <p:tav tm="100000">
                                          <p:val>
                                            <p:strVal val="#ppt_x"/>
                                          </p:val>
                                        </p:tav>
                                      </p:tavLst>
                                    </p:anim>
                                    <p:anim calcmode="lin" valueType="num">
                                      <p:cBhvr additive="base">
                                        <p:cTn id="90" dur="3000" fill="hold"/>
                                        <p:tgtEl>
                                          <p:spTgt spid="21"/>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additive="base">
                                        <p:cTn id="93" dur="3000" fill="hold"/>
                                        <p:tgtEl>
                                          <p:spTgt spid="23"/>
                                        </p:tgtEl>
                                        <p:attrNameLst>
                                          <p:attrName>ppt_x</p:attrName>
                                        </p:attrNameLst>
                                      </p:cBhvr>
                                      <p:tavLst>
                                        <p:tav tm="0">
                                          <p:val>
                                            <p:strVal val="1+#ppt_w/2"/>
                                          </p:val>
                                        </p:tav>
                                        <p:tav tm="100000">
                                          <p:val>
                                            <p:strVal val="#ppt_x"/>
                                          </p:val>
                                        </p:tav>
                                      </p:tavLst>
                                    </p:anim>
                                    <p:anim calcmode="lin" valueType="num">
                                      <p:cBhvr additive="base">
                                        <p:cTn id="94" dur="3000" fill="hold"/>
                                        <p:tgtEl>
                                          <p:spTgt spid="23"/>
                                        </p:tgtEl>
                                        <p:attrNameLst>
                                          <p:attrName>ppt_y</p:attrName>
                                        </p:attrNameLst>
                                      </p:cBhvr>
                                      <p:tavLst>
                                        <p:tav tm="0">
                                          <p:val>
                                            <p:strVal val="1+#ppt_h/2"/>
                                          </p:val>
                                        </p:tav>
                                        <p:tav tm="100000">
                                          <p:val>
                                            <p:strVal val="#ppt_y"/>
                                          </p:val>
                                        </p:tav>
                                      </p:tavLst>
                                    </p:anim>
                                  </p:childTnLst>
                                </p:cTn>
                              </p:par>
                              <p:par>
                                <p:cTn id="95" presetID="8" presetClass="emph" presetSubtype="0" fill="hold" nodeType="withEffect">
                                  <p:stCondLst>
                                    <p:cond delay="0"/>
                                  </p:stCondLst>
                                  <p:childTnLst>
                                    <p:animRot by="21600000">
                                      <p:cBhvr>
                                        <p:cTn id="96" dur="3000" fill="hold"/>
                                        <p:tgtEl>
                                          <p:spTgt spid="3"/>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1"/>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5"/>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7"/>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9"/>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1"/>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3"/>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4"/>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6"/>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8"/>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0"/>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2"/>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4"/>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6"/>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0"/>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4"/>
                                        </p:tgtEl>
                                        <p:attrNameLst>
                                          <p:attrName>r</p:attrName>
                                        </p:attrNameLst>
                                      </p:cBhvr>
                                    </p:animRot>
                                  </p:childTnLst>
                                </p:cTn>
                              </p:par>
                              <p:par>
                                <p:cTn id="139" presetID="2" presetClass="entr" presetSubtype="3"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additive="base">
                                        <p:cTn id="141" dur="3000" fill="hold"/>
                                        <p:tgtEl>
                                          <p:spTgt spid="4"/>
                                        </p:tgtEl>
                                        <p:attrNameLst>
                                          <p:attrName>ppt_x</p:attrName>
                                        </p:attrNameLst>
                                      </p:cBhvr>
                                      <p:tavLst>
                                        <p:tav tm="0">
                                          <p:val>
                                            <p:strVal val="1+#ppt_w/2"/>
                                          </p:val>
                                        </p:tav>
                                        <p:tav tm="100000">
                                          <p:val>
                                            <p:strVal val="#ppt_x"/>
                                          </p:val>
                                        </p:tav>
                                      </p:tavLst>
                                    </p:anim>
                                    <p:anim calcmode="lin" valueType="num">
                                      <p:cBhvr additive="base">
                                        <p:cTn id="142" dur="3000" fill="hold"/>
                                        <p:tgtEl>
                                          <p:spTgt spid="4"/>
                                        </p:tgtEl>
                                        <p:attrNameLst>
                                          <p:attrName>ppt_y</p:attrName>
                                        </p:attrNameLst>
                                      </p:cBhvr>
                                      <p:tavLst>
                                        <p:tav tm="0">
                                          <p:val>
                                            <p:strVal val="0-#ppt_h/2"/>
                                          </p:val>
                                        </p:tav>
                                        <p:tav tm="100000">
                                          <p:val>
                                            <p:strVal val="#ppt_y"/>
                                          </p:val>
                                        </p:tav>
                                      </p:tavLst>
                                    </p:anim>
                                  </p:childTnLst>
                                </p:cTn>
                              </p:par>
                              <p:par>
                                <p:cTn id="143" presetID="2" presetClass="entr" presetSubtype="3" fill="hold" nodeType="withEffect">
                                  <p:stCondLst>
                                    <p:cond delay="0"/>
                                  </p:stCondLst>
                                  <p:childTnLst>
                                    <p:set>
                                      <p:cBhvr>
                                        <p:cTn id="144" dur="1" fill="hold">
                                          <p:stCondLst>
                                            <p:cond delay="0"/>
                                          </p:stCondLst>
                                        </p:cTn>
                                        <p:tgtEl>
                                          <p:spTgt spid="6"/>
                                        </p:tgtEl>
                                        <p:attrNameLst>
                                          <p:attrName>style.visibility</p:attrName>
                                        </p:attrNameLst>
                                      </p:cBhvr>
                                      <p:to>
                                        <p:strVal val="visible"/>
                                      </p:to>
                                    </p:set>
                                    <p:anim calcmode="lin" valueType="num">
                                      <p:cBhvr additive="base">
                                        <p:cTn id="145" dur="3000" fill="hold"/>
                                        <p:tgtEl>
                                          <p:spTgt spid="6"/>
                                        </p:tgtEl>
                                        <p:attrNameLst>
                                          <p:attrName>ppt_x</p:attrName>
                                        </p:attrNameLst>
                                      </p:cBhvr>
                                      <p:tavLst>
                                        <p:tav tm="0">
                                          <p:val>
                                            <p:strVal val="1+#ppt_w/2"/>
                                          </p:val>
                                        </p:tav>
                                        <p:tav tm="100000">
                                          <p:val>
                                            <p:strVal val="#ppt_x"/>
                                          </p:val>
                                        </p:tav>
                                      </p:tavLst>
                                    </p:anim>
                                    <p:anim calcmode="lin" valueType="num">
                                      <p:cBhvr additive="base">
                                        <p:cTn id="146" dur="3000" fill="hold"/>
                                        <p:tgtEl>
                                          <p:spTgt spid="6"/>
                                        </p:tgtEl>
                                        <p:attrNameLst>
                                          <p:attrName>ppt_y</p:attrName>
                                        </p:attrNameLst>
                                      </p:cBhvr>
                                      <p:tavLst>
                                        <p:tav tm="0">
                                          <p:val>
                                            <p:strVal val="0-#ppt_h/2"/>
                                          </p:val>
                                        </p:tav>
                                        <p:tav tm="100000">
                                          <p:val>
                                            <p:strVal val="#ppt_y"/>
                                          </p:val>
                                        </p:tav>
                                      </p:tavLst>
                                    </p:anim>
                                  </p:childTnLst>
                                </p:cTn>
                              </p:par>
                              <p:par>
                                <p:cTn id="147" presetID="2" presetClass="entr" presetSubtype="3" fill="hold" nodeType="withEffect">
                                  <p:stCondLst>
                                    <p:cond delay="0"/>
                                  </p:stCondLst>
                                  <p:childTnLst>
                                    <p:set>
                                      <p:cBhvr>
                                        <p:cTn id="148" dur="1" fill="hold">
                                          <p:stCondLst>
                                            <p:cond delay="0"/>
                                          </p:stCondLst>
                                        </p:cTn>
                                        <p:tgtEl>
                                          <p:spTgt spid="8"/>
                                        </p:tgtEl>
                                        <p:attrNameLst>
                                          <p:attrName>style.visibility</p:attrName>
                                        </p:attrNameLst>
                                      </p:cBhvr>
                                      <p:to>
                                        <p:strVal val="visible"/>
                                      </p:to>
                                    </p:set>
                                    <p:anim calcmode="lin" valueType="num">
                                      <p:cBhvr additive="base">
                                        <p:cTn id="149" dur="3000" fill="hold"/>
                                        <p:tgtEl>
                                          <p:spTgt spid="8"/>
                                        </p:tgtEl>
                                        <p:attrNameLst>
                                          <p:attrName>ppt_x</p:attrName>
                                        </p:attrNameLst>
                                      </p:cBhvr>
                                      <p:tavLst>
                                        <p:tav tm="0">
                                          <p:val>
                                            <p:strVal val="1+#ppt_w/2"/>
                                          </p:val>
                                        </p:tav>
                                        <p:tav tm="100000">
                                          <p:val>
                                            <p:strVal val="#ppt_x"/>
                                          </p:val>
                                        </p:tav>
                                      </p:tavLst>
                                    </p:anim>
                                    <p:anim calcmode="lin" valueType="num">
                                      <p:cBhvr additive="base">
                                        <p:cTn id="150" dur="3000" fill="hold"/>
                                        <p:tgtEl>
                                          <p:spTgt spid="8"/>
                                        </p:tgtEl>
                                        <p:attrNameLst>
                                          <p:attrName>ppt_y</p:attrName>
                                        </p:attrNameLst>
                                      </p:cBhvr>
                                      <p:tavLst>
                                        <p:tav tm="0">
                                          <p:val>
                                            <p:strVal val="0-#ppt_h/2"/>
                                          </p:val>
                                        </p:tav>
                                        <p:tav tm="100000">
                                          <p:val>
                                            <p:strVal val="#ppt_y"/>
                                          </p:val>
                                        </p:tav>
                                      </p:tavLst>
                                    </p:anim>
                                  </p:childTnLst>
                                </p:cTn>
                              </p:par>
                              <p:par>
                                <p:cTn id="151" presetID="2" presetClass="entr" presetSubtype="3" fill="hold" nodeType="withEffect">
                                  <p:stCondLst>
                                    <p:cond delay="0"/>
                                  </p:stCondLst>
                                  <p:childTnLst>
                                    <p:set>
                                      <p:cBhvr>
                                        <p:cTn id="152" dur="1" fill="hold">
                                          <p:stCondLst>
                                            <p:cond delay="0"/>
                                          </p:stCondLst>
                                        </p:cTn>
                                        <p:tgtEl>
                                          <p:spTgt spid="10"/>
                                        </p:tgtEl>
                                        <p:attrNameLst>
                                          <p:attrName>style.visibility</p:attrName>
                                        </p:attrNameLst>
                                      </p:cBhvr>
                                      <p:to>
                                        <p:strVal val="visible"/>
                                      </p:to>
                                    </p:set>
                                    <p:anim calcmode="lin" valueType="num">
                                      <p:cBhvr additive="base">
                                        <p:cTn id="153" dur="3000" fill="hold"/>
                                        <p:tgtEl>
                                          <p:spTgt spid="10"/>
                                        </p:tgtEl>
                                        <p:attrNameLst>
                                          <p:attrName>ppt_x</p:attrName>
                                        </p:attrNameLst>
                                      </p:cBhvr>
                                      <p:tavLst>
                                        <p:tav tm="0">
                                          <p:val>
                                            <p:strVal val="1+#ppt_w/2"/>
                                          </p:val>
                                        </p:tav>
                                        <p:tav tm="100000">
                                          <p:val>
                                            <p:strVal val="#ppt_x"/>
                                          </p:val>
                                        </p:tav>
                                      </p:tavLst>
                                    </p:anim>
                                    <p:anim calcmode="lin" valueType="num">
                                      <p:cBhvr additive="base">
                                        <p:cTn id="154" dur="3000" fill="hold"/>
                                        <p:tgtEl>
                                          <p:spTgt spid="10"/>
                                        </p:tgtEl>
                                        <p:attrNameLst>
                                          <p:attrName>ppt_y</p:attrName>
                                        </p:attrNameLst>
                                      </p:cBhvr>
                                      <p:tavLst>
                                        <p:tav tm="0">
                                          <p:val>
                                            <p:strVal val="0-#ppt_h/2"/>
                                          </p:val>
                                        </p:tav>
                                        <p:tav tm="100000">
                                          <p:val>
                                            <p:strVal val="#ppt_y"/>
                                          </p:val>
                                        </p:tav>
                                      </p:tavLst>
                                    </p:anim>
                                  </p:childTnLst>
                                </p:cTn>
                              </p:par>
                              <p:par>
                                <p:cTn id="155" presetID="2" presetClass="entr" presetSubtype="3" fill="hold" nodeType="withEffect">
                                  <p:stCondLst>
                                    <p:cond delay="0"/>
                                  </p:stCondLst>
                                  <p:childTnLst>
                                    <p:set>
                                      <p:cBhvr>
                                        <p:cTn id="156" dur="1" fill="hold">
                                          <p:stCondLst>
                                            <p:cond delay="0"/>
                                          </p:stCondLst>
                                        </p:cTn>
                                        <p:tgtEl>
                                          <p:spTgt spid="12"/>
                                        </p:tgtEl>
                                        <p:attrNameLst>
                                          <p:attrName>style.visibility</p:attrName>
                                        </p:attrNameLst>
                                      </p:cBhvr>
                                      <p:to>
                                        <p:strVal val="visible"/>
                                      </p:to>
                                    </p:set>
                                    <p:anim calcmode="lin" valueType="num">
                                      <p:cBhvr additive="base">
                                        <p:cTn id="157" dur="3000" fill="hold"/>
                                        <p:tgtEl>
                                          <p:spTgt spid="12"/>
                                        </p:tgtEl>
                                        <p:attrNameLst>
                                          <p:attrName>ppt_x</p:attrName>
                                        </p:attrNameLst>
                                      </p:cBhvr>
                                      <p:tavLst>
                                        <p:tav tm="0">
                                          <p:val>
                                            <p:strVal val="1+#ppt_w/2"/>
                                          </p:val>
                                        </p:tav>
                                        <p:tav tm="100000">
                                          <p:val>
                                            <p:strVal val="#ppt_x"/>
                                          </p:val>
                                        </p:tav>
                                      </p:tavLst>
                                    </p:anim>
                                    <p:anim calcmode="lin" valueType="num">
                                      <p:cBhvr additive="base">
                                        <p:cTn id="158" dur="3000" fill="hold"/>
                                        <p:tgtEl>
                                          <p:spTgt spid="12"/>
                                        </p:tgtEl>
                                        <p:attrNameLst>
                                          <p:attrName>ppt_y</p:attrName>
                                        </p:attrNameLst>
                                      </p:cBhvr>
                                      <p:tavLst>
                                        <p:tav tm="0">
                                          <p:val>
                                            <p:strVal val="0-#ppt_h/2"/>
                                          </p:val>
                                        </p:tav>
                                        <p:tav tm="100000">
                                          <p:val>
                                            <p:strVal val="#ppt_y"/>
                                          </p:val>
                                        </p:tav>
                                      </p:tavLst>
                                    </p:anim>
                                  </p:childTnLst>
                                </p:cTn>
                              </p:par>
                              <p:par>
                                <p:cTn id="159" presetID="2" presetClass="entr" presetSubtype="3" fill="hold" nodeType="withEffect">
                                  <p:stCondLst>
                                    <p:cond delay="0"/>
                                  </p:stCondLst>
                                  <p:childTnLst>
                                    <p:set>
                                      <p:cBhvr>
                                        <p:cTn id="160" dur="1" fill="hold">
                                          <p:stCondLst>
                                            <p:cond delay="0"/>
                                          </p:stCondLst>
                                        </p:cTn>
                                        <p:tgtEl>
                                          <p:spTgt spid="14"/>
                                        </p:tgtEl>
                                        <p:attrNameLst>
                                          <p:attrName>style.visibility</p:attrName>
                                        </p:attrNameLst>
                                      </p:cBhvr>
                                      <p:to>
                                        <p:strVal val="visible"/>
                                      </p:to>
                                    </p:set>
                                    <p:anim calcmode="lin" valueType="num">
                                      <p:cBhvr additive="base">
                                        <p:cTn id="161" dur="3000" fill="hold"/>
                                        <p:tgtEl>
                                          <p:spTgt spid="14"/>
                                        </p:tgtEl>
                                        <p:attrNameLst>
                                          <p:attrName>ppt_x</p:attrName>
                                        </p:attrNameLst>
                                      </p:cBhvr>
                                      <p:tavLst>
                                        <p:tav tm="0">
                                          <p:val>
                                            <p:strVal val="1+#ppt_w/2"/>
                                          </p:val>
                                        </p:tav>
                                        <p:tav tm="100000">
                                          <p:val>
                                            <p:strVal val="#ppt_x"/>
                                          </p:val>
                                        </p:tav>
                                      </p:tavLst>
                                    </p:anim>
                                    <p:anim calcmode="lin" valueType="num">
                                      <p:cBhvr additive="base">
                                        <p:cTn id="162" dur="3000" fill="hold"/>
                                        <p:tgtEl>
                                          <p:spTgt spid="14"/>
                                        </p:tgtEl>
                                        <p:attrNameLst>
                                          <p:attrName>ppt_y</p:attrName>
                                        </p:attrNameLst>
                                      </p:cBhvr>
                                      <p:tavLst>
                                        <p:tav tm="0">
                                          <p:val>
                                            <p:strVal val="0-#ppt_h/2"/>
                                          </p:val>
                                        </p:tav>
                                        <p:tav tm="100000">
                                          <p:val>
                                            <p:strVal val="#ppt_y"/>
                                          </p:val>
                                        </p:tav>
                                      </p:tavLst>
                                    </p:anim>
                                  </p:childTnLst>
                                </p:cTn>
                              </p:par>
                              <p:par>
                                <p:cTn id="163" presetID="2" presetClass="entr" presetSubtype="3" fill="hold" nodeType="withEffect">
                                  <p:stCondLst>
                                    <p:cond delay="0"/>
                                  </p:stCondLst>
                                  <p:childTnLst>
                                    <p:set>
                                      <p:cBhvr>
                                        <p:cTn id="164" dur="1" fill="hold">
                                          <p:stCondLst>
                                            <p:cond delay="0"/>
                                          </p:stCondLst>
                                        </p:cTn>
                                        <p:tgtEl>
                                          <p:spTgt spid="16"/>
                                        </p:tgtEl>
                                        <p:attrNameLst>
                                          <p:attrName>style.visibility</p:attrName>
                                        </p:attrNameLst>
                                      </p:cBhvr>
                                      <p:to>
                                        <p:strVal val="visible"/>
                                      </p:to>
                                    </p:set>
                                    <p:anim calcmode="lin" valueType="num">
                                      <p:cBhvr additive="base">
                                        <p:cTn id="165" dur="3000" fill="hold"/>
                                        <p:tgtEl>
                                          <p:spTgt spid="16"/>
                                        </p:tgtEl>
                                        <p:attrNameLst>
                                          <p:attrName>ppt_x</p:attrName>
                                        </p:attrNameLst>
                                      </p:cBhvr>
                                      <p:tavLst>
                                        <p:tav tm="0">
                                          <p:val>
                                            <p:strVal val="1+#ppt_w/2"/>
                                          </p:val>
                                        </p:tav>
                                        <p:tav tm="100000">
                                          <p:val>
                                            <p:strVal val="#ppt_x"/>
                                          </p:val>
                                        </p:tav>
                                      </p:tavLst>
                                    </p:anim>
                                    <p:anim calcmode="lin" valueType="num">
                                      <p:cBhvr additive="base">
                                        <p:cTn id="166" dur="3000" fill="hold"/>
                                        <p:tgtEl>
                                          <p:spTgt spid="16"/>
                                        </p:tgtEl>
                                        <p:attrNameLst>
                                          <p:attrName>ppt_y</p:attrName>
                                        </p:attrNameLst>
                                      </p:cBhvr>
                                      <p:tavLst>
                                        <p:tav tm="0">
                                          <p:val>
                                            <p:strVal val="0-#ppt_h/2"/>
                                          </p:val>
                                        </p:tav>
                                        <p:tav tm="100000">
                                          <p:val>
                                            <p:strVal val="#ppt_y"/>
                                          </p:val>
                                        </p:tav>
                                      </p:tavLst>
                                    </p:anim>
                                  </p:childTnLst>
                                </p:cTn>
                              </p:par>
                              <p:par>
                                <p:cTn id="167" presetID="2" presetClass="entr" presetSubtype="3" fill="hold" nodeType="withEffect">
                                  <p:stCondLst>
                                    <p:cond delay="0"/>
                                  </p:stCondLst>
                                  <p:childTnLst>
                                    <p:set>
                                      <p:cBhvr>
                                        <p:cTn id="168" dur="1" fill="hold">
                                          <p:stCondLst>
                                            <p:cond delay="0"/>
                                          </p:stCondLst>
                                        </p:cTn>
                                        <p:tgtEl>
                                          <p:spTgt spid="18"/>
                                        </p:tgtEl>
                                        <p:attrNameLst>
                                          <p:attrName>style.visibility</p:attrName>
                                        </p:attrNameLst>
                                      </p:cBhvr>
                                      <p:to>
                                        <p:strVal val="visible"/>
                                      </p:to>
                                    </p:set>
                                    <p:anim calcmode="lin" valueType="num">
                                      <p:cBhvr additive="base">
                                        <p:cTn id="169" dur="3000" fill="hold"/>
                                        <p:tgtEl>
                                          <p:spTgt spid="18"/>
                                        </p:tgtEl>
                                        <p:attrNameLst>
                                          <p:attrName>ppt_x</p:attrName>
                                        </p:attrNameLst>
                                      </p:cBhvr>
                                      <p:tavLst>
                                        <p:tav tm="0">
                                          <p:val>
                                            <p:strVal val="1+#ppt_w/2"/>
                                          </p:val>
                                        </p:tav>
                                        <p:tav tm="100000">
                                          <p:val>
                                            <p:strVal val="#ppt_x"/>
                                          </p:val>
                                        </p:tav>
                                      </p:tavLst>
                                    </p:anim>
                                    <p:anim calcmode="lin" valueType="num">
                                      <p:cBhvr additive="base">
                                        <p:cTn id="170" dur="3000" fill="hold"/>
                                        <p:tgtEl>
                                          <p:spTgt spid="18"/>
                                        </p:tgtEl>
                                        <p:attrNameLst>
                                          <p:attrName>ppt_y</p:attrName>
                                        </p:attrNameLst>
                                      </p:cBhvr>
                                      <p:tavLst>
                                        <p:tav tm="0">
                                          <p:val>
                                            <p:strVal val="0-#ppt_h/2"/>
                                          </p:val>
                                        </p:tav>
                                        <p:tav tm="100000">
                                          <p:val>
                                            <p:strVal val="#ppt_y"/>
                                          </p:val>
                                        </p:tav>
                                      </p:tavLst>
                                    </p:anim>
                                  </p:childTnLst>
                                </p:cTn>
                              </p:par>
                              <p:par>
                                <p:cTn id="171" presetID="2" presetClass="entr" presetSubtype="3" fill="hold" nodeType="withEffect">
                                  <p:stCondLst>
                                    <p:cond delay="0"/>
                                  </p:stCondLst>
                                  <p:childTnLst>
                                    <p:set>
                                      <p:cBhvr>
                                        <p:cTn id="172" dur="1" fill="hold">
                                          <p:stCondLst>
                                            <p:cond delay="0"/>
                                          </p:stCondLst>
                                        </p:cTn>
                                        <p:tgtEl>
                                          <p:spTgt spid="20"/>
                                        </p:tgtEl>
                                        <p:attrNameLst>
                                          <p:attrName>style.visibility</p:attrName>
                                        </p:attrNameLst>
                                      </p:cBhvr>
                                      <p:to>
                                        <p:strVal val="visible"/>
                                      </p:to>
                                    </p:set>
                                    <p:anim calcmode="lin" valueType="num">
                                      <p:cBhvr additive="base">
                                        <p:cTn id="173" dur="3000" fill="hold"/>
                                        <p:tgtEl>
                                          <p:spTgt spid="20"/>
                                        </p:tgtEl>
                                        <p:attrNameLst>
                                          <p:attrName>ppt_x</p:attrName>
                                        </p:attrNameLst>
                                      </p:cBhvr>
                                      <p:tavLst>
                                        <p:tav tm="0">
                                          <p:val>
                                            <p:strVal val="1+#ppt_w/2"/>
                                          </p:val>
                                        </p:tav>
                                        <p:tav tm="100000">
                                          <p:val>
                                            <p:strVal val="#ppt_x"/>
                                          </p:val>
                                        </p:tav>
                                      </p:tavLst>
                                    </p:anim>
                                    <p:anim calcmode="lin" valueType="num">
                                      <p:cBhvr additive="base">
                                        <p:cTn id="174" dur="3000" fill="hold"/>
                                        <p:tgtEl>
                                          <p:spTgt spid="20"/>
                                        </p:tgtEl>
                                        <p:attrNameLst>
                                          <p:attrName>ppt_y</p:attrName>
                                        </p:attrNameLst>
                                      </p:cBhvr>
                                      <p:tavLst>
                                        <p:tav tm="0">
                                          <p:val>
                                            <p:strVal val="0-#ppt_h/2"/>
                                          </p:val>
                                        </p:tav>
                                        <p:tav tm="100000">
                                          <p:val>
                                            <p:strVal val="#ppt_y"/>
                                          </p:val>
                                        </p:tav>
                                      </p:tavLst>
                                    </p:anim>
                                  </p:childTnLst>
                                </p:cTn>
                              </p:par>
                              <p:par>
                                <p:cTn id="175" presetID="2" presetClass="entr" presetSubtype="3" fill="hold" nodeType="withEffect">
                                  <p:stCondLst>
                                    <p:cond delay="0"/>
                                  </p:stCondLst>
                                  <p:childTnLst>
                                    <p:set>
                                      <p:cBhvr>
                                        <p:cTn id="176" dur="1" fill="hold">
                                          <p:stCondLst>
                                            <p:cond delay="0"/>
                                          </p:stCondLst>
                                        </p:cTn>
                                        <p:tgtEl>
                                          <p:spTgt spid="22"/>
                                        </p:tgtEl>
                                        <p:attrNameLst>
                                          <p:attrName>style.visibility</p:attrName>
                                        </p:attrNameLst>
                                      </p:cBhvr>
                                      <p:to>
                                        <p:strVal val="visible"/>
                                      </p:to>
                                    </p:set>
                                    <p:anim calcmode="lin" valueType="num">
                                      <p:cBhvr additive="base">
                                        <p:cTn id="177" dur="3000" fill="hold"/>
                                        <p:tgtEl>
                                          <p:spTgt spid="22"/>
                                        </p:tgtEl>
                                        <p:attrNameLst>
                                          <p:attrName>ppt_x</p:attrName>
                                        </p:attrNameLst>
                                      </p:cBhvr>
                                      <p:tavLst>
                                        <p:tav tm="0">
                                          <p:val>
                                            <p:strVal val="1+#ppt_w/2"/>
                                          </p:val>
                                        </p:tav>
                                        <p:tav tm="100000">
                                          <p:val>
                                            <p:strVal val="#ppt_x"/>
                                          </p:val>
                                        </p:tav>
                                      </p:tavLst>
                                    </p:anim>
                                    <p:anim calcmode="lin" valueType="num">
                                      <p:cBhvr additive="base">
                                        <p:cTn id="178" dur="3000" fill="hold"/>
                                        <p:tgtEl>
                                          <p:spTgt spid="22"/>
                                        </p:tgtEl>
                                        <p:attrNameLst>
                                          <p:attrName>ppt_y</p:attrName>
                                        </p:attrNameLst>
                                      </p:cBhvr>
                                      <p:tavLst>
                                        <p:tav tm="0">
                                          <p:val>
                                            <p:strVal val="0-#ppt_h/2"/>
                                          </p:val>
                                        </p:tav>
                                        <p:tav tm="100000">
                                          <p:val>
                                            <p:strVal val="#ppt_y"/>
                                          </p:val>
                                        </p:tav>
                                      </p:tavLst>
                                    </p:anim>
                                  </p:childTnLst>
                                </p:cTn>
                              </p:par>
                              <p:par>
                                <p:cTn id="179" presetID="2" presetClass="entr" presetSubtype="3" fill="hold" nodeType="withEffect">
                                  <p:stCondLst>
                                    <p:cond delay="0"/>
                                  </p:stCondLst>
                                  <p:childTnLst>
                                    <p:set>
                                      <p:cBhvr>
                                        <p:cTn id="180" dur="1" fill="hold">
                                          <p:stCondLst>
                                            <p:cond delay="0"/>
                                          </p:stCondLst>
                                        </p:cTn>
                                        <p:tgtEl>
                                          <p:spTgt spid="24"/>
                                        </p:tgtEl>
                                        <p:attrNameLst>
                                          <p:attrName>style.visibility</p:attrName>
                                        </p:attrNameLst>
                                      </p:cBhvr>
                                      <p:to>
                                        <p:strVal val="visible"/>
                                      </p:to>
                                    </p:set>
                                    <p:anim calcmode="lin" valueType="num">
                                      <p:cBhvr additive="base">
                                        <p:cTn id="181" dur="3000" fill="hold"/>
                                        <p:tgtEl>
                                          <p:spTgt spid="24"/>
                                        </p:tgtEl>
                                        <p:attrNameLst>
                                          <p:attrName>ppt_x</p:attrName>
                                        </p:attrNameLst>
                                      </p:cBhvr>
                                      <p:tavLst>
                                        <p:tav tm="0">
                                          <p:val>
                                            <p:strVal val="1+#ppt_w/2"/>
                                          </p:val>
                                        </p:tav>
                                        <p:tav tm="100000">
                                          <p:val>
                                            <p:strVal val="#ppt_x"/>
                                          </p:val>
                                        </p:tav>
                                      </p:tavLst>
                                    </p:anim>
                                    <p:anim calcmode="lin" valueType="num">
                                      <p:cBhvr additive="base">
                                        <p:cTn id="182" dur="3000" fill="hold"/>
                                        <p:tgtEl>
                                          <p:spTgt spid="24"/>
                                        </p:tgtEl>
                                        <p:attrNameLst>
                                          <p:attrName>ppt_y</p:attrName>
                                        </p:attrNameLst>
                                      </p:cBhvr>
                                      <p:tavLst>
                                        <p:tav tm="0">
                                          <p:val>
                                            <p:strVal val="0-#ppt_h/2"/>
                                          </p:val>
                                        </p:tav>
                                        <p:tav tm="100000">
                                          <p:val>
                                            <p:strVal val="#ppt_y"/>
                                          </p:val>
                                        </p:tav>
                                      </p:tavLst>
                                    </p:anim>
                                  </p:childTnLst>
                                </p:cTn>
                              </p:par>
                            </p:childTnLst>
                          </p:cTn>
                        </p:par>
                        <p:par>
                          <p:cTn id="183" fill="hold">
                            <p:stCondLst>
                              <p:cond delay="3000"/>
                            </p:stCondLst>
                            <p:childTnLst>
                              <p:par>
                                <p:cTn id="184" presetID="2" presetClass="exit" presetSubtype="3" fill="hold" nodeType="afterEffect">
                                  <p:stCondLst>
                                    <p:cond delay="0"/>
                                  </p:stCondLst>
                                  <p:childTnLst>
                                    <p:anim calcmode="lin" valueType="num">
                                      <p:cBhvr additive="base">
                                        <p:cTn id="185" dur="3000"/>
                                        <p:tgtEl>
                                          <p:spTgt spid="4"/>
                                        </p:tgtEl>
                                        <p:attrNameLst>
                                          <p:attrName>ppt_x</p:attrName>
                                        </p:attrNameLst>
                                      </p:cBhvr>
                                      <p:tavLst>
                                        <p:tav tm="0">
                                          <p:val>
                                            <p:strVal val="ppt_x"/>
                                          </p:val>
                                        </p:tav>
                                        <p:tav tm="100000">
                                          <p:val>
                                            <p:strVal val="1+ppt_w/2"/>
                                          </p:val>
                                        </p:tav>
                                      </p:tavLst>
                                    </p:anim>
                                    <p:anim calcmode="lin" valueType="num">
                                      <p:cBhvr additive="base">
                                        <p:cTn id="186" dur="3000"/>
                                        <p:tgtEl>
                                          <p:spTgt spid="4"/>
                                        </p:tgtEl>
                                        <p:attrNameLst>
                                          <p:attrName>ppt_y</p:attrName>
                                        </p:attrNameLst>
                                      </p:cBhvr>
                                      <p:tavLst>
                                        <p:tav tm="0">
                                          <p:val>
                                            <p:strVal val="ppt_y"/>
                                          </p:val>
                                        </p:tav>
                                        <p:tav tm="100000">
                                          <p:val>
                                            <p:strVal val="0-ppt_h/2"/>
                                          </p:val>
                                        </p:tav>
                                      </p:tavLst>
                                    </p:anim>
                                    <p:set>
                                      <p:cBhvr>
                                        <p:cTn id="187" dur="1" fill="hold">
                                          <p:stCondLst>
                                            <p:cond delay="2999"/>
                                          </p:stCondLst>
                                        </p:cTn>
                                        <p:tgtEl>
                                          <p:spTgt spid="4"/>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1+ppt_w/2"/>
                                          </p:val>
                                        </p:tav>
                                      </p:tavLst>
                                    </p:anim>
                                    <p:anim calcmode="lin" valueType="num">
                                      <p:cBhvr additive="base">
                                        <p:cTn id="190" dur="3000"/>
                                        <p:tgtEl>
                                          <p:spTgt spid="6"/>
                                        </p:tgtEl>
                                        <p:attrNameLst>
                                          <p:attrName>ppt_y</p:attrName>
                                        </p:attrNameLst>
                                      </p:cBhvr>
                                      <p:tavLst>
                                        <p:tav tm="0">
                                          <p:val>
                                            <p:strVal val="ppt_y"/>
                                          </p:val>
                                        </p:tav>
                                        <p:tav tm="100000">
                                          <p:val>
                                            <p:strVal val="0-ppt_h/2"/>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3000"/>
                                        <p:tgtEl>
                                          <p:spTgt spid="8"/>
                                        </p:tgtEl>
                                        <p:attrNameLst>
                                          <p:attrName>ppt_x</p:attrName>
                                        </p:attrNameLst>
                                      </p:cBhvr>
                                      <p:tavLst>
                                        <p:tav tm="0">
                                          <p:val>
                                            <p:strVal val="ppt_x"/>
                                          </p:val>
                                        </p:tav>
                                        <p:tav tm="100000">
                                          <p:val>
                                            <p:strVal val="1+ppt_w/2"/>
                                          </p:val>
                                        </p:tav>
                                      </p:tavLst>
                                    </p:anim>
                                    <p:anim calcmode="lin" valueType="num">
                                      <p:cBhvr additive="base">
                                        <p:cTn id="194" dur="3000"/>
                                        <p:tgtEl>
                                          <p:spTgt spid="8"/>
                                        </p:tgtEl>
                                        <p:attrNameLst>
                                          <p:attrName>ppt_y</p:attrName>
                                        </p:attrNameLst>
                                      </p:cBhvr>
                                      <p:tavLst>
                                        <p:tav tm="0">
                                          <p:val>
                                            <p:strVal val="ppt_y"/>
                                          </p:val>
                                        </p:tav>
                                        <p:tav tm="100000">
                                          <p:val>
                                            <p:strVal val="0-ppt_h/2"/>
                                          </p:val>
                                        </p:tav>
                                      </p:tavLst>
                                    </p:anim>
                                    <p:set>
                                      <p:cBhvr>
                                        <p:cTn id="195" dur="1" fill="hold">
                                          <p:stCondLst>
                                            <p:cond delay="2999"/>
                                          </p:stCondLst>
                                        </p:cTn>
                                        <p:tgtEl>
                                          <p:spTgt spid="8"/>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3000"/>
                                        <p:tgtEl>
                                          <p:spTgt spid="10"/>
                                        </p:tgtEl>
                                        <p:attrNameLst>
                                          <p:attrName>ppt_x</p:attrName>
                                        </p:attrNameLst>
                                      </p:cBhvr>
                                      <p:tavLst>
                                        <p:tav tm="0">
                                          <p:val>
                                            <p:strVal val="ppt_x"/>
                                          </p:val>
                                        </p:tav>
                                        <p:tav tm="100000">
                                          <p:val>
                                            <p:strVal val="1+ppt_w/2"/>
                                          </p:val>
                                        </p:tav>
                                      </p:tavLst>
                                    </p:anim>
                                    <p:anim calcmode="lin" valueType="num">
                                      <p:cBhvr additive="base">
                                        <p:cTn id="198" dur="3000"/>
                                        <p:tgtEl>
                                          <p:spTgt spid="10"/>
                                        </p:tgtEl>
                                        <p:attrNameLst>
                                          <p:attrName>ppt_y</p:attrName>
                                        </p:attrNameLst>
                                      </p:cBhvr>
                                      <p:tavLst>
                                        <p:tav tm="0">
                                          <p:val>
                                            <p:strVal val="ppt_y"/>
                                          </p:val>
                                        </p:tav>
                                        <p:tav tm="100000">
                                          <p:val>
                                            <p:strVal val="0-ppt_h/2"/>
                                          </p:val>
                                        </p:tav>
                                      </p:tavLst>
                                    </p:anim>
                                    <p:set>
                                      <p:cBhvr>
                                        <p:cTn id="199" dur="1" fill="hold">
                                          <p:stCondLst>
                                            <p:cond delay="2999"/>
                                          </p:stCondLst>
                                        </p:cTn>
                                        <p:tgtEl>
                                          <p:spTgt spid="10"/>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3000"/>
                                        <p:tgtEl>
                                          <p:spTgt spid="12"/>
                                        </p:tgtEl>
                                        <p:attrNameLst>
                                          <p:attrName>ppt_x</p:attrName>
                                        </p:attrNameLst>
                                      </p:cBhvr>
                                      <p:tavLst>
                                        <p:tav tm="0">
                                          <p:val>
                                            <p:strVal val="ppt_x"/>
                                          </p:val>
                                        </p:tav>
                                        <p:tav tm="100000">
                                          <p:val>
                                            <p:strVal val="1+ppt_w/2"/>
                                          </p:val>
                                        </p:tav>
                                      </p:tavLst>
                                    </p:anim>
                                    <p:anim calcmode="lin" valueType="num">
                                      <p:cBhvr additive="base">
                                        <p:cTn id="202" dur="3000"/>
                                        <p:tgtEl>
                                          <p:spTgt spid="12"/>
                                        </p:tgtEl>
                                        <p:attrNameLst>
                                          <p:attrName>ppt_y</p:attrName>
                                        </p:attrNameLst>
                                      </p:cBhvr>
                                      <p:tavLst>
                                        <p:tav tm="0">
                                          <p:val>
                                            <p:strVal val="ppt_y"/>
                                          </p:val>
                                        </p:tav>
                                        <p:tav tm="100000">
                                          <p:val>
                                            <p:strVal val="0-ppt_h/2"/>
                                          </p:val>
                                        </p:tav>
                                      </p:tavLst>
                                    </p:anim>
                                    <p:set>
                                      <p:cBhvr>
                                        <p:cTn id="203" dur="1" fill="hold">
                                          <p:stCondLst>
                                            <p:cond delay="2999"/>
                                          </p:stCondLst>
                                        </p:cTn>
                                        <p:tgtEl>
                                          <p:spTgt spid="12"/>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3000"/>
                                        <p:tgtEl>
                                          <p:spTgt spid="14"/>
                                        </p:tgtEl>
                                        <p:attrNameLst>
                                          <p:attrName>ppt_x</p:attrName>
                                        </p:attrNameLst>
                                      </p:cBhvr>
                                      <p:tavLst>
                                        <p:tav tm="0">
                                          <p:val>
                                            <p:strVal val="ppt_x"/>
                                          </p:val>
                                        </p:tav>
                                        <p:tav tm="100000">
                                          <p:val>
                                            <p:strVal val="1+ppt_w/2"/>
                                          </p:val>
                                        </p:tav>
                                      </p:tavLst>
                                    </p:anim>
                                    <p:anim calcmode="lin" valueType="num">
                                      <p:cBhvr additive="base">
                                        <p:cTn id="206" dur="3000"/>
                                        <p:tgtEl>
                                          <p:spTgt spid="14"/>
                                        </p:tgtEl>
                                        <p:attrNameLst>
                                          <p:attrName>ppt_y</p:attrName>
                                        </p:attrNameLst>
                                      </p:cBhvr>
                                      <p:tavLst>
                                        <p:tav tm="0">
                                          <p:val>
                                            <p:strVal val="ppt_y"/>
                                          </p:val>
                                        </p:tav>
                                        <p:tav tm="100000">
                                          <p:val>
                                            <p:strVal val="0-ppt_h/2"/>
                                          </p:val>
                                        </p:tav>
                                      </p:tavLst>
                                    </p:anim>
                                    <p:set>
                                      <p:cBhvr>
                                        <p:cTn id="207" dur="1" fill="hold">
                                          <p:stCondLst>
                                            <p:cond delay="2999"/>
                                          </p:stCondLst>
                                        </p:cTn>
                                        <p:tgtEl>
                                          <p:spTgt spid="14"/>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3000"/>
                                        <p:tgtEl>
                                          <p:spTgt spid="16"/>
                                        </p:tgtEl>
                                        <p:attrNameLst>
                                          <p:attrName>ppt_x</p:attrName>
                                        </p:attrNameLst>
                                      </p:cBhvr>
                                      <p:tavLst>
                                        <p:tav tm="0">
                                          <p:val>
                                            <p:strVal val="ppt_x"/>
                                          </p:val>
                                        </p:tav>
                                        <p:tav tm="100000">
                                          <p:val>
                                            <p:strVal val="1+ppt_w/2"/>
                                          </p:val>
                                        </p:tav>
                                      </p:tavLst>
                                    </p:anim>
                                    <p:anim calcmode="lin" valueType="num">
                                      <p:cBhvr additive="base">
                                        <p:cTn id="210" dur="3000"/>
                                        <p:tgtEl>
                                          <p:spTgt spid="16"/>
                                        </p:tgtEl>
                                        <p:attrNameLst>
                                          <p:attrName>ppt_y</p:attrName>
                                        </p:attrNameLst>
                                      </p:cBhvr>
                                      <p:tavLst>
                                        <p:tav tm="0">
                                          <p:val>
                                            <p:strVal val="ppt_y"/>
                                          </p:val>
                                        </p:tav>
                                        <p:tav tm="100000">
                                          <p:val>
                                            <p:strVal val="0-ppt_h/2"/>
                                          </p:val>
                                        </p:tav>
                                      </p:tavLst>
                                    </p:anim>
                                    <p:set>
                                      <p:cBhvr>
                                        <p:cTn id="211" dur="1" fill="hold">
                                          <p:stCondLst>
                                            <p:cond delay="2999"/>
                                          </p:stCondLst>
                                        </p:cTn>
                                        <p:tgtEl>
                                          <p:spTgt spid="16"/>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3000"/>
                                        <p:tgtEl>
                                          <p:spTgt spid="18"/>
                                        </p:tgtEl>
                                        <p:attrNameLst>
                                          <p:attrName>ppt_x</p:attrName>
                                        </p:attrNameLst>
                                      </p:cBhvr>
                                      <p:tavLst>
                                        <p:tav tm="0">
                                          <p:val>
                                            <p:strVal val="ppt_x"/>
                                          </p:val>
                                        </p:tav>
                                        <p:tav tm="100000">
                                          <p:val>
                                            <p:strVal val="1+ppt_w/2"/>
                                          </p:val>
                                        </p:tav>
                                      </p:tavLst>
                                    </p:anim>
                                    <p:anim calcmode="lin" valueType="num">
                                      <p:cBhvr additive="base">
                                        <p:cTn id="214" dur="3000"/>
                                        <p:tgtEl>
                                          <p:spTgt spid="18"/>
                                        </p:tgtEl>
                                        <p:attrNameLst>
                                          <p:attrName>ppt_y</p:attrName>
                                        </p:attrNameLst>
                                      </p:cBhvr>
                                      <p:tavLst>
                                        <p:tav tm="0">
                                          <p:val>
                                            <p:strVal val="ppt_y"/>
                                          </p:val>
                                        </p:tav>
                                        <p:tav tm="100000">
                                          <p:val>
                                            <p:strVal val="0-ppt_h/2"/>
                                          </p:val>
                                        </p:tav>
                                      </p:tavLst>
                                    </p:anim>
                                    <p:set>
                                      <p:cBhvr>
                                        <p:cTn id="215" dur="1" fill="hold">
                                          <p:stCondLst>
                                            <p:cond delay="2999"/>
                                          </p:stCondLst>
                                        </p:cTn>
                                        <p:tgtEl>
                                          <p:spTgt spid="18"/>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3000"/>
                                        <p:tgtEl>
                                          <p:spTgt spid="20"/>
                                        </p:tgtEl>
                                        <p:attrNameLst>
                                          <p:attrName>ppt_x</p:attrName>
                                        </p:attrNameLst>
                                      </p:cBhvr>
                                      <p:tavLst>
                                        <p:tav tm="0">
                                          <p:val>
                                            <p:strVal val="ppt_x"/>
                                          </p:val>
                                        </p:tav>
                                        <p:tav tm="100000">
                                          <p:val>
                                            <p:strVal val="1+ppt_w/2"/>
                                          </p:val>
                                        </p:tav>
                                      </p:tavLst>
                                    </p:anim>
                                    <p:anim calcmode="lin" valueType="num">
                                      <p:cBhvr additive="base">
                                        <p:cTn id="218" dur="3000"/>
                                        <p:tgtEl>
                                          <p:spTgt spid="20"/>
                                        </p:tgtEl>
                                        <p:attrNameLst>
                                          <p:attrName>ppt_y</p:attrName>
                                        </p:attrNameLst>
                                      </p:cBhvr>
                                      <p:tavLst>
                                        <p:tav tm="0">
                                          <p:val>
                                            <p:strVal val="ppt_y"/>
                                          </p:val>
                                        </p:tav>
                                        <p:tav tm="100000">
                                          <p:val>
                                            <p:strVal val="0-ppt_h/2"/>
                                          </p:val>
                                        </p:tav>
                                      </p:tavLst>
                                    </p:anim>
                                    <p:set>
                                      <p:cBhvr>
                                        <p:cTn id="219" dur="1" fill="hold">
                                          <p:stCondLst>
                                            <p:cond delay="2999"/>
                                          </p:stCondLst>
                                        </p:cTn>
                                        <p:tgtEl>
                                          <p:spTgt spid="20"/>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1+ppt_w/2"/>
                                          </p:val>
                                        </p:tav>
                                      </p:tavLst>
                                    </p:anim>
                                    <p:anim calcmode="lin" valueType="num">
                                      <p:cBhvr additive="base">
                                        <p:cTn id="222" dur="3000"/>
                                        <p:tgtEl>
                                          <p:spTgt spid="22"/>
                                        </p:tgtEl>
                                        <p:attrNameLst>
                                          <p:attrName>ppt_y</p:attrName>
                                        </p:attrNameLst>
                                      </p:cBhvr>
                                      <p:tavLst>
                                        <p:tav tm="0">
                                          <p:val>
                                            <p:strVal val="ppt_y"/>
                                          </p:val>
                                        </p:tav>
                                        <p:tav tm="100000">
                                          <p:val>
                                            <p:strVal val="0-ppt_h/2"/>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3000"/>
                                        <p:tgtEl>
                                          <p:spTgt spid="24"/>
                                        </p:tgtEl>
                                        <p:attrNameLst>
                                          <p:attrName>ppt_x</p:attrName>
                                        </p:attrNameLst>
                                      </p:cBhvr>
                                      <p:tavLst>
                                        <p:tav tm="0">
                                          <p:val>
                                            <p:strVal val="ppt_x"/>
                                          </p:val>
                                        </p:tav>
                                        <p:tav tm="100000">
                                          <p:val>
                                            <p:strVal val="1+ppt_w/2"/>
                                          </p:val>
                                        </p:tav>
                                      </p:tavLst>
                                    </p:anim>
                                    <p:anim calcmode="lin" valueType="num">
                                      <p:cBhvr additive="base">
                                        <p:cTn id="226" dur="3000"/>
                                        <p:tgtEl>
                                          <p:spTgt spid="24"/>
                                        </p:tgtEl>
                                        <p:attrNameLst>
                                          <p:attrName>ppt_y</p:attrName>
                                        </p:attrNameLst>
                                      </p:cBhvr>
                                      <p:tavLst>
                                        <p:tav tm="0">
                                          <p:val>
                                            <p:strVal val="ppt_y"/>
                                          </p:val>
                                        </p:tav>
                                        <p:tav tm="100000">
                                          <p:val>
                                            <p:strVal val="0-ppt_h/2"/>
                                          </p:val>
                                        </p:tav>
                                      </p:tavLst>
                                    </p:anim>
                                    <p:set>
                                      <p:cBhvr>
                                        <p:cTn id="227" dur="1" fill="hold">
                                          <p:stCondLst>
                                            <p:cond delay="2999"/>
                                          </p:stCondLst>
                                        </p:cTn>
                                        <p:tgtEl>
                                          <p:spTgt spid="2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3000"/>
                                        <p:tgtEl>
                                          <p:spTgt spid="3"/>
                                        </p:tgtEl>
                                        <p:attrNameLst>
                                          <p:attrName>ppt_x</p:attrName>
                                        </p:attrNameLst>
                                      </p:cBhvr>
                                      <p:tavLst>
                                        <p:tav tm="0">
                                          <p:val>
                                            <p:strVal val="ppt_x"/>
                                          </p:val>
                                        </p:tav>
                                        <p:tav tm="100000">
                                          <p:val>
                                            <p:strVal val="1+ppt_w/2"/>
                                          </p:val>
                                        </p:tav>
                                      </p:tavLst>
                                    </p:anim>
                                    <p:anim calcmode="lin" valueType="num">
                                      <p:cBhvr additive="base">
                                        <p:cTn id="230" dur="3000"/>
                                        <p:tgtEl>
                                          <p:spTgt spid="3"/>
                                        </p:tgtEl>
                                        <p:attrNameLst>
                                          <p:attrName>ppt_y</p:attrName>
                                        </p:attrNameLst>
                                      </p:cBhvr>
                                      <p:tavLst>
                                        <p:tav tm="0">
                                          <p:val>
                                            <p:strVal val="ppt_y"/>
                                          </p:val>
                                        </p:tav>
                                        <p:tav tm="100000">
                                          <p:val>
                                            <p:strVal val="1+ppt_h/2"/>
                                          </p:val>
                                        </p:tav>
                                      </p:tavLst>
                                    </p:anim>
                                    <p:set>
                                      <p:cBhvr>
                                        <p:cTn id="231" dur="1" fill="hold">
                                          <p:stCondLst>
                                            <p:cond delay="2999"/>
                                          </p:stCondLst>
                                        </p:cTn>
                                        <p:tgtEl>
                                          <p:spTgt spid="3"/>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3000"/>
                                        <p:tgtEl>
                                          <p:spTgt spid="5"/>
                                        </p:tgtEl>
                                        <p:attrNameLst>
                                          <p:attrName>ppt_x</p:attrName>
                                        </p:attrNameLst>
                                      </p:cBhvr>
                                      <p:tavLst>
                                        <p:tav tm="0">
                                          <p:val>
                                            <p:strVal val="ppt_x"/>
                                          </p:val>
                                        </p:tav>
                                        <p:tav tm="100000">
                                          <p:val>
                                            <p:strVal val="1+ppt_w/2"/>
                                          </p:val>
                                        </p:tav>
                                      </p:tavLst>
                                    </p:anim>
                                    <p:anim calcmode="lin" valueType="num">
                                      <p:cBhvr additive="base">
                                        <p:cTn id="234" dur="3000"/>
                                        <p:tgtEl>
                                          <p:spTgt spid="5"/>
                                        </p:tgtEl>
                                        <p:attrNameLst>
                                          <p:attrName>ppt_y</p:attrName>
                                        </p:attrNameLst>
                                      </p:cBhvr>
                                      <p:tavLst>
                                        <p:tav tm="0">
                                          <p:val>
                                            <p:strVal val="ppt_y"/>
                                          </p:val>
                                        </p:tav>
                                        <p:tav tm="100000">
                                          <p:val>
                                            <p:strVal val="1+ppt_h/2"/>
                                          </p:val>
                                        </p:tav>
                                      </p:tavLst>
                                    </p:anim>
                                    <p:set>
                                      <p:cBhvr>
                                        <p:cTn id="235" dur="1" fill="hold">
                                          <p:stCondLst>
                                            <p:cond delay="2999"/>
                                          </p:stCondLst>
                                        </p:cTn>
                                        <p:tgtEl>
                                          <p:spTgt spid="5"/>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3000"/>
                                        <p:tgtEl>
                                          <p:spTgt spid="7"/>
                                        </p:tgtEl>
                                        <p:attrNameLst>
                                          <p:attrName>ppt_x</p:attrName>
                                        </p:attrNameLst>
                                      </p:cBhvr>
                                      <p:tavLst>
                                        <p:tav tm="0">
                                          <p:val>
                                            <p:strVal val="ppt_x"/>
                                          </p:val>
                                        </p:tav>
                                        <p:tav tm="100000">
                                          <p:val>
                                            <p:strVal val="1+ppt_w/2"/>
                                          </p:val>
                                        </p:tav>
                                      </p:tavLst>
                                    </p:anim>
                                    <p:anim calcmode="lin" valueType="num">
                                      <p:cBhvr additive="base">
                                        <p:cTn id="238" dur="3000"/>
                                        <p:tgtEl>
                                          <p:spTgt spid="7"/>
                                        </p:tgtEl>
                                        <p:attrNameLst>
                                          <p:attrName>ppt_y</p:attrName>
                                        </p:attrNameLst>
                                      </p:cBhvr>
                                      <p:tavLst>
                                        <p:tav tm="0">
                                          <p:val>
                                            <p:strVal val="ppt_y"/>
                                          </p:val>
                                        </p:tav>
                                        <p:tav tm="100000">
                                          <p:val>
                                            <p:strVal val="1+ppt_h/2"/>
                                          </p:val>
                                        </p:tav>
                                      </p:tavLst>
                                    </p:anim>
                                    <p:set>
                                      <p:cBhvr>
                                        <p:cTn id="239" dur="1" fill="hold">
                                          <p:stCondLst>
                                            <p:cond delay="2999"/>
                                          </p:stCondLst>
                                        </p:cTn>
                                        <p:tgtEl>
                                          <p:spTgt spid="7"/>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3000"/>
                                        <p:tgtEl>
                                          <p:spTgt spid="9"/>
                                        </p:tgtEl>
                                        <p:attrNameLst>
                                          <p:attrName>ppt_x</p:attrName>
                                        </p:attrNameLst>
                                      </p:cBhvr>
                                      <p:tavLst>
                                        <p:tav tm="0">
                                          <p:val>
                                            <p:strVal val="ppt_x"/>
                                          </p:val>
                                        </p:tav>
                                        <p:tav tm="100000">
                                          <p:val>
                                            <p:strVal val="1+ppt_w/2"/>
                                          </p:val>
                                        </p:tav>
                                      </p:tavLst>
                                    </p:anim>
                                    <p:anim calcmode="lin" valueType="num">
                                      <p:cBhvr additive="base">
                                        <p:cTn id="242" dur="3000"/>
                                        <p:tgtEl>
                                          <p:spTgt spid="9"/>
                                        </p:tgtEl>
                                        <p:attrNameLst>
                                          <p:attrName>ppt_y</p:attrName>
                                        </p:attrNameLst>
                                      </p:cBhvr>
                                      <p:tavLst>
                                        <p:tav tm="0">
                                          <p:val>
                                            <p:strVal val="ppt_y"/>
                                          </p:val>
                                        </p:tav>
                                        <p:tav tm="100000">
                                          <p:val>
                                            <p:strVal val="1+ppt_h/2"/>
                                          </p:val>
                                        </p:tav>
                                      </p:tavLst>
                                    </p:anim>
                                    <p:set>
                                      <p:cBhvr>
                                        <p:cTn id="243" dur="1" fill="hold">
                                          <p:stCondLst>
                                            <p:cond delay="2999"/>
                                          </p:stCondLst>
                                        </p:cTn>
                                        <p:tgtEl>
                                          <p:spTgt spid="9"/>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3000"/>
                                        <p:tgtEl>
                                          <p:spTgt spid="11"/>
                                        </p:tgtEl>
                                        <p:attrNameLst>
                                          <p:attrName>ppt_x</p:attrName>
                                        </p:attrNameLst>
                                      </p:cBhvr>
                                      <p:tavLst>
                                        <p:tav tm="0">
                                          <p:val>
                                            <p:strVal val="ppt_x"/>
                                          </p:val>
                                        </p:tav>
                                        <p:tav tm="100000">
                                          <p:val>
                                            <p:strVal val="1+ppt_w/2"/>
                                          </p:val>
                                        </p:tav>
                                      </p:tavLst>
                                    </p:anim>
                                    <p:anim calcmode="lin" valueType="num">
                                      <p:cBhvr additive="base">
                                        <p:cTn id="246" dur="3000"/>
                                        <p:tgtEl>
                                          <p:spTgt spid="11"/>
                                        </p:tgtEl>
                                        <p:attrNameLst>
                                          <p:attrName>ppt_y</p:attrName>
                                        </p:attrNameLst>
                                      </p:cBhvr>
                                      <p:tavLst>
                                        <p:tav tm="0">
                                          <p:val>
                                            <p:strVal val="ppt_y"/>
                                          </p:val>
                                        </p:tav>
                                        <p:tav tm="100000">
                                          <p:val>
                                            <p:strVal val="1+ppt_h/2"/>
                                          </p:val>
                                        </p:tav>
                                      </p:tavLst>
                                    </p:anim>
                                    <p:set>
                                      <p:cBhvr>
                                        <p:cTn id="247" dur="1" fill="hold">
                                          <p:stCondLst>
                                            <p:cond delay="2999"/>
                                          </p:stCondLst>
                                        </p:cTn>
                                        <p:tgtEl>
                                          <p:spTgt spid="11"/>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3000"/>
                                        <p:tgtEl>
                                          <p:spTgt spid="13"/>
                                        </p:tgtEl>
                                        <p:attrNameLst>
                                          <p:attrName>ppt_x</p:attrName>
                                        </p:attrNameLst>
                                      </p:cBhvr>
                                      <p:tavLst>
                                        <p:tav tm="0">
                                          <p:val>
                                            <p:strVal val="ppt_x"/>
                                          </p:val>
                                        </p:tav>
                                        <p:tav tm="100000">
                                          <p:val>
                                            <p:strVal val="1+ppt_w/2"/>
                                          </p:val>
                                        </p:tav>
                                      </p:tavLst>
                                    </p:anim>
                                    <p:anim calcmode="lin" valueType="num">
                                      <p:cBhvr additive="base">
                                        <p:cTn id="250" dur="3000"/>
                                        <p:tgtEl>
                                          <p:spTgt spid="13"/>
                                        </p:tgtEl>
                                        <p:attrNameLst>
                                          <p:attrName>ppt_y</p:attrName>
                                        </p:attrNameLst>
                                      </p:cBhvr>
                                      <p:tavLst>
                                        <p:tav tm="0">
                                          <p:val>
                                            <p:strVal val="ppt_y"/>
                                          </p:val>
                                        </p:tav>
                                        <p:tav tm="100000">
                                          <p:val>
                                            <p:strVal val="1+ppt_h/2"/>
                                          </p:val>
                                        </p:tav>
                                      </p:tavLst>
                                    </p:anim>
                                    <p:set>
                                      <p:cBhvr>
                                        <p:cTn id="251" dur="1" fill="hold">
                                          <p:stCondLst>
                                            <p:cond delay="2999"/>
                                          </p:stCondLst>
                                        </p:cTn>
                                        <p:tgtEl>
                                          <p:spTgt spid="13"/>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3000"/>
                                        <p:tgtEl>
                                          <p:spTgt spid="15"/>
                                        </p:tgtEl>
                                        <p:attrNameLst>
                                          <p:attrName>ppt_x</p:attrName>
                                        </p:attrNameLst>
                                      </p:cBhvr>
                                      <p:tavLst>
                                        <p:tav tm="0">
                                          <p:val>
                                            <p:strVal val="ppt_x"/>
                                          </p:val>
                                        </p:tav>
                                        <p:tav tm="100000">
                                          <p:val>
                                            <p:strVal val="1+ppt_w/2"/>
                                          </p:val>
                                        </p:tav>
                                      </p:tavLst>
                                    </p:anim>
                                    <p:anim calcmode="lin" valueType="num">
                                      <p:cBhvr additive="base">
                                        <p:cTn id="254" dur="3000"/>
                                        <p:tgtEl>
                                          <p:spTgt spid="15"/>
                                        </p:tgtEl>
                                        <p:attrNameLst>
                                          <p:attrName>ppt_y</p:attrName>
                                        </p:attrNameLst>
                                      </p:cBhvr>
                                      <p:tavLst>
                                        <p:tav tm="0">
                                          <p:val>
                                            <p:strVal val="ppt_y"/>
                                          </p:val>
                                        </p:tav>
                                        <p:tav tm="100000">
                                          <p:val>
                                            <p:strVal val="1+ppt_h/2"/>
                                          </p:val>
                                        </p:tav>
                                      </p:tavLst>
                                    </p:anim>
                                    <p:set>
                                      <p:cBhvr>
                                        <p:cTn id="255" dur="1" fill="hold">
                                          <p:stCondLst>
                                            <p:cond delay="2999"/>
                                          </p:stCondLst>
                                        </p:cTn>
                                        <p:tgtEl>
                                          <p:spTgt spid="15"/>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3000"/>
                                        <p:tgtEl>
                                          <p:spTgt spid="17"/>
                                        </p:tgtEl>
                                        <p:attrNameLst>
                                          <p:attrName>ppt_x</p:attrName>
                                        </p:attrNameLst>
                                      </p:cBhvr>
                                      <p:tavLst>
                                        <p:tav tm="0">
                                          <p:val>
                                            <p:strVal val="ppt_x"/>
                                          </p:val>
                                        </p:tav>
                                        <p:tav tm="100000">
                                          <p:val>
                                            <p:strVal val="1+ppt_w/2"/>
                                          </p:val>
                                        </p:tav>
                                      </p:tavLst>
                                    </p:anim>
                                    <p:anim calcmode="lin" valueType="num">
                                      <p:cBhvr additive="base">
                                        <p:cTn id="258" dur="3000"/>
                                        <p:tgtEl>
                                          <p:spTgt spid="17"/>
                                        </p:tgtEl>
                                        <p:attrNameLst>
                                          <p:attrName>ppt_y</p:attrName>
                                        </p:attrNameLst>
                                      </p:cBhvr>
                                      <p:tavLst>
                                        <p:tav tm="0">
                                          <p:val>
                                            <p:strVal val="ppt_y"/>
                                          </p:val>
                                        </p:tav>
                                        <p:tav tm="100000">
                                          <p:val>
                                            <p:strVal val="1+ppt_h/2"/>
                                          </p:val>
                                        </p:tav>
                                      </p:tavLst>
                                    </p:anim>
                                    <p:set>
                                      <p:cBhvr>
                                        <p:cTn id="259" dur="1" fill="hold">
                                          <p:stCondLst>
                                            <p:cond delay="2999"/>
                                          </p:stCondLst>
                                        </p:cTn>
                                        <p:tgtEl>
                                          <p:spTgt spid="17"/>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3000"/>
                                        <p:tgtEl>
                                          <p:spTgt spid="19"/>
                                        </p:tgtEl>
                                        <p:attrNameLst>
                                          <p:attrName>ppt_x</p:attrName>
                                        </p:attrNameLst>
                                      </p:cBhvr>
                                      <p:tavLst>
                                        <p:tav tm="0">
                                          <p:val>
                                            <p:strVal val="ppt_x"/>
                                          </p:val>
                                        </p:tav>
                                        <p:tav tm="100000">
                                          <p:val>
                                            <p:strVal val="1+ppt_w/2"/>
                                          </p:val>
                                        </p:tav>
                                      </p:tavLst>
                                    </p:anim>
                                    <p:anim calcmode="lin" valueType="num">
                                      <p:cBhvr additive="base">
                                        <p:cTn id="262" dur="3000"/>
                                        <p:tgtEl>
                                          <p:spTgt spid="19"/>
                                        </p:tgtEl>
                                        <p:attrNameLst>
                                          <p:attrName>ppt_y</p:attrName>
                                        </p:attrNameLst>
                                      </p:cBhvr>
                                      <p:tavLst>
                                        <p:tav tm="0">
                                          <p:val>
                                            <p:strVal val="ppt_y"/>
                                          </p:val>
                                        </p:tav>
                                        <p:tav tm="100000">
                                          <p:val>
                                            <p:strVal val="1+ppt_h/2"/>
                                          </p:val>
                                        </p:tav>
                                      </p:tavLst>
                                    </p:anim>
                                    <p:set>
                                      <p:cBhvr>
                                        <p:cTn id="263" dur="1" fill="hold">
                                          <p:stCondLst>
                                            <p:cond delay="2999"/>
                                          </p:stCondLst>
                                        </p:cTn>
                                        <p:tgtEl>
                                          <p:spTgt spid="19"/>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3000"/>
                                        <p:tgtEl>
                                          <p:spTgt spid="21"/>
                                        </p:tgtEl>
                                        <p:attrNameLst>
                                          <p:attrName>ppt_x</p:attrName>
                                        </p:attrNameLst>
                                      </p:cBhvr>
                                      <p:tavLst>
                                        <p:tav tm="0">
                                          <p:val>
                                            <p:strVal val="ppt_x"/>
                                          </p:val>
                                        </p:tav>
                                        <p:tav tm="100000">
                                          <p:val>
                                            <p:strVal val="1+ppt_w/2"/>
                                          </p:val>
                                        </p:tav>
                                      </p:tavLst>
                                    </p:anim>
                                    <p:anim calcmode="lin" valueType="num">
                                      <p:cBhvr additive="base">
                                        <p:cTn id="266" dur="3000"/>
                                        <p:tgtEl>
                                          <p:spTgt spid="21"/>
                                        </p:tgtEl>
                                        <p:attrNameLst>
                                          <p:attrName>ppt_y</p:attrName>
                                        </p:attrNameLst>
                                      </p:cBhvr>
                                      <p:tavLst>
                                        <p:tav tm="0">
                                          <p:val>
                                            <p:strVal val="ppt_y"/>
                                          </p:val>
                                        </p:tav>
                                        <p:tav tm="100000">
                                          <p:val>
                                            <p:strVal val="1+ppt_h/2"/>
                                          </p:val>
                                        </p:tav>
                                      </p:tavLst>
                                    </p:anim>
                                    <p:set>
                                      <p:cBhvr>
                                        <p:cTn id="267" dur="1" fill="hold">
                                          <p:stCondLst>
                                            <p:cond delay="2999"/>
                                          </p:stCondLst>
                                        </p:cTn>
                                        <p:tgtEl>
                                          <p:spTgt spid="21"/>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3000"/>
                                        <p:tgtEl>
                                          <p:spTgt spid="23"/>
                                        </p:tgtEl>
                                        <p:attrNameLst>
                                          <p:attrName>ppt_x</p:attrName>
                                        </p:attrNameLst>
                                      </p:cBhvr>
                                      <p:tavLst>
                                        <p:tav tm="0">
                                          <p:val>
                                            <p:strVal val="ppt_x"/>
                                          </p:val>
                                        </p:tav>
                                        <p:tav tm="100000">
                                          <p:val>
                                            <p:strVal val="1+ppt_w/2"/>
                                          </p:val>
                                        </p:tav>
                                      </p:tavLst>
                                    </p:anim>
                                    <p:anim calcmode="lin" valueType="num">
                                      <p:cBhvr additive="base">
                                        <p:cTn id="270" dur="3000"/>
                                        <p:tgtEl>
                                          <p:spTgt spid="23"/>
                                        </p:tgtEl>
                                        <p:attrNameLst>
                                          <p:attrName>ppt_y</p:attrName>
                                        </p:attrNameLst>
                                      </p:cBhvr>
                                      <p:tavLst>
                                        <p:tav tm="0">
                                          <p:val>
                                            <p:strVal val="ppt_y"/>
                                          </p:val>
                                        </p:tav>
                                        <p:tav tm="100000">
                                          <p:val>
                                            <p:strVal val="1+ppt_h/2"/>
                                          </p:val>
                                        </p:tav>
                                      </p:tavLst>
                                    </p:anim>
                                    <p:set>
                                      <p:cBhvr>
                                        <p:cTn id="271" dur="1" fill="hold">
                                          <p:stCondLst>
                                            <p:cond delay="2999"/>
                                          </p:stCondLst>
                                        </p:cTn>
                                        <p:tgtEl>
                                          <p:spTgt spid="23"/>
                                        </p:tgtEl>
                                        <p:attrNameLst>
                                          <p:attrName>style.visibility</p:attrName>
                                        </p:attrNameLst>
                                      </p:cBhvr>
                                      <p:to>
                                        <p:strVal val="hidden"/>
                                      </p:to>
                                    </p:set>
                                  </p:childTnLst>
                                </p:cTn>
                              </p:par>
                              <p:par>
                                <p:cTn id="272" presetID="8" presetClass="emph" presetSubtype="0" autoRev="1" fill="hold" nodeType="withEffect">
                                  <p:stCondLst>
                                    <p:cond delay="0"/>
                                  </p:stCondLst>
                                  <p:childTnLst>
                                    <p:animRot by="21600000">
                                      <p:cBhvr>
                                        <p:cTn id="273" dur="3000" fill="hold"/>
                                        <p:tgtEl>
                                          <p:spTgt spid="3"/>
                                        </p:tgtEl>
                                        <p:attrNameLst>
                                          <p:attrName>r</p:attrName>
                                        </p:attrNameLst>
                                      </p:cBhvr>
                                    </p:animRot>
                                  </p:childTnLst>
                                </p:cTn>
                              </p:par>
                              <p:par>
                                <p:cTn id="274" presetID="8" presetClass="emph" presetSubtype="0" autoRev="1" fill="hold" nodeType="withEffect">
                                  <p:stCondLst>
                                    <p:cond delay="0"/>
                                  </p:stCondLst>
                                  <p:childTnLst>
                                    <p:animRot by="21600000">
                                      <p:cBhvr>
                                        <p:cTn id="275" dur="3000" fill="hold"/>
                                        <p:tgtEl>
                                          <p:spTgt spid="5"/>
                                        </p:tgtEl>
                                        <p:attrNameLst>
                                          <p:attrName>r</p:attrName>
                                        </p:attrNameLst>
                                      </p:cBhvr>
                                    </p:animRot>
                                  </p:childTnLst>
                                </p:cTn>
                              </p:par>
                              <p:par>
                                <p:cTn id="276" presetID="8" presetClass="emph" presetSubtype="0" autoRev="1" fill="hold" nodeType="withEffect">
                                  <p:stCondLst>
                                    <p:cond delay="0"/>
                                  </p:stCondLst>
                                  <p:childTnLst>
                                    <p:animRot by="21600000">
                                      <p:cBhvr>
                                        <p:cTn id="277" dur="3000" fill="hold"/>
                                        <p:tgtEl>
                                          <p:spTgt spid="7"/>
                                        </p:tgtEl>
                                        <p:attrNameLst>
                                          <p:attrName>r</p:attrName>
                                        </p:attrNameLst>
                                      </p:cBhvr>
                                    </p:animRot>
                                  </p:childTnLst>
                                </p:cTn>
                              </p:par>
                              <p:par>
                                <p:cTn id="278" presetID="8" presetClass="emph" presetSubtype="0" autoRev="1" fill="hold" nodeType="withEffect">
                                  <p:stCondLst>
                                    <p:cond delay="0"/>
                                  </p:stCondLst>
                                  <p:childTnLst>
                                    <p:animRot by="21600000">
                                      <p:cBhvr>
                                        <p:cTn id="279" dur="3000" fill="hold"/>
                                        <p:tgtEl>
                                          <p:spTgt spid="9"/>
                                        </p:tgtEl>
                                        <p:attrNameLst>
                                          <p:attrName>r</p:attrName>
                                        </p:attrNameLst>
                                      </p:cBhvr>
                                    </p:animRot>
                                  </p:childTnLst>
                                </p:cTn>
                              </p:par>
                              <p:par>
                                <p:cTn id="280" presetID="8" presetClass="emph" presetSubtype="0" autoRev="1" fill="hold" nodeType="withEffect">
                                  <p:stCondLst>
                                    <p:cond delay="0"/>
                                  </p:stCondLst>
                                  <p:childTnLst>
                                    <p:animRot by="21600000">
                                      <p:cBhvr>
                                        <p:cTn id="281" dur="3000" fill="hold"/>
                                        <p:tgtEl>
                                          <p:spTgt spid="11"/>
                                        </p:tgtEl>
                                        <p:attrNameLst>
                                          <p:attrName>r</p:attrName>
                                        </p:attrNameLst>
                                      </p:cBhvr>
                                    </p:animRot>
                                  </p:childTnLst>
                                </p:cTn>
                              </p:par>
                              <p:par>
                                <p:cTn id="282" presetID="8" presetClass="emph" presetSubtype="0" autoRev="1" fill="hold" nodeType="withEffect">
                                  <p:stCondLst>
                                    <p:cond delay="0"/>
                                  </p:stCondLst>
                                  <p:childTnLst>
                                    <p:animRot by="21600000">
                                      <p:cBhvr>
                                        <p:cTn id="283" dur="3000" fill="hold"/>
                                        <p:tgtEl>
                                          <p:spTgt spid="13"/>
                                        </p:tgtEl>
                                        <p:attrNameLst>
                                          <p:attrName>r</p:attrName>
                                        </p:attrNameLst>
                                      </p:cBhvr>
                                    </p:animRot>
                                  </p:childTnLst>
                                </p:cTn>
                              </p:par>
                              <p:par>
                                <p:cTn id="284" presetID="8" presetClass="emph" presetSubtype="0" autoRev="1" fill="hold" nodeType="withEffect">
                                  <p:stCondLst>
                                    <p:cond delay="0"/>
                                  </p:stCondLst>
                                  <p:childTnLst>
                                    <p:animRot by="21600000">
                                      <p:cBhvr>
                                        <p:cTn id="285" dur="3000" fill="hold"/>
                                        <p:tgtEl>
                                          <p:spTgt spid="15"/>
                                        </p:tgtEl>
                                        <p:attrNameLst>
                                          <p:attrName>r</p:attrName>
                                        </p:attrNameLst>
                                      </p:cBhvr>
                                    </p:animRot>
                                  </p:childTnLst>
                                </p:cTn>
                              </p:par>
                              <p:par>
                                <p:cTn id="286" presetID="8" presetClass="emph" presetSubtype="0" autoRev="1" fill="hold" nodeType="withEffect">
                                  <p:stCondLst>
                                    <p:cond delay="0"/>
                                  </p:stCondLst>
                                  <p:childTnLst>
                                    <p:animRot by="21600000">
                                      <p:cBhvr>
                                        <p:cTn id="287" dur="3000" fill="hold"/>
                                        <p:tgtEl>
                                          <p:spTgt spid="17"/>
                                        </p:tgtEl>
                                        <p:attrNameLst>
                                          <p:attrName>r</p:attrName>
                                        </p:attrNameLst>
                                      </p:cBhvr>
                                    </p:animRot>
                                  </p:childTnLst>
                                </p:cTn>
                              </p:par>
                              <p:par>
                                <p:cTn id="288" presetID="8" presetClass="emph" presetSubtype="0" autoRev="1" fill="hold" nodeType="withEffect">
                                  <p:stCondLst>
                                    <p:cond delay="0"/>
                                  </p:stCondLst>
                                  <p:childTnLst>
                                    <p:animRot by="21600000">
                                      <p:cBhvr>
                                        <p:cTn id="289" dur="3000" fill="hold"/>
                                        <p:tgtEl>
                                          <p:spTgt spid="19"/>
                                        </p:tgtEl>
                                        <p:attrNameLst>
                                          <p:attrName>r</p:attrName>
                                        </p:attrNameLst>
                                      </p:cBhvr>
                                    </p:animRot>
                                  </p:childTnLst>
                                </p:cTn>
                              </p:par>
                              <p:par>
                                <p:cTn id="290" presetID="8" presetClass="emph" presetSubtype="0" autoRev="1" fill="hold" nodeType="withEffect">
                                  <p:stCondLst>
                                    <p:cond delay="0"/>
                                  </p:stCondLst>
                                  <p:childTnLst>
                                    <p:animRot by="21600000">
                                      <p:cBhvr>
                                        <p:cTn id="291" dur="3000" fill="hold"/>
                                        <p:tgtEl>
                                          <p:spTgt spid="21"/>
                                        </p:tgtEl>
                                        <p:attrNameLst>
                                          <p:attrName>r</p:attrName>
                                        </p:attrNameLst>
                                      </p:cBhvr>
                                    </p:animRot>
                                  </p:childTnLst>
                                </p:cTn>
                              </p:par>
                              <p:par>
                                <p:cTn id="292" presetID="8" presetClass="emph" presetSubtype="0" autoRev="1" fill="hold" nodeType="withEffect">
                                  <p:stCondLst>
                                    <p:cond delay="0"/>
                                  </p:stCondLst>
                                  <p:childTnLst>
                                    <p:animRot by="21600000">
                                      <p:cBhvr>
                                        <p:cTn id="293" dur="3000" fill="hold"/>
                                        <p:tgtEl>
                                          <p:spTgt spid="23"/>
                                        </p:tgtEl>
                                        <p:attrNameLst>
                                          <p:attrName>r</p:attrName>
                                        </p:attrNameLst>
                                      </p:cBhvr>
                                    </p:animRot>
                                  </p:childTnLst>
                                </p:cTn>
                              </p:par>
                              <p:par>
                                <p:cTn id="294" presetID="8" presetClass="emph" presetSubtype="0" autoRev="1" fill="hold" nodeType="withEffect">
                                  <p:stCondLst>
                                    <p:cond delay="0"/>
                                  </p:stCondLst>
                                  <p:childTnLst>
                                    <p:animRot by="-21600000">
                                      <p:cBhvr>
                                        <p:cTn id="295" dur="3000" fill="hold"/>
                                        <p:tgtEl>
                                          <p:spTgt spid="4"/>
                                        </p:tgtEl>
                                        <p:attrNameLst>
                                          <p:attrName>r</p:attrName>
                                        </p:attrNameLst>
                                      </p:cBhvr>
                                    </p:animRot>
                                  </p:childTnLst>
                                </p:cTn>
                              </p:par>
                              <p:par>
                                <p:cTn id="296" presetID="8" presetClass="emph" presetSubtype="0" autoRev="1" fill="hold" nodeType="withEffect">
                                  <p:stCondLst>
                                    <p:cond delay="0"/>
                                  </p:stCondLst>
                                  <p:childTnLst>
                                    <p:animRot by="-21600000">
                                      <p:cBhvr>
                                        <p:cTn id="297" dur="3000" fill="hold"/>
                                        <p:tgtEl>
                                          <p:spTgt spid="6"/>
                                        </p:tgtEl>
                                        <p:attrNameLst>
                                          <p:attrName>r</p:attrName>
                                        </p:attrNameLst>
                                      </p:cBhvr>
                                    </p:animRot>
                                  </p:childTnLst>
                                </p:cTn>
                              </p:par>
                              <p:par>
                                <p:cTn id="298" presetID="8" presetClass="emph" presetSubtype="0" autoRev="1" fill="hold" nodeType="withEffect">
                                  <p:stCondLst>
                                    <p:cond delay="0"/>
                                  </p:stCondLst>
                                  <p:childTnLst>
                                    <p:animRot by="-21600000">
                                      <p:cBhvr>
                                        <p:cTn id="299" dur="3000" fill="hold"/>
                                        <p:tgtEl>
                                          <p:spTgt spid="8"/>
                                        </p:tgtEl>
                                        <p:attrNameLst>
                                          <p:attrName>r</p:attrName>
                                        </p:attrNameLst>
                                      </p:cBhvr>
                                    </p:animRot>
                                  </p:childTnLst>
                                </p:cTn>
                              </p:par>
                              <p:par>
                                <p:cTn id="300" presetID="8" presetClass="emph" presetSubtype="0" autoRev="1" fill="hold" nodeType="withEffect">
                                  <p:stCondLst>
                                    <p:cond delay="0"/>
                                  </p:stCondLst>
                                  <p:childTnLst>
                                    <p:animRot by="-21600000">
                                      <p:cBhvr>
                                        <p:cTn id="301" dur="3000" fill="hold"/>
                                        <p:tgtEl>
                                          <p:spTgt spid="10"/>
                                        </p:tgtEl>
                                        <p:attrNameLst>
                                          <p:attrName>r</p:attrName>
                                        </p:attrNameLst>
                                      </p:cBhvr>
                                    </p:animRot>
                                  </p:childTnLst>
                                </p:cTn>
                              </p:par>
                              <p:par>
                                <p:cTn id="302" presetID="8" presetClass="emph" presetSubtype="0" autoRev="1" fill="hold" nodeType="withEffect">
                                  <p:stCondLst>
                                    <p:cond delay="0"/>
                                  </p:stCondLst>
                                  <p:childTnLst>
                                    <p:animRot by="-21600000">
                                      <p:cBhvr>
                                        <p:cTn id="303" dur="3000" fill="hold"/>
                                        <p:tgtEl>
                                          <p:spTgt spid="12"/>
                                        </p:tgtEl>
                                        <p:attrNameLst>
                                          <p:attrName>r</p:attrName>
                                        </p:attrNameLst>
                                      </p:cBhvr>
                                    </p:animRot>
                                  </p:childTnLst>
                                </p:cTn>
                              </p:par>
                              <p:par>
                                <p:cTn id="304" presetID="8" presetClass="emph" presetSubtype="0" autoRev="1" fill="hold" nodeType="withEffect">
                                  <p:stCondLst>
                                    <p:cond delay="0"/>
                                  </p:stCondLst>
                                  <p:childTnLst>
                                    <p:animRot by="-21600000">
                                      <p:cBhvr>
                                        <p:cTn id="305" dur="3000" fill="hold"/>
                                        <p:tgtEl>
                                          <p:spTgt spid="14"/>
                                        </p:tgtEl>
                                        <p:attrNameLst>
                                          <p:attrName>r</p:attrName>
                                        </p:attrNameLst>
                                      </p:cBhvr>
                                    </p:animRot>
                                  </p:childTnLst>
                                </p:cTn>
                              </p:par>
                              <p:par>
                                <p:cTn id="306" presetID="8" presetClass="emph" presetSubtype="0" autoRev="1" fill="hold" nodeType="withEffect">
                                  <p:stCondLst>
                                    <p:cond delay="0"/>
                                  </p:stCondLst>
                                  <p:childTnLst>
                                    <p:animRot by="-21600000">
                                      <p:cBhvr>
                                        <p:cTn id="307" dur="3000" fill="hold"/>
                                        <p:tgtEl>
                                          <p:spTgt spid="16"/>
                                        </p:tgtEl>
                                        <p:attrNameLst>
                                          <p:attrName>r</p:attrName>
                                        </p:attrNameLst>
                                      </p:cBhvr>
                                    </p:animRot>
                                  </p:childTnLst>
                                </p:cTn>
                              </p:par>
                              <p:par>
                                <p:cTn id="308" presetID="8" presetClass="emph" presetSubtype="0" autoRev="1" fill="hold" nodeType="withEffect">
                                  <p:stCondLst>
                                    <p:cond delay="0"/>
                                  </p:stCondLst>
                                  <p:childTnLst>
                                    <p:animRot by="-21600000">
                                      <p:cBhvr>
                                        <p:cTn id="309" dur="3000" fill="hold"/>
                                        <p:tgtEl>
                                          <p:spTgt spid="18"/>
                                        </p:tgtEl>
                                        <p:attrNameLst>
                                          <p:attrName>r</p:attrName>
                                        </p:attrNameLst>
                                      </p:cBhvr>
                                    </p:animRot>
                                  </p:childTnLst>
                                </p:cTn>
                              </p:par>
                              <p:par>
                                <p:cTn id="310" presetID="8" presetClass="emph" presetSubtype="0" autoRev="1" fill="hold" nodeType="withEffect">
                                  <p:stCondLst>
                                    <p:cond delay="0"/>
                                  </p:stCondLst>
                                  <p:childTnLst>
                                    <p:animRot by="-21600000">
                                      <p:cBhvr>
                                        <p:cTn id="311" dur="3000" fill="hold"/>
                                        <p:tgtEl>
                                          <p:spTgt spid="20"/>
                                        </p:tgtEl>
                                        <p:attrNameLst>
                                          <p:attrName>r</p:attrName>
                                        </p:attrNameLst>
                                      </p:cBhvr>
                                    </p:animRot>
                                  </p:childTnLst>
                                </p:cTn>
                              </p:par>
                              <p:par>
                                <p:cTn id="312" presetID="8" presetClass="emph" presetSubtype="0" autoRev="1" fill="hold" nodeType="withEffect">
                                  <p:stCondLst>
                                    <p:cond delay="0"/>
                                  </p:stCondLst>
                                  <p:childTnLst>
                                    <p:animRot by="-21600000">
                                      <p:cBhvr>
                                        <p:cTn id="313" dur="3000" fill="hold"/>
                                        <p:tgtEl>
                                          <p:spTgt spid="22"/>
                                        </p:tgtEl>
                                        <p:attrNameLst>
                                          <p:attrName>r</p:attrName>
                                        </p:attrNameLst>
                                      </p:cBhvr>
                                    </p:animRot>
                                  </p:childTnLst>
                                </p:cTn>
                              </p:par>
                              <p:par>
                                <p:cTn id="314" presetID="8" presetClass="emph" presetSubtype="0" autoRev="1" fill="hold" nodeType="withEffect">
                                  <p:stCondLst>
                                    <p:cond delay="0"/>
                                  </p:stCondLst>
                                  <p:childTnLst>
                                    <p:animRot by="-21600000">
                                      <p:cBhvr>
                                        <p:cTn id="315" dur="3000" fill="hold"/>
                                        <p:tgtEl>
                                          <p:spTgt spid="24"/>
                                        </p:tgtEl>
                                        <p:attrNameLst>
                                          <p:attrName>r</p:attrName>
                                        </p:attrNameLst>
                                      </p:cBhvr>
                                    </p:animRot>
                                  </p:childTnLst>
                                </p:cTn>
                              </p:par>
                              <p:par>
                                <p:cTn id="316" presetID="17" presetClass="entr" presetSubtype="8" fill="hold" nodeType="withEffect">
                                  <p:stCondLst>
                                    <p:cond delay="0"/>
                                  </p:stCondLst>
                                  <p:childTnLst>
                                    <p:set>
                                      <p:cBhvr>
                                        <p:cTn id="317" dur="1" fill="hold">
                                          <p:stCondLst>
                                            <p:cond delay="0"/>
                                          </p:stCondLst>
                                        </p:cTn>
                                        <p:tgtEl>
                                          <p:spTgt spid="2"/>
                                        </p:tgtEl>
                                        <p:attrNameLst>
                                          <p:attrName>style.visibility</p:attrName>
                                        </p:attrNameLst>
                                      </p:cBhvr>
                                      <p:to>
                                        <p:strVal val="visible"/>
                                      </p:to>
                                    </p:set>
                                    <p:anim calcmode="lin" valueType="num">
                                      <p:cBhvr>
                                        <p:cTn id="318" dur="3000" fill="hold"/>
                                        <p:tgtEl>
                                          <p:spTgt spid="2"/>
                                        </p:tgtEl>
                                        <p:attrNameLst>
                                          <p:attrName>ppt_x</p:attrName>
                                        </p:attrNameLst>
                                      </p:cBhvr>
                                      <p:tavLst>
                                        <p:tav tm="0">
                                          <p:val>
                                            <p:strVal val="#ppt_x-#ppt_w/2"/>
                                          </p:val>
                                        </p:tav>
                                        <p:tav tm="100000">
                                          <p:val>
                                            <p:strVal val="#ppt_x"/>
                                          </p:val>
                                        </p:tav>
                                      </p:tavLst>
                                    </p:anim>
                                    <p:anim calcmode="lin" valueType="num">
                                      <p:cBhvr>
                                        <p:cTn id="319" dur="3000" fill="hold"/>
                                        <p:tgtEl>
                                          <p:spTgt spid="2"/>
                                        </p:tgtEl>
                                        <p:attrNameLst>
                                          <p:attrName>ppt_y</p:attrName>
                                        </p:attrNameLst>
                                      </p:cBhvr>
                                      <p:tavLst>
                                        <p:tav tm="0">
                                          <p:val>
                                            <p:strVal val="#ppt_y"/>
                                          </p:val>
                                        </p:tav>
                                        <p:tav tm="100000">
                                          <p:val>
                                            <p:strVal val="#ppt_y"/>
                                          </p:val>
                                        </p:tav>
                                      </p:tavLst>
                                    </p:anim>
                                    <p:anim calcmode="lin" valueType="num">
                                      <p:cBhvr>
                                        <p:cTn id="320" dur="3000" fill="hold"/>
                                        <p:tgtEl>
                                          <p:spTgt spid="2"/>
                                        </p:tgtEl>
                                        <p:attrNameLst>
                                          <p:attrName>ppt_w</p:attrName>
                                        </p:attrNameLst>
                                      </p:cBhvr>
                                      <p:tavLst>
                                        <p:tav tm="0">
                                          <p:val>
                                            <p:fltVal val="0"/>
                                          </p:val>
                                        </p:tav>
                                        <p:tav tm="100000">
                                          <p:val>
                                            <p:strVal val="#ppt_w"/>
                                          </p:val>
                                        </p:tav>
                                      </p:tavLst>
                                    </p:anim>
                                    <p:anim calcmode="lin" valueType="num">
                                      <p:cBhvr>
                                        <p:cTn id="321" dur="3000" fill="hold"/>
                                        <p:tgtEl>
                                          <p:spTgt spid="2"/>
                                        </p:tgtEl>
                                        <p:attrNameLst>
                                          <p:attrName>ppt_h</p:attrName>
                                        </p:attrNameLst>
                                      </p:cBhvr>
                                      <p:tavLst>
                                        <p:tav tm="0">
                                          <p:val>
                                            <p:strVal val="#ppt_h"/>
                                          </p:val>
                                        </p:tav>
                                        <p:tav tm="100000">
                                          <p:val>
                                            <p:strVal val="#ppt_h"/>
                                          </p:val>
                                        </p:tav>
                                      </p:tavLst>
                                    </p:anim>
                                  </p:childTnLst>
                                </p:cTn>
                              </p:par>
                              <p:par>
                                <p:cTn id="322" presetID="16" presetClass="entr" presetSubtype="26" fill="hold" nodeType="withEffect">
                                  <p:stCondLst>
                                    <p:cond delay="0"/>
                                  </p:stCondLst>
                                  <p:childTnLst>
                                    <p:set>
                                      <p:cBhvr>
                                        <p:cTn id="323" dur="1" fill="hold">
                                          <p:stCondLst>
                                            <p:cond delay="0"/>
                                          </p:stCondLst>
                                        </p:cTn>
                                        <p:tgtEl>
                                          <p:spTgt spid="2"/>
                                        </p:tgtEl>
                                        <p:attrNameLst>
                                          <p:attrName>style.visibility</p:attrName>
                                        </p:attrNameLst>
                                      </p:cBhvr>
                                      <p:to>
                                        <p:strVal val="visible"/>
                                      </p:to>
                                    </p:set>
                                    <p:animEffect transition="in" filter="barn(inHorizontal)">
                                      <p:cBhvr>
                                        <p:cTn id="3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fg.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4500562" y="0"/>
            <a:ext cx="1071570" cy="1071570"/>
          </a:xfrm>
          <a:prstGeom prst="rect">
            <a:avLst/>
          </a:prstGeom>
        </p:spPr>
      </p:pic>
      <p:pic>
        <p:nvPicPr>
          <p:cNvPr id="4" name="3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3500430" y="0"/>
            <a:ext cx="1071570" cy="1071570"/>
          </a:xfrm>
          <a:prstGeom prst="rect">
            <a:avLst/>
          </a:prstGeom>
        </p:spPr>
      </p:pic>
      <p:pic>
        <p:nvPicPr>
          <p:cNvPr id="5" name="4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4500562" y="928676"/>
            <a:ext cx="1071570" cy="1071570"/>
          </a:xfrm>
          <a:prstGeom prst="rect">
            <a:avLst/>
          </a:prstGeom>
        </p:spPr>
      </p:pic>
      <p:pic>
        <p:nvPicPr>
          <p:cNvPr id="6" name="5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3500430" y="928676"/>
            <a:ext cx="1071570" cy="1071570"/>
          </a:xfrm>
          <a:prstGeom prst="rect">
            <a:avLst/>
          </a:prstGeom>
        </p:spPr>
      </p:pic>
      <p:pic>
        <p:nvPicPr>
          <p:cNvPr id="7" name="6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4500562" y="1857370"/>
            <a:ext cx="1071570" cy="1071570"/>
          </a:xfrm>
          <a:prstGeom prst="rect">
            <a:avLst/>
          </a:prstGeom>
        </p:spPr>
      </p:pic>
      <p:pic>
        <p:nvPicPr>
          <p:cNvPr id="8" name="7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3500430" y="1857370"/>
            <a:ext cx="1071570" cy="1071570"/>
          </a:xfrm>
          <a:prstGeom prst="rect">
            <a:avLst/>
          </a:prstGeom>
        </p:spPr>
      </p:pic>
      <p:pic>
        <p:nvPicPr>
          <p:cNvPr id="9" name="8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4500562" y="2928940"/>
            <a:ext cx="1071570" cy="1071570"/>
          </a:xfrm>
          <a:prstGeom prst="rect">
            <a:avLst/>
          </a:prstGeom>
        </p:spPr>
      </p:pic>
      <p:pic>
        <p:nvPicPr>
          <p:cNvPr id="10" name="9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3500430" y="2928940"/>
            <a:ext cx="1071570" cy="1071570"/>
          </a:xfrm>
          <a:prstGeom prst="rect">
            <a:avLst/>
          </a:prstGeom>
        </p:spPr>
      </p:pic>
      <p:pic>
        <p:nvPicPr>
          <p:cNvPr id="11" name="10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4500562" y="3929072"/>
            <a:ext cx="1071570" cy="1071570"/>
          </a:xfrm>
          <a:prstGeom prst="rect">
            <a:avLst/>
          </a:prstGeom>
        </p:spPr>
      </p:pic>
      <p:pic>
        <p:nvPicPr>
          <p:cNvPr id="12" name="11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3500430" y="3929072"/>
            <a:ext cx="1071570" cy="1071570"/>
          </a:xfrm>
          <a:prstGeom prst="rect">
            <a:avLst/>
          </a:prstGeom>
        </p:spPr>
      </p:pic>
      <p:pic>
        <p:nvPicPr>
          <p:cNvPr id="13" name="12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2214546" y="0"/>
            <a:ext cx="1071570" cy="1071570"/>
          </a:xfrm>
          <a:prstGeom prst="rect">
            <a:avLst/>
          </a:prstGeom>
        </p:spPr>
      </p:pic>
      <p:pic>
        <p:nvPicPr>
          <p:cNvPr id="14" name="13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2214546" y="928676"/>
            <a:ext cx="1071570" cy="1071570"/>
          </a:xfrm>
          <a:prstGeom prst="rect">
            <a:avLst/>
          </a:prstGeom>
        </p:spPr>
      </p:pic>
      <p:pic>
        <p:nvPicPr>
          <p:cNvPr id="15" name="14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2214546" y="1857370"/>
            <a:ext cx="1071570" cy="1071570"/>
          </a:xfrm>
          <a:prstGeom prst="rect">
            <a:avLst/>
          </a:prstGeom>
        </p:spPr>
      </p:pic>
      <p:pic>
        <p:nvPicPr>
          <p:cNvPr id="16" name="15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2214546" y="2928940"/>
            <a:ext cx="1071570" cy="1071570"/>
          </a:xfrm>
          <a:prstGeom prst="rect">
            <a:avLst/>
          </a:prstGeom>
        </p:spPr>
      </p:pic>
      <p:pic>
        <p:nvPicPr>
          <p:cNvPr id="17" name="16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2214546" y="3929072"/>
            <a:ext cx="1071570" cy="1071570"/>
          </a:xfrm>
          <a:prstGeom prst="rect">
            <a:avLst/>
          </a:prstGeom>
        </p:spPr>
      </p:pic>
      <p:pic>
        <p:nvPicPr>
          <p:cNvPr id="18" name="17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5786446" y="0"/>
            <a:ext cx="1071570" cy="1071570"/>
          </a:xfrm>
          <a:prstGeom prst="rect">
            <a:avLst/>
          </a:prstGeom>
        </p:spPr>
      </p:pic>
      <p:pic>
        <p:nvPicPr>
          <p:cNvPr id="19" name="18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5786446" y="928676"/>
            <a:ext cx="1071570" cy="1071570"/>
          </a:xfrm>
          <a:prstGeom prst="rect">
            <a:avLst/>
          </a:prstGeom>
        </p:spPr>
      </p:pic>
      <p:pic>
        <p:nvPicPr>
          <p:cNvPr id="20" name="19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5786446" y="1857370"/>
            <a:ext cx="1071570" cy="1071570"/>
          </a:xfrm>
          <a:prstGeom prst="rect">
            <a:avLst/>
          </a:prstGeom>
        </p:spPr>
      </p:pic>
      <p:pic>
        <p:nvPicPr>
          <p:cNvPr id="21" name="20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5786446" y="2928940"/>
            <a:ext cx="1071570" cy="1071570"/>
          </a:xfrm>
          <a:prstGeom prst="rect">
            <a:avLst/>
          </a:prstGeom>
        </p:spPr>
      </p:pic>
      <p:pic>
        <p:nvPicPr>
          <p:cNvPr id="22" name="21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5786446" y="3929072"/>
            <a:ext cx="1071570" cy="1071570"/>
          </a:xfrm>
          <a:prstGeom prst="rect">
            <a:avLst/>
          </a:prstGeom>
        </p:spPr>
      </p:pic>
      <p:pic>
        <p:nvPicPr>
          <p:cNvPr id="23" name="22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785786" y="0"/>
            <a:ext cx="1071570" cy="1071570"/>
          </a:xfrm>
          <a:prstGeom prst="rect">
            <a:avLst/>
          </a:prstGeom>
        </p:spPr>
      </p:pic>
      <p:pic>
        <p:nvPicPr>
          <p:cNvPr id="24" name="23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785786" y="928676"/>
            <a:ext cx="1071570" cy="1071570"/>
          </a:xfrm>
          <a:prstGeom prst="rect">
            <a:avLst/>
          </a:prstGeom>
        </p:spPr>
      </p:pic>
      <p:pic>
        <p:nvPicPr>
          <p:cNvPr id="25" name="24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785786" y="1857370"/>
            <a:ext cx="1071570" cy="1071570"/>
          </a:xfrm>
          <a:prstGeom prst="rect">
            <a:avLst/>
          </a:prstGeom>
        </p:spPr>
      </p:pic>
      <p:pic>
        <p:nvPicPr>
          <p:cNvPr id="26" name="25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785786" y="2928940"/>
            <a:ext cx="1071570" cy="1071570"/>
          </a:xfrm>
          <a:prstGeom prst="rect">
            <a:avLst/>
          </a:prstGeom>
        </p:spPr>
      </p:pic>
      <p:pic>
        <p:nvPicPr>
          <p:cNvPr id="27" name="26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flipH="1">
            <a:off x="785786" y="3929072"/>
            <a:ext cx="1071570" cy="1071570"/>
          </a:xfrm>
          <a:prstGeom prst="rect">
            <a:avLst/>
          </a:prstGeom>
        </p:spPr>
      </p:pic>
      <p:pic>
        <p:nvPicPr>
          <p:cNvPr id="28" name="27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7215206" y="0"/>
            <a:ext cx="1071570" cy="1071570"/>
          </a:xfrm>
          <a:prstGeom prst="rect">
            <a:avLst/>
          </a:prstGeom>
        </p:spPr>
      </p:pic>
      <p:pic>
        <p:nvPicPr>
          <p:cNvPr id="29" name="28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7215206" y="928676"/>
            <a:ext cx="1071570" cy="1071570"/>
          </a:xfrm>
          <a:prstGeom prst="rect">
            <a:avLst/>
          </a:prstGeom>
        </p:spPr>
      </p:pic>
      <p:pic>
        <p:nvPicPr>
          <p:cNvPr id="30" name="29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7215206" y="1857370"/>
            <a:ext cx="1071570" cy="1071570"/>
          </a:xfrm>
          <a:prstGeom prst="rect">
            <a:avLst/>
          </a:prstGeom>
        </p:spPr>
      </p:pic>
      <p:pic>
        <p:nvPicPr>
          <p:cNvPr id="31" name="30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7215206" y="2928940"/>
            <a:ext cx="1071570" cy="1071570"/>
          </a:xfrm>
          <a:prstGeom prst="rect">
            <a:avLst/>
          </a:prstGeom>
        </p:spPr>
      </p:pic>
      <p:pic>
        <p:nvPicPr>
          <p:cNvPr id="32" name="31 Imagen" descr="b2582243593f85fdf86141336bc923a8-icono-de---rbita-de-rayas-de-colores-by-vexels.png"/>
          <p:cNvPicPr>
            <a:picLocks noChangeAspect="1"/>
          </p:cNvPicPr>
          <p:nvPr/>
        </p:nvPicPr>
        <p:blipFill>
          <a:blip r:embed="rId3">
            <a:duotone>
              <a:schemeClr val="accent6">
                <a:shade val="45000"/>
                <a:satMod val="135000"/>
              </a:schemeClr>
              <a:prstClr val="white"/>
            </a:duotone>
          </a:blip>
          <a:stretch>
            <a:fillRect/>
          </a:stretch>
        </p:blipFill>
        <p:spPr>
          <a:xfrm>
            <a:off x="7215206" y="3929072"/>
            <a:ext cx="1071570" cy="1071570"/>
          </a:xfrm>
          <a:prstGeom prst="rect">
            <a:avLst/>
          </a:prstGeom>
        </p:spPr>
      </p:pic>
      <p:pic>
        <p:nvPicPr>
          <p:cNvPr id="33" name="32 Imagen" descr="70f5b3cb6b72c163e10ead2290f25111.jpg"/>
          <p:cNvPicPr>
            <a:picLocks noChangeAspect="1"/>
          </p:cNvPicPr>
          <p:nvPr/>
        </p:nvPicPr>
        <p:blipFill>
          <a:blip r:embed="rId4"/>
          <a:stretch>
            <a:fillRect/>
          </a:stretch>
        </p:blipFill>
        <p:spPr>
          <a:xfrm>
            <a:off x="7060" y="0"/>
            <a:ext cx="9136940" cy="578646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xit" presetSubtype="2" fill="hold" nodeType="withEffect">
                                  <p:stCondLst>
                                    <p:cond delay="0"/>
                                  </p:stCondLst>
                                  <p:childTnLst>
                                    <p:anim calcmode="lin" valueType="num">
                                      <p:cBhvr additive="base">
                                        <p:cTn id="8" dur="5000"/>
                                        <p:tgtEl>
                                          <p:spTgt spid="4"/>
                                        </p:tgtEl>
                                        <p:attrNameLst>
                                          <p:attrName>ppt_x</p:attrName>
                                        </p:attrNameLst>
                                      </p:cBhvr>
                                      <p:tavLst>
                                        <p:tav tm="0">
                                          <p:val>
                                            <p:strVal val="ppt_x"/>
                                          </p:val>
                                        </p:tav>
                                        <p:tav tm="100000">
                                          <p:val>
                                            <p:strVal val="1+ppt_w/2"/>
                                          </p:val>
                                        </p:tav>
                                      </p:tavLst>
                                    </p:anim>
                                    <p:anim calcmode="lin" valueType="num">
                                      <p:cBhvr additive="base">
                                        <p:cTn id="9" dur="5000"/>
                                        <p:tgtEl>
                                          <p:spTgt spid="4"/>
                                        </p:tgtEl>
                                        <p:attrNameLst>
                                          <p:attrName>ppt_y</p:attrName>
                                        </p:attrNameLst>
                                      </p:cBhvr>
                                      <p:tavLst>
                                        <p:tav tm="0">
                                          <p:val>
                                            <p:strVal val="ppt_y"/>
                                          </p:val>
                                        </p:tav>
                                        <p:tav tm="100000">
                                          <p:val>
                                            <p:strVal val="ppt_y"/>
                                          </p:val>
                                        </p:tav>
                                      </p:tavLst>
                                    </p:anim>
                                    <p:set>
                                      <p:cBhvr>
                                        <p:cTn id="10" dur="1" fill="hold">
                                          <p:stCondLst>
                                            <p:cond delay="4999"/>
                                          </p:stCondLst>
                                        </p:cTn>
                                        <p:tgtEl>
                                          <p:spTgt spid="4"/>
                                        </p:tgtEl>
                                        <p:attrNameLst>
                                          <p:attrName>style.visibility</p:attrName>
                                        </p:attrNameLst>
                                      </p:cBhvr>
                                      <p:to>
                                        <p:strVal val="hidden"/>
                                      </p:to>
                                    </p:set>
                                  </p:childTnLst>
                                </p:cTn>
                              </p:par>
                              <p:par>
                                <p:cTn id="11" presetID="2" presetClass="exit" presetSubtype="2" fill="hold" nodeType="withEffect">
                                  <p:stCondLst>
                                    <p:cond delay="0"/>
                                  </p:stCondLst>
                                  <p:childTnLst>
                                    <p:anim calcmode="lin" valueType="num">
                                      <p:cBhvr additive="base">
                                        <p:cTn id="12" dur="5000"/>
                                        <p:tgtEl>
                                          <p:spTgt spid="6"/>
                                        </p:tgtEl>
                                        <p:attrNameLst>
                                          <p:attrName>ppt_x</p:attrName>
                                        </p:attrNameLst>
                                      </p:cBhvr>
                                      <p:tavLst>
                                        <p:tav tm="0">
                                          <p:val>
                                            <p:strVal val="ppt_x"/>
                                          </p:val>
                                        </p:tav>
                                        <p:tav tm="100000">
                                          <p:val>
                                            <p:strVal val="1+ppt_w/2"/>
                                          </p:val>
                                        </p:tav>
                                      </p:tavLst>
                                    </p:anim>
                                    <p:anim calcmode="lin" valueType="num">
                                      <p:cBhvr additive="base">
                                        <p:cTn id="13" dur="5000"/>
                                        <p:tgtEl>
                                          <p:spTgt spid="6"/>
                                        </p:tgtEl>
                                        <p:attrNameLst>
                                          <p:attrName>ppt_y</p:attrName>
                                        </p:attrNameLst>
                                      </p:cBhvr>
                                      <p:tavLst>
                                        <p:tav tm="0">
                                          <p:val>
                                            <p:strVal val="ppt_y"/>
                                          </p:val>
                                        </p:tav>
                                        <p:tav tm="100000">
                                          <p:val>
                                            <p:strVal val="ppt_y"/>
                                          </p:val>
                                        </p:tav>
                                      </p:tavLst>
                                    </p:anim>
                                    <p:set>
                                      <p:cBhvr>
                                        <p:cTn id="14" dur="1" fill="hold">
                                          <p:stCondLst>
                                            <p:cond delay="4999"/>
                                          </p:stCondLst>
                                        </p:cTn>
                                        <p:tgtEl>
                                          <p:spTgt spid="6"/>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8"/>
                                        </p:tgtEl>
                                        <p:attrNameLst>
                                          <p:attrName>ppt_x</p:attrName>
                                        </p:attrNameLst>
                                      </p:cBhvr>
                                      <p:tavLst>
                                        <p:tav tm="0">
                                          <p:val>
                                            <p:strVal val="ppt_x"/>
                                          </p:val>
                                        </p:tav>
                                        <p:tav tm="100000">
                                          <p:val>
                                            <p:strVal val="1+ppt_w/2"/>
                                          </p:val>
                                        </p:tav>
                                      </p:tavLst>
                                    </p:anim>
                                    <p:anim calcmode="lin" valueType="num">
                                      <p:cBhvr additive="base">
                                        <p:cTn id="17" dur="5000"/>
                                        <p:tgtEl>
                                          <p:spTgt spid="8"/>
                                        </p:tgtEl>
                                        <p:attrNameLst>
                                          <p:attrName>ppt_y</p:attrName>
                                        </p:attrNameLst>
                                      </p:cBhvr>
                                      <p:tavLst>
                                        <p:tav tm="0">
                                          <p:val>
                                            <p:strVal val="ppt_y"/>
                                          </p:val>
                                        </p:tav>
                                        <p:tav tm="100000">
                                          <p:val>
                                            <p:strVal val="ppt_y"/>
                                          </p:val>
                                        </p:tav>
                                      </p:tavLst>
                                    </p:anim>
                                    <p:set>
                                      <p:cBhvr>
                                        <p:cTn id="18" dur="1" fill="hold">
                                          <p:stCondLst>
                                            <p:cond delay="4999"/>
                                          </p:stCondLst>
                                        </p:cTn>
                                        <p:tgtEl>
                                          <p:spTgt spid="8"/>
                                        </p:tgtEl>
                                        <p:attrNameLst>
                                          <p:attrName>style.visibility</p:attrName>
                                        </p:attrNameLst>
                                      </p:cBhvr>
                                      <p:to>
                                        <p:strVal val="hidden"/>
                                      </p:to>
                                    </p:set>
                                  </p:childTnLst>
                                </p:cTn>
                              </p:par>
                              <p:par>
                                <p:cTn id="19" presetID="2" presetClass="exit" presetSubtype="2" fill="hold" nodeType="withEffect">
                                  <p:stCondLst>
                                    <p:cond delay="0"/>
                                  </p:stCondLst>
                                  <p:childTnLst>
                                    <p:anim calcmode="lin" valueType="num">
                                      <p:cBhvr additive="base">
                                        <p:cTn id="20" dur="5000"/>
                                        <p:tgtEl>
                                          <p:spTgt spid="10"/>
                                        </p:tgtEl>
                                        <p:attrNameLst>
                                          <p:attrName>ppt_x</p:attrName>
                                        </p:attrNameLst>
                                      </p:cBhvr>
                                      <p:tavLst>
                                        <p:tav tm="0">
                                          <p:val>
                                            <p:strVal val="ppt_x"/>
                                          </p:val>
                                        </p:tav>
                                        <p:tav tm="100000">
                                          <p:val>
                                            <p:strVal val="1+ppt_w/2"/>
                                          </p:val>
                                        </p:tav>
                                      </p:tavLst>
                                    </p:anim>
                                    <p:anim calcmode="lin" valueType="num">
                                      <p:cBhvr additive="base">
                                        <p:cTn id="21" dur="5000"/>
                                        <p:tgtEl>
                                          <p:spTgt spid="10"/>
                                        </p:tgtEl>
                                        <p:attrNameLst>
                                          <p:attrName>ppt_y</p:attrName>
                                        </p:attrNameLst>
                                      </p:cBhvr>
                                      <p:tavLst>
                                        <p:tav tm="0">
                                          <p:val>
                                            <p:strVal val="ppt_y"/>
                                          </p:val>
                                        </p:tav>
                                        <p:tav tm="100000">
                                          <p:val>
                                            <p:strVal val="ppt_y"/>
                                          </p:val>
                                        </p:tav>
                                      </p:tavLst>
                                    </p:anim>
                                    <p:set>
                                      <p:cBhvr>
                                        <p:cTn id="22" dur="1" fill="hold">
                                          <p:stCondLst>
                                            <p:cond delay="4999"/>
                                          </p:stCondLst>
                                        </p:cTn>
                                        <p:tgtEl>
                                          <p:spTgt spid="10"/>
                                        </p:tgtEl>
                                        <p:attrNameLst>
                                          <p:attrName>style.visibility</p:attrName>
                                        </p:attrNameLst>
                                      </p:cBhvr>
                                      <p:to>
                                        <p:strVal val="hidden"/>
                                      </p:to>
                                    </p:set>
                                  </p:childTnLst>
                                </p:cTn>
                              </p:par>
                              <p:par>
                                <p:cTn id="23" presetID="2" presetClass="exit" presetSubtype="2" fill="hold" nodeType="withEffect">
                                  <p:stCondLst>
                                    <p:cond delay="0"/>
                                  </p:stCondLst>
                                  <p:childTnLst>
                                    <p:anim calcmode="lin" valueType="num">
                                      <p:cBhvr additive="base">
                                        <p:cTn id="24" dur="5000"/>
                                        <p:tgtEl>
                                          <p:spTgt spid="12"/>
                                        </p:tgtEl>
                                        <p:attrNameLst>
                                          <p:attrName>ppt_x</p:attrName>
                                        </p:attrNameLst>
                                      </p:cBhvr>
                                      <p:tavLst>
                                        <p:tav tm="0">
                                          <p:val>
                                            <p:strVal val="ppt_x"/>
                                          </p:val>
                                        </p:tav>
                                        <p:tav tm="100000">
                                          <p:val>
                                            <p:strVal val="1+ppt_w/2"/>
                                          </p:val>
                                        </p:tav>
                                      </p:tavLst>
                                    </p:anim>
                                    <p:anim calcmode="lin" valueType="num">
                                      <p:cBhvr additive="base">
                                        <p:cTn id="25" dur="5000"/>
                                        <p:tgtEl>
                                          <p:spTgt spid="12"/>
                                        </p:tgtEl>
                                        <p:attrNameLst>
                                          <p:attrName>ppt_y</p:attrName>
                                        </p:attrNameLst>
                                      </p:cBhvr>
                                      <p:tavLst>
                                        <p:tav tm="0">
                                          <p:val>
                                            <p:strVal val="ppt_y"/>
                                          </p:val>
                                        </p:tav>
                                        <p:tav tm="100000">
                                          <p:val>
                                            <p:strVal val="ppt_y"/>
                                          </p:val>
                                        </p:tav>
                                      </p:tavLst>
                                    </p:anim>
                                    <p:set>
                                      <p:cBhvr>
                                        <p:cTn id="26" dur="1" fill="hold">
                                          <p:stCondLst>
                                            <p:cond delay="4999"/>
                                          </p:stCondLst>
                                        </p:cTn>
                                        <p:tgtEl>
                                          <p:spTgt spid="12"/>
                                        </p:tgtEl>
                                        <p:attrNameLst>
                                          <p:attrName>style.visibility</p:attrName>
                                        </p:attrNameLst>
                                      </p:cBhvr>
                                      <p:to>
                                        <p:strVal val="hidden"/>
                                      </p:to>
                                    </p:set>
                                  </p:childTnLst>
                                </p:cTn>
                              </p:par>
                              <p:par>
                                <p:cTn id="27" presetID="2" presetClass="exit" presetSubtype="2" fill="hold" nodeType="withEffect">
                                  <p:stCondLst>
                                    <p:cond delay="0"/>
                                  </p:stCondLst>
                                  <p:childTnLst>
                                    <p:anim calcmode="lin" valueType="num">
                                      <p:cBhvr additive="base">
                                        <p:cTn id="28" dur="5000"/>
                                        <p:tgtEl>
                                          <p:spTgt spid="13"/>
                                        </p:tgtEl>
                                        <p:attrNameLst>
                                          <p:attrName>ppt_x</p:attrName>
                                        </p:attrNameLst>
                                      </p:cBhvr>
                                      <p:tavLst>
                                        <p:tav tm="0">
                                          <p:val>
                                            <p:strVal val="ppt_x"/>
                                          </p:val>
                                        </p:tav>
                                        <p:tav tm="100000">
                                          <p:val>
                                            <p:strVal val="1+ppt_w/2"/>
                                          </p:val>
                                        </p:tav>
                                      </p:tavLst>
                                    </p:anim>
                                    <p:anim calcmode="lin" valueType="num">
                                      <p:cBhvr additive="base">
                                        <p:cTn id="29" dur="5000"/>
                                        <p:tgtEl>
                                          <p:spTgt spid="13"/>
                                        </p:tgtEl>
                                        <p:attrNameLst>
                                          <p:attrName>ppt_y</p:attrName>
                                        </p:attrNameLst>
                                      </p:cBhvr>
                                      <p:tavLst>
                                        <p:tav tm="0">
                                          <p:val>
                                            <p:strVal val="ppt_y"/>
                                          </p:val>
                                        </p:tav>
                                        <p:tav tm="100000">
                                          <p:val>
                                            <p:strVal val="ppt_y"/>
                                          </p:val>
                                        </p:tav>
                                      </p:tavLst>
                                    </p:anim>
                                    <p:set>
                                      <p:cBhvr>
                                        <p:cTn id="30" dur="1" fill="hold">
                                          <p:stCondLst>
                                            <p:cond delay="4999"/>
                                          </p:stCondLst>
                                        </p:cTn>
                                        <p:tgtEl>
                                          <p:spTgt spid="13"/>
                                        </p:tgtEl>
                                        <p:attrNameLst>
                                          <p:attrName>style.visibility</p:attrName>
                                        </p:attrNameLst>
                                      </p:cBhvr>
                                      <p:to>
                                        <p:strVal val="hidden"/>
                                      </p:to>
                                    </p:set>
                                  </p:childTnLst>
                                </p:cTn>
                              </p:par>
                              <p:par>
                                <p:cTn id="31" presetID="2" presetClass="exit" presetSubtype="2" fill="hold" nodeType="withEffect">
                                  <p:stCondLst>
                                    <p:cond delay="0"/>
                                  </p:stCondLst>
                                  <p:childTnLst>
                                    <p:anim calcmode="lin" valueType="num">
                                      <p:cBhvr additive="base">
                                        <p:cTn id="32" dur="5000"/>
                                        <p:tgtEl>
                                          <p:spTgt spid="14"/>
                                        </p:tgtEl>
                                        <p:attrNameLst>
                                          <p:attrName>ppt_x</p:attrName>
                                        </p:attrNameLst>
                                      </p:cBhvr>
                                      <p:tavLst>
                                        <p:tav tm="0">
                                          <p:val>
                                            <p:strVal val="ppt_x"/>
                                          </p:val>
                                        </p:tav>
                                        <p:tav tm="100000">
                                          <p:val>
                                            <p:strVal val="1+ppt_w/2"/>
                                          </p:val>
                                        </p:tav>
                                      </p:tavLst>
                                    </p:anim>
                                    <p:anim calcmode="lin" valueType="num">
                                      <p:cBhvr additive="base">
                                        <p:cTn id="33" dur="5000"/>
                                        <p:tgtEl>
                                          <p:spTgt spid="14"/>
                                        </p:tgtEl>
                                        <p:attrNameLst>
                                          <p:attrName>ppt_y</p:attrName>
                                        </p:attrNameLst>
                                      </p:cBhvr>
                                      <p:tavLst>
                                        <p:tav tm="0">
                                          <p:val>
                                            <p:strVal val="ppt_y"/>
                                          </p:val>
                                        </p:tav>
                                        <p:tav tm="100000">
                                          <p:val>
                                            <p:strVal val="ppt_y"/>
                                          </p:val>
                                        </p:tav>
                                      </p:tavLst>
                                    </p:anim>
                                    <p:set>
                                      <p:cBhvr>
                                        <p:cTn id="34" dur="1" fill="hold">
                                          <p:stCondLst>
                                            <p:cond delay="4999"/>
                                          </p:stCondLst>
                                        </p:cTn>
                                        <p:tgtEl>
                                          <p:spTgt spid="14"/>
                                        </p:tgtEl>
                                        <p:attrNameLst>
                                          <p:attrName>style.visibility</p:attrName>
                                        </p:attrNameLst>
                                      </p:cBhvr>
                                      <p:to>
                                        <p:strVal val="hidden"/>
                                      </p:to>
                                    </p:set>
                                  </p:childTnLst>
                                </p:cTn>
                              </p:par>
                              <p:par>
                                <p:cTn id="35" presetID="2" presetClass="exit" presetSubtype="2" fill="hold" nodeType="withEffect">
                                  <p:stCondLst>
                                    <p:cond delay="0"/>
                                  </p:stCondLst>
                                  <p:childTnLst>
                                    <p:anim calcmode="lin" valueType="num">
                                      <p:cBhvr additive="base">
                                        <p:cTn id="36" dur="5000"/>
                                        <p:tgtEl>
                                          <p:spTgt spid="15"/>
                                        </p:tgtEl>
                                        <p:attrNameLst>
                                          <p:attrName>ppt_x</p:attrName>
                                        </p:attrNameLst>
                                      </p:cBhvr>
                                      <p:tavLst>
                                        <p:tav tm="0">
                                          <p:val>
                                            <p:strVal val="ppt_x"/>
                                          </p:val>
                                        </p:tav>
                                        <p:tav tm="100000">
                                          <p:val>
                                            <p:strVal val="1+ppt_w/2"/>
                                          </p:val>
                                        </p:tav>
                                      </p:tavLst>
                                    </p:anim>
                                    <p:anim calcmode="lin" valueType="num">
                                      <p:cBhvr additive="base">
                                        <p:cTn id="37" dur="5000"/>
                                        <p:tgtEl>
                                          <p:spTgt spid="15"/>
                                        </p:tgtEl>
                                        <p:attrNameLst>
                                          <p:attrName>ppt_y</p:attrName>
                                        </p:attrNameLst>
                                      </p:cBhvr>
                                      <p:tavLst>
                                        <p:tav tm="0">
                                          <p:val>
                                            <p:strVal val="ppt_y"/>
                                          </p:val>
                                        </p:tav>
                                        <p:tav tm="100000">
                                          <p:val>
                                            <p:strVal val="ppt_y"/>
                                          </p:val>
                                        </p:tav>
                                      </p:tavLst>
                                    </p:anim>
                                    <p:set>
                                      <p:cBhvr>
                                        <p:cTn id="38" dur="1" fill="hold">
                                          <p:stCondLst>
                                            <p:cond delay="4999"/>
                                          </p:stCondLst>
                                        </p:cTn>
                                        <p:tgtEl>
                                          <p:spTgt spid="15"/>
                                        </p:tgtEl>
                                        <p:attrNameLst>
                                          <p:attrName>style.visibility</p:attrName>
                                        </p:attrNameLst>
                                      </p:cBhvr>
                                      <p:to>
                                        <p:strVal val="hidden"/>
                                      </p:to>
                                    </p:set>
                                  </p:childTnLst>
                                </p:cTn>
                              </p:par>
                              <p:par>
                                <p:cTn id="39" presetID="2" presetClass="exit" presetSubtype="2" fill="hold" nodeType="withEffect">
                                  <p:stCondLst>
                                    <p:cond delay="0"/>
                                  </p:stCondLst>
                                  <p:childTnLst>
                                    <p:anim calcmode="lin" valueType="num">
                                      <p:cBhvr additive="base">
                                        <p:cTn id="40" dur="5000"/>
                                        <p:tgtEl>
                                          <p:spTgt spid="16"/>
                                        </p:tgtEl>
                                        <p:attrNameLst>
                                          <p:attrName>ppt_x</p:attrName>
                                        </p:attrNameLst>
                                      </p:cBhvr>
                                      <p:tavLst>
                                        <p:tav tm="0">
                                          <p:val>
                                            <p:strVal val="ppt_x"/>
                                          </p:val>
                                        </p:tav>
                                        <p:tav tm="100000">
                                          <p:val>
                                            <p:strVal val="1+ppt_w/2"/>
                                          </p:val>
                                        </p:tav>
                                      </p:tavLst>
                                    </p:anim>
                                    <p:anim calcmode="lin" valueType="num">
                                      <p:cBhvr additive="base">
                                        <p:cTn id="41" dur="5000"/>
                                        <p:tgtEl>
                                          <p:spTgt spid="16"/>
                                        </p:tgtEl>
                                        <p:attrNameLst>
                                          <p:attrName>ppt_y</p:attrName>
                                        </p:attrNameLst>
                                      </p:cBhvr>
                                      <p:tavLst>
                                        <p:tav tm="0">
                                          <p:val>
                                            <p:strVal val="ppt_y"/>
                                          </p:val>
                                        </p:tav>
                                        <p:tav tm="100000">
                                          <p:val>
                                            <p:strVal val="ppt_y"/>
                                          </p:val>
                                        </p:tav>
                                      </p:tavLst>
                                    </p:anim>
                                    <p:set>
                                      <p:cBhvr>
                                        <p:cTn id="42" dur="1" fill="hold">
                                          <p:stCondLst>
                                            <p:cond delay="4999"/>
                                          </p:stCondLst>
                                        </p:cTn>
                                        <p:tgtEl>
                                          <p:spTgt spid="16"/>
                                        </p:tgtEl>
                                        <p:attrNameLst>
                                          <p:attrName>style.visibility</p:attrName>
                                        </p:attrNameLst>
                                      </p:cBhvr>
                                      <p:to>
                                        <p:strVal val="hidden"/>
                                      </p:to>
                                    </p:set>
                                  </p:childTnLst>
                                </p:cTn>
                              </p:par>
                              <p:par>
                                <p:cTn id="43" presetID="2" presetClass="exit" presetSubtype="2" fill="hold" nodeType="withEffect">
                                  <p:stCondLst>
                                    <p:cond delay="0"/>
                                  </p:stCondLst>
                                  <p:childTnLst>
                                    <p:anim calcmode="lin" valueType="num">
                                      <p:cBhvr additive="base">
                                        <p:cTn id="44" dur="5000"/>
                                        <p:tgtEl>
                                          <p:spTgt spid="17"/>
                                        </p:tgtEl>
                                        <p:attrNameLst>
                                          <p:attrName>ppt_x</p:attrName>
                                        </p:attrNameLst>
                                      </p:cBhvr>
                                      <p:tavLst>
                                        <p:tav tm="0">
                                          <p:val>
                                            <p:strVal val="ppt_x"/>
                                          </p:val>
                                        </p:tav>
                                        <p:tav tm="100000">
                                          <p:val>
                                            <p:strVal val="1+ppt_w/2"/>
                                          </p:val>
                                        </p:tav>
                                      </p:tavLst>
                                    </p:anim>
                                    <p:anim calcmode="lin" valueType="num">
                                      <p:cBhvr additive="base">
                                        <p:cTn id="45" dur="5000"/>
                                        <p:tgtEl>
                                          <p:spTgt spid="17"/>
                                        </p:tgtEl>
                                        <p:attrNameLst>
                                          <p:attrName>ppt_y</p:attrName>
                                        </p:attrNameLst>
                                      </p:cBhvr>
                                      <p:tavLst>
                                        <p:tav tm="0">
                                          <p:val>
                                            <p:strVal val="ppt_y"/>
                                          </p:val>
                                        </p:tav>
                                        <p:tav tm="100000">
                                          <p:val>
                                            <p:strVal val="ppt_y"/>
                                          </p:val>
                                        </p:tav>
                                      </p:tavLst>
                                    </p:anim>
                                    <p:set>
                                      <p:cBhvr>
                                        <p:cTn id="46" dur="1" fill="hold">
                                          <p:stCondLst>
                                            <p:cond delay="4999"/>
                                          </p:stCondLst>
                                        </p:cTn>
                                        <p:tgtEl>
                                          <p:spTgt spid="17"/>
                                        </p:tgtEl>
                                        <p:attrNameLst>
                                          <p:attrName>style.visibility</p:attrName>
                                        </p:attrNameLst>
                                      </p:cBhvr>
                                      <p:to>
                                        <p:strVal val="hidden"/>
                                      </p:to>
                                    </p:set>
                                  </p:childTnLst>
                                </p:cTn>
                              </p:par>
                              <p:par>
                                <p:cTn id="47" presetID="2" presetClass="exit" presetSubtype="2" fill="hold" nodeType="withEffect">
                                  <p:stCondLst>
                                    <p:cond delay="0"/>
                                  </p:stCondLst>
                                  <p:childTnLst>
                                    <p:anim calcmode="lin" valueType="num">
                                      <p:cBhvr additive="base">
                                        <p:cTn id="48" dur="5000"/>
                                        <p:tgtEl>
                                          <p:spTgt spid="23"/>
                                        </p:tgtEl>
                                        <p:attrNameLst>
                                          <p:attrName>ppt_x</p:attrName>
                                        </p:attrNameLst>
                                      </p:cBhvr>
                                      <p:tavLst>
                                        <p:tav tm="0">
                                          <p:val>
                                            <p:strVal val="ppt_x"/>
                                          </p:val>
                                        </p:tav>
                                        <p:tav tm="100000">
                                          <p:val>
                                            <p:strVal val="1+ppt_w/2"/>
                                          </p:val>
                                        </p:tav>
                                      </p:tavLst>
                                    </p:anim>
                                    <p:anim calcmode="lin" valueType="num">
                                      <p:cBhvr additive="base">
                                        <p:cTn id="49" dur="5000"/>
                                        <p:tgtEl>
                                          <p:spTgt spid="23"/>
                                        </p:tgtEl>
                                        <p:attrNameLst>
                                          <p:attrName>ppt_y</p:attrName>
                                        </p:attrNameLst>
                                      </p:cBhvr>
                                      <p:tavLst>
                                        <p:tav tm="0">
                                          <p:val>
                                            <p:strVal val="ppt_y"/>
                                          </p:val>
                                        </p:tav>
                                        <p:tav tm="100000">
                                          <p:val>
                                            <p:strVal val="ppt_y"/>
                                          </p:val>
                                        </p:tav>
                                      </p:tavLst>
                                    </p:anim>
                                    <p:set>
                                      <p:cBhvr>
                                        <p:cTn id="50" dur="1" fill="hold">
                                          <p:stCondLst>
                                            <p:cond delay="4999"/>
                                          </p:stCondLst>
                                        </p:cTn>
                                        <p:tgtEl>
                                          <p:spTgt spid="23"/>
                                        </p:tgtEl>
                                        <p:attrNameLst>
                                          <p:attrName>style.visibility</p:attrName>
                                        </p:attrNameLst>
                                      </p:cBhvr>
                                      <p:to>
                                        <p:strVal val="hidden"/>
                                      </p:to>
                                    </p:set>
                                  </p:childTnLst>
                                </p:cTn>
                              </p:par>
                              <p:par>
                                <p:cTn id="51" presetID="2" presetClass="exit" presetSubtype="2" fill="hold" nodeType="withEffect">
                                  <p:stCondLst>
                                    <p:cond delay="0"/>
                                  </p:stCondLst>
                                  <p:childTnLst>
                                    <p:anim calcmode="lin" valueType="num">
                                      <p:cBhvr additive="base">
                                        <p:cTn id="52" dur="5000"/>
                                        <p:tgtEl>
                                          <p:spTgt spid="24"/>
                                        </p:tgtEl>
                                        <p:attrNameLst>
                                          <p:attrName>ppt_x</p:attrName>
                                        </p:attrNameLst>
                                      </p:cBhvr>
                                      <p:tavLst>
                                        <p:tav tm="0">
                                          <p:val>
                                            <p:strVal val="ppt_x"/>
                                          </p:val>
                                        </p:tav>
                                        <p:tav tm="100000">
                                          <p:val>
                                            <p:strVal val="1+ppt_w/2"/>
                                          </p:val>
                                        </p:tav>
                                      </p:tavLst>
                                    </p:anim>
                                    <p:anim calcmode="lin" valueType="num">
                                      <p:cBhvr additive="base">
                                        <p:cTn id="53" dur="5000"/>
                                        <p:tgtEl>
                                          <p:spTgt spid="24"/>
                                        </p:tgtEl>
                                        <p:attrNameLst>
                                          <p:attrName>ppt_y</p:attrName>
                                        </p:attrNameLst>
                                      </p:cBhvr>
                                      <p:tavLst>
                                        <p:tav tm="0">
                                          <p:val>
                                            <p:strVal val="ppt_y"/>
                                          </p:val>
                                        </p:tav>
                                        <p:tav tm="100000">
                                          <p:val>
                                            <p:strVal val="ppt_y"/>
                                          </p:val>
                                        </p:tav>
                                      </p:tavLst>
                                    </p:anim>
                                    <p:set>
                                      <p:cBhvr>
                                        <p:cTn id="54" dur="1" fill="hold">
                                          <p:stCondLst>
                                            <p:cond delay="4999"/>
                                          </p:stCondLst>
                                        </p:cTn>
                                        <p:tgtEl>
                                          <p:spTgt spid="24"/>
                                        </p:tgtEl>
                                        <p:attrNameLst>
                                          <p:attrName>style.visibility</p:attrName>
                                        </p:attrNameLst>
                                      </p:cBhvr>
                                      <p:to>
                                        <p:strVal val="hidden"/>
                                      </p:to>
                                    </p:set>
                                  </p:childTnLst>
                                </p:cTn>
                              </p:par>
                              <p:par>
                                <p:cTn id="55" presetID="2" presetClass="exit" presetSubtype="2" fill="hold" nodeType="withEffect">
                                  <p:stCondLst>
                                    <p:cond delay="0"/>
                                  </p:stCondLst>
                                  <p:childTnLst>
                                    <p:anim calcmode="lin" valueType="num">
                                      <p:cBhvr additive="base">
                                        <p:cTn id="56" dur="5000"/>
                                        <p:tgtEl>
                                          <p:spTgt spid="25"/>
                                        </p:tgtEl>
                                        <p:attrNameLst>
                                          <p:attrName>ppt_x</p:attrName>
                                        </p:attrNameLst>
                                      </p:cBhvr>
                                      <p:tavLst>
                                        <p:tav tm="0">
                                          <p:val>
                                            <p:strVal val="ppt_x"/>
                                          </p:val>
                                        </p:tav>
                                        <p:tav tm="100000">
                                          <p:val>
                                            <p:strVal val="1+ppt_w/2"/>
                                          </p:val>
                                        </p:tav>
                                      </p:tavLst>
                                    </p:anim>
                                    <p:anim calcmode="lin" valueType="num">
                                      <p:cBhvr additive="base">
                                        <p:cTn id="57" dur="5000"/>
                                        <p:tgtEl>
                                          <p:spTgt spid="25"/>
                                        </p:tgtEl>
                                        <p:attrNameLst>
                                          <p:attrName>ppt_y</p:attrName>
                                        </p:attrNameLst>
                                      </p:cBhvr>
                                      <p:tavLst>
                                        <p:tav tm="0">
                                          <p:val>
                                            <p:strVal val="ppt_y"/>
                                          </p:val>
                                        </p:tav>
                                        <p:tav tm="100000">
                                          <p:val>
                                            <p:strVal val="ppt_y"/>
                                          </p:val>
                                        </p:tav>
                                      </p:tavLst>
                                    </p:anim>
                                    <p:set>
                                      <p:cBhvr>
                                        <p:cTn id="58" dur="1" fill="hold">
                                          <p:stCondLst>
                                            <p:cond delay="4999"/>
                                          </p:stCondLst>
                                        </p:cTn>
                                        <p:tgtEl>
                                          <p:spTgt spid="25"/>
                                        </p:tgtEl>
                                        <p:attrNameLst>
                                          <p:attrName>style.visibility</p:attrName>
                                        </p:attrNameLst>
                                      </p:cBhvr>
                                      <p:to>
                                        <p:strVal val="hidden"/>
                                      </p:to>
                                    </p:set>
                                  </p:childTnLst>
                                </p:cTn>
                              </p:par>
                              <p:par>
                                <p:cTn id="59" presetID="2" presetClass="exit" presetSubtype="2" fill="hold" nodeType="withEffect">
                                  <p:stCondLst>
                                    <p:cond delay="0"/>
                                  </p:stCondLst>
                                  <p:childTnLst>
                                    <p:anim calcmode="lin" valueType="num">
                                      <p:cBhvr additive="base">
                                        <p:cTn id="60" dur="5000"/>
                                        <p:tgtEl>
                                          <p:spTgt spid="26"/>
                                        </p:tgtEl>
                                        <p:attrNameLst>
                                          <p:attrName>ppt_x</p:attrName>
                                        </p:attrNameLst>
                                      </p:cBhvr>
                                      <p:tavLst>
                                        <p:tav tm="0">
                                          <p:val>
                                            <p:strVal val="ppt_x"/>
                                          </p:val>
                                        </p:tav>
                                        <p:tav tm="100000">
                                          <p:val>
                                            <p:strVal val="1+ppt_w/2"/>
                                          </p:val>
                                        </p:tav>
                                      </p:tavLst>
                                    </p:anim>
                                    <p:anim calcmode="lin" valueType="num">
                                      <p:cBhvr additive="base">
                                        <p:cTn id="61" dur="5000"/>
                                        <p:tgtEl>
                                          <p:spTgt spid="26"/>
                                        </p:tgtEl>
                                        <p:attrNameLst>
                                          <p:attrName>ppt_y</p:attrName>
                                        </p:attrNameLst>
                                      </p:cBhvr>
                                      <p:tavLst>
                                        <p:tav tm="0">
                                          <p:val>
                                            <p:strVal val="ppt_y"/>
                                          </p:val>
                                        </p:tav>
                                        <p:tav tm="100000">
                                          <p:val>
                                            <p:strVal val="ppt_y"/>
                                          </p:val>
                                        </p:tav>
                                      </p:tavLst>
                                    </p:anim>
                                    <p:set>
                                      <p:cBhvr>
                                        <p:cTn id="62" dur="1" fill="hold">
                                          <p:stCondLst>
                                            <p:cond delay="4999"/>
                                          </p:stCondLst>
                                        </p:cTn>
                                        <p:tgtEl>
                                          <p:spTgt spid="26"/>
                                        </p:tgtEl>
                                        <p:attrNameLst>
                                          <p:attrName>style.visibility</p:attrName>
                                        </p:attrNameLst>
                                      </p:cBhvr>
                                      <p:to>
                                        <p:strVal val="hidden"/>
                                      </p:to>
                                    </p:set>
                                  </p:childTnLst>
                                </p:cTn>
                              </p:par>
                              <p:par>
                                <p:cTn id="63" presetID="2" presetClass="exit" presetSubtype="2" fill="hold" nodeType="withEffect">
                                  <p:stCondLst>
                                    <p:cond delay="0"/>
                                  </p:stCondLst>
                                  <p:childTnLst>
                                    <p:anim calcmode="lin" valueType="num">
                                      <p:cBhvr additive="base">
                                        <p:cTn id="64" dur="5000"/>
                                        <p:tgtEl>
                                          <p:spTgt spid="27"/>
                                        </p:tgtEl>
                                        <p:attrNameLst>
                                          <p:attrName>ppt_x</p:attrName>
                                        </p:attrNameLst>
                                      </p:cBhvr>
                                      <p:tavLst>
                                        <p:tav tm="0">
                                          <p:val>
                                            <p:strVal val="ppt_x"/>
                                          </p:val>
                                        </p:tav>
                                        <p:tav tm="100000">
                                          <p:val>
                                            <p:strVal val="1+ppt_w/2"/>
                                          </p:val>
                                        </p:tav>
                                      </p:tavLst>
                                    </p:anim>
                                    <p:anim calcmode="lin" valueType="num">
                                      <p:cBhvr additive="base">
                                        <p:cTn id="65" dur="5000"/>
                                        <p:tgtEl>
                                          <p:spTgt spid="27"/>
                                        </p:tgtEl>
                                        <p:attrNameLst>
                                          <p:attrName>ppt_y</p:attrName>
                                        </p:attrNameLst>
                                      </p:cBhvr>
                                      <p:tavLst>
                                        <p:tav tm="0">
                                          <p:val>
                                            <p:strVal val="ppt_y"/>
                                          </p:val>
                                        </p:tav>
                                        <p:tav tm="100000">
                                          <p:val>
                                            <p:strVal val="ppt_y"/>
                                          </p:val>
                                        </p:tav>
                                      </p:tavLst>
                                    </p:anim>
                                    <p:set>
                                      <p:cBhvr>
                                        <p:cTn id="66" dur="1" fill="hold">
                                          <p:stCondLst>
                                            <p:cond delay="4999"/>
                                          </p:stCondLst>
                                        </p:cTn>
                                        <p:tgtEl>
                                          <p:spTgt spid="27"/>
                                        </p:tgtEl>
                                        <p:attrNameLst>
                                          <p:attrName>style.visibility</p:attrName>
                                        </p:attrNameLst>
                                      </p:cBhvr>
                                      <p:to>
                                        <p:strVal val="hidden"/>
                                      </p:to>
                                    </p:set>
                                  </p:childTnLst>
                                </p:cTn>
                              </p:par>
                              <p:par>
                                <p:cTn id="67" presetID="8" presetClass="emph" presetSubtype="0" fill="hold" nodeType="withEffect">
                                  <p:stCondLst>
                                    <p:cond delay="0"/>
                                  </p:stCondLst>
                                  <p:childTnLst>
                                    <p:animRot by="10800000">
                                      <p:cBhvr>
                                        <p:cTn id="68" dur="5000" fill="hold"/>
                                        <p:tgtEl>
                                          <p:spTgt spid="4"/>
                                        </p:tgtEl>
                                        <p:attrNameLst>
                                          <p:attrName>r</p:attrName>
                                        </p:attrNameLst>
                                      </p:cBhvr>
                                    </p:animRot>
                                  </p:childTnLst>
                                </p:cTn>
                              </p:par>
                              <p:par>
                                <p:cTn id="69" presetID="8" presetClass="emph" presetSubtype="0" fill="hold" nodeType="withEffect">
                                  <p:stCondLst>
                                    <p:cond delay="0"/>
                                  </p:stCondLst>
                                  <p:childTnLst>
                                    <p:animRot by="10800000">
                                      <p:cBhvr>
                                        <p:cTn id="70" dur="5000" fill="hold"/>
                                        <p:tgtEl>
                                          <p:spTgt spid="6"/>
                                        </p:tgtEl>
                                        <p:attrNameLst>
                                          <p:attrName>r</p:attrName>
                                        </p:attrNameLst>
                                      </p:cBhvr>
                                    </p:animRot>
                                  </p:childTnLst>
                                </p:cTn>
                              </p:par>
                              <p:par>
                                <p:cTn id="71" presetID="8" presetClass="emph" presetSubtype="0" fill="hold" nodeType="withEffect">
                                  <p:stCondLst>
                                    <p:cond delay="0"/>
                                  </p:stCondLst>
                                  <p:childTnLst>
                                    <p:animRot by="10800000">
                                      <p:cBhvr>
                                        <p:cTn id="72" dur="5000" fill="hold"/>
                                        <p:tgtEl>
                                          <p:spTgt spid="8"/>
                                        </p:tgtEl>
                                        <p:attrNameLst>
                                          <p:attrName>r</p:attrName>
                                        </p:attrNameLst>
                                      </p:cBhvr>
                                    </p:animRot>
                                  </p:childTnLst>
                                </p:cTn>
                              </p:par>
                              <p:par>
                                <p:cTn id="73" presetID="8" presetClass="emph" presetSubtype="0" fill="hold" nodeType="withEffect">
                                  <p:stCondLst>
                                    <p:cond delay="0"/>
                                  </p:stCondLst>
                                  <p:childTnLst>
                                    <p:animRot by="10800000">
                                      <p:cBhvr>
                                        <p:cTn id="74" dur="5000" fill="hold"/>
                                        <p:tgtEl>
                                          <p:spTgt spid="10"/>
                                        </p:tgtEl>
                                        <p:attrNameLst>
                                          <p:attrName>r</p:attrName>
                                        </p:attrNameLst>
                                      </p:cBhvr>
                                    </p:animRot>
                                  </p:childTnLst>
                                </p:cTn>
                              </p:par>
                              <p:par>
                                <p:cTn id="75" presetID="8" presetClass="emph" presetSubtype="0" fill="hold" nodeType="withEffect">
                                  <p:stCondLst>
                                    <p:cond delay="0"/>
                                  </p:stCondLst>
                                  <p:childTnLst>
                                    <p:animRot by="10800000">
                                      <p:cBhvr>
                                        <p:cTn id="76" dur="5000" fill="hold"/>
                                        <p:tgtEl>
                                          <p:spTgt spid="12"/>
                                        </p:tgtEl>
                                        <p:attrNameLst>
                                          <p:attrName>r</p:attrName>
                                        </p:attrNameLst>
                                      </p:cBhvr>
                                    </p:animRot>
                                  </p:childTnLst>
                                </p:cTn>
                              </p:par>
                              <p:par>
                                <p:cTn id="77" presetID="8" presetClass="emph" presetSubtype="0" fill="hold" nodeType="withEffect">
                                  <p:stCondLst>
                                    <p:cond delay="0"/>
                                  </p:stCondLst>
                                  <p:childTnLst>
                                    <p:animRot by="10800000">
                                      <p:cBhvr>
                                        <p:cTn id="78" dur="5000" fill="hold"/>
                                        <p:tgtEl>
                                          <p:spTgt spid="13"/>
                                        </p:tgtEl>
                                        <p:attrNameLst>
                                          <p:attrName>r</p:attrName>
                                        </p:attrNameLst>
                                      </p:cBhvr>
                                    </p:animRot>
                                  </p:childTnLst>
                                </p:cTn>
                              </p:par>
                              <p:par>
                                <p:cTn id="79" presetID="8" presetClass="emph" presetSubtype="0" fill="hold" nodeType="withEffect">
                                  <p:stCondLst>
                                    <p:cond delay="0"/>
                                  </p:stCondLst>
                                  <p:childTnLst>
                                    <p:animRot by="10800000">
                                      <p:cBhvr>
                                        <p:cTn id="80" dur="5000" fill="hold"/>
                                        <p:tgtEl>
                                          <p:spTgt spid="14"/>
                                        </p:tgtEl>
                                        <p:attrNameLst>
                                          <p:attrName>r</p:attrName>
                                        </p:attrNameLst>
                                      </p:cBhvr>
                                    </p:animRot>
                                  </p:childTnLst>
                                </p:cTn>
                              </p:par>
                              <p:par>
                                <p:cTn id="81" presetID="8" presetClass="emph" presetSubtype="0" fill="hold" nodeType="withEffect">
                                  <p:stCondLst>
                                    <p:cond delay="0"/>
                                  </p:stCondLst>
                                  <p:childTnLst>
                                    <p:animRot by="10800000">
                                      <p:cBhvr>
                                        <p:cTn id="82" dur="5000" fill="hold"/>
                                        <p:tgtEl>
                                          <p:spTgt spid="15"/>
                                        </p:tgtEl>
                                        <p:attrNameLst>
                                          <p:attrName>r</p:attrName>
                                        </p:attrNameLst>
                                      </p:cBhvr>
                                    </p:animRot>
                                  </p:childTnLst>
                                </p:cTn>
                              </p:par>
                              <p:par>
                                <p:cTn id="83" presetID="8" presetClass="emph" presetSubtype="0" fill="hold" nodeType="withEffect">
                                  <p:stCondLst>
                                    <p:cond delay="0"/>
                                  </p:stCondLst>
                                  <p:childTnLst>
                                    <p:animRot by="10800000">
                                      <p:cBhvr>
                                        <p:cTn id="84" dur="5000" fill="hold"/>
                                        <p:tgtEl>
                                          <p:spTgt spid="16"/>
                                        </p:tgtEl>
                                        <p:attrNameLst>
                                          <p:attrName>r</p:attrName>
                                        </p:attrNameLst>
                                      </p:cBhvr>
                                    </p:animRot>
                                  </p:childTnLst>
                                </p:cTn>
                              </p:par>
                              <p:par>
                                <p:cTn id="85" presetID="8" presetClass="emph" presetSubtype="0" fill="hold" nodeType="withEffect">
                                  <p:stCondLst>
                                    <p:cond delay="0"/>
                                  </p:stCondLst>
                                  <p:childTnLst>
                                    <p:animRot by="10800000">
                                      <p:cBhvr>
                                        <p:cTn id="86" dur="5000" fill="hold"/>
                                        <p:tgtEl>
                                          <p:spTgt spid="17"/>
                                        </p:tgtEl>
                                        <p:attrNameLst>
                                          <p:attrName>r</p:attrName>
                                        </p:attrNameLst>
                                      </p:cBhvr>
                                    </p:animRot>
                                  </p:childTnLst>
                                </p:cTn>
                              </p:par>
                              <p:par>
                                <p:cTn id="87" presetID="8" presetClass="emph" presetSubtype="0" fill="hold" nodeType="withEffect">
                                  <p:stCondLst>
                                    <p:cond delay="0"/>
                                  </p:stCondLst>
                                  <p:childTnLst>
                                    <p:animRot by="10800000">
                                      <p:cBhvr>
                                        <p:cTn id="88" dur="5000" fill="hold"/>
                                        <p:tgtEl>
                                          <p:spTgt spid="23"/>
                                        </p:tgtEl>
                                        <p:attrNameLst>
                                          <p:attrName>r</p:attrName>
                                        </p:attrNameLst>
                                      </p:cBhvr>
                                    </p:animRot>
                                  </p:childTnLst>
                                </p:cTn>
                              </p:par>
                              <p:par>
                                <p:cTn id="89" presetID="8" presetClass="emph" presetSubtype="0" fill="hold" nodeType="withEffect">
                                  <p:stCondLst>
                                    <p:cond delay="0"/>
                                  </p:stCondLst>
                                  <p:childTnLst>
                                    <p:animRot by="10800000">
                                      <p:cBhvr>
                                        <p:cTn id="90" dur="5000" fill="hold"/>
                                        <p:tgtEl>
                                          <p:spTgt spid="24"/>
                                        </p:tgtEl>
                                        <p:attrNameLst>
                                          <p:attrName>r</p:attrName>
                                        </p:attrNameLst>
                                      </p:cBhvr>
                                    </p:animRot>
                                  </p:childTnLst>
                                </p:cTn>
                              </p:par>
                              <p:par>
                                <p:cTn id="91" presetID="8" presetClass="emph" presetSubtype="0" fill="hold" nodeType="withEffect">
                                  <p:stCondLst>
                                    <p:cond delay="0"/>
                                  </p:stCondLst>
                                  <p:childTnLst>
                                    <p:animRot by="10800000">
                                      <p:cBhvr>
                                        <p:cTn id="92" dur="5000" fill="hold"/>
                                        <p:tgtEl>
                                          <p:spTgt spid="25"/>
                                        </p:tgtEl>
                                        <p:attrNameLst>
                                          <p:attrName>r</p:attrName>
                                        </p:attrNameLst>
                                      </p:cBhvr>
                                    </p:animRot>
                                  </p:childTnLst>
                                </p:cTn>
                              </p:par>
                              <p:par>
                                <p:cTn id="93" presetID="8" presetClass="emph" presetSubtype="0" fill="hold" nodeType="withEffect">
                                  <p:stCondLst>
                                    <p:cond delay="0"/>
                                  </p:stCondLst>
                                  <p:childTnLst>
                                    <p:animRot by="10800000">
                                      <p:cBhvr>
                                        <p:cTn id="94" dur="5000" fill="hold"/>
                                        <p:tgtEl>
                                          <p:spTgt spid="26"/>
                                        </p:tgtEl>
                                        <p:attrNameLst>
                                          <p:attrName>r</p:attrName>
                                        </p:attrNameLst>
                                      </p:cBhvr>
                                    </p:animRot>
                                  </p:childTnLst>
                                </p:cTn>
                              </p:par>
                              <p:par>
                                <p:cTn id="95" presetID="8" presetClass="emph" presetSubtype="0" fill="hold" nodeType="withEffect">
                                  <p:stCondLst>
                                    <p:cond delay="0"/>
                                  </p:stCondLst>
                                  <p:childTnLst>
                                    <p:animRot by="10800000">
                                      <p:cBhvr>
                                        <p:cTn id="96" dur="5000" fill="hold"/>
                                        <p:tgtEl>
                                          <p:spTgt spid="27"/>
                                        </p:tgtEl>
                                        <p:attrNameLst>
                                          <p:attrName>r</p:attrName>
                                        </p:attrNameLst>
                                      </p:cBhvr>
                                    </p:animRot>
                                  </p:childTnLst>
                                </p:cTn>
                              </p:par>
                              <p:par>
                                <p:cTn id="97" presetID="2" presetClass="exit" presetSubtype="8" fill="hold" nodeType="withEffect">
                                  <p:stCondLst>
                                    <p:cond delay="0"/>
                                  </p:stCondLst>
                                  <p:childTnLst>
                                    <p:anim calcmode="lin" valueType="num">
                                      <p:cBhvr additive="base">
                                        <p:cTn id="98" dur="5000"/>
                                        <p:tgtEl>
                                          <p:spTgt spid="3"/>
                                        </p:tgtEl>
                                        <p:attrNameLst>
                                          <p:attrName>ppt_x</p:attrName>
                                        </p:attrNameLst>
                                      </p:cBhvr>
                                      <p:tavLst>
                                        <p:tav tm="0">
                                          <p:val>
                                            <p:strVal val="ppt_x"/>
                                          </p:val>
                                        </p:tav>
                                        <p:tav tm="100000">
                                          <p:val>
                                            <p:strVal val="0-ppt_w/2"/>
                                          </p:val>
                                        </p:tav>
                                      </p:tavLst>
                                    </p:anim>
                                    <p:anim calcmode="lin" valueType="num">
                                      <p:cBhvr additive="base">
                                        <p:cTn id="99" dur="5000"/>
                                        <p:tgtEl>
                                          <p:spTgt spid="3"/>
                                        </p:tgtEl>
                                        <p:attrNameLst>
                                          <p:attrName>ppt_y</p:attrName>
                                        </p:attrNameLst>
                                      </p:cBhvr>
                                      <p:tavLst>
                                        <p:tav tm="0">
                                          <p:val>
                                            <p:strVal val="ppt_y"/>
                                          </p:val>
                                        </p:tav>
                                        <p:tav tm="100000">
                                          <p:val>
                                            <p:strVal val="ppt_y"/>
                                          </p:val>
                                        </p:tav>
                                      </p:tavLst>
                                    </p:anim>
                                    <p:set>
                                      <p:cBhvr>
                                        <p:cTn id="100" dur="1" fill="hold">
                                          <p:stCondLst>
                                            <p:cond delay="4999"/>
                                          </p:stCondLst>
                                        </p:cTn>
                                        <p:tgtEl>
                                          <p:spTgt spid="3"/>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5000"/>
                                        <p:tgtEl>
                                          <p:spTgt spid="5"/>
                                        </p:tgtEl>
                                        <p:attrNameLst>
                                          <p:attrName>ppt_x</p:attrName>
                                        </p:attrNameLst>
                                      </p:cBhvr>
                                      <p:tavLst>
                                        <p:tav tm="0">
                                          <p:val>
                                            <p:strVal val="ppt_x"/>
                                          </p:val>
                                        </p:tav>
                                        <p:tav tm="100000">
                                          <p:val>
                                            <p:strVal val="0-ppt_w/2"/>
                                          </p:val>
                                        </p:tav>
                                      </p:tavLst>
                                    </p:anim>
                                    <p:anim calcmode="lin" valueType="num">
                                      <p:cBhvr additive="base">
                                        <p:cTn id="103" dur="5000"/>
                                        <p:tgtEl>
                                          <p:spTgt spid="5"/>
                                        </p:tgtEl>
                                        <p:attrNameLst>
                                          <p:attrName>ppt_y</p:attrName>
                                        </p:attrNameLst>
                                      </p:cBhvr>
                                      <p:tavLst>
                                        <p:tav tm="0">
                                          <p:val>
                                            <p:strVal val="ppt_y"/>
                                          </p:val>
                                        </p:tav>
                                        <p:tav tm="100000">
                                          <p:val>
                                            <p:strVal val="ppt_y"/>
                                          </p:val>
                                        </p:tav>
                                      </p:tavLst>
                                    </p:anim>
                                    <p:set>
                                      <p:cBhvr>
                                        <p:cTn id="104" dur="1" fill="hold">
                                          <p:stCondLst>
                                            <p:cond delay="4999"/>
                                          </p:stCondLst>
                                        </p:cTn>
                                        <p:tgtEl>
                                          <p:spTgt spid="5"/>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5000"/>
                                        <p:tgtEl>
                                          <p:spTgt spid="7"/>
                                        </p:tgtEl>
                                        <p:attrNameLst>
                                          <p:attrName>ppt_x</p:attrName>
                                        </p:attrNameLst>
                                      </p:cBhvr>
                                      <p:tavLst>
                                        <p:tav tm="0">
                                          <p:val>
                                            <p:strVal val="ppt_x"/>
                                          </p:val>
                                        </p:tav>
                                        <p:tav tm="100000">
                                          <p:val>
                                            <p:strVal val="0-ppt_w/2"/>
                                          </p:val>
                                        </p:tav>
                                      </p:tavLst>
                                    </p:anim>
                                    <p:anim calcmode="lin" valueType="num">
                                      <p:cBhvr additive="base">
                                        <p:cTn id="107" dur="5000"/>
                                        <p:tgtEl>
                                          <p:spTgt spid="7"/>
                                        </p:tgtEl>
                                        <p:attrNameLst>
                                          <p:attrName>ppt_y</p:attrName>
                                        </p:attrNameLst>
                                      </p:cBhvr>
                                      <p:tavLst>
                                        <p:tav tm="0">
                                          <p:val>
                                            <p:strVal val="ppt_y"/>
                                          </p:val>
                                        </p:tav>
                                        <p:tav tm="100000">
                                          <p:val>
                                            <p:strVal val="ppt_y"/>
                                          </p:val>
                                        </p:tav>
                                      </p:tavLst>
                                    </p:anim>
                                    <p:set>
                                      <p:cBhvr>
                                        <p:cTn id="108" dur="1" fill="hold">
                                          <p:stCondLst>
                                            <p:cond delay="4999"/>
                                          </p:stCondLst>
                                        </p:cTn>
                                        <p:tgtEl>
                                          <p:spTgt spid="7"/>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5000"/>
                                        <p:tgtEl>
                                          <p:spTgt spid="9"/>
                                        </p:tgtEl>
                                        <p:attrNameLst>
                                          <p:attrName>ppt_x</p:attrName>
                                        </p:attrNameLst>
                                      </p:cBhvr>
                                      <p:tavLst>
                                        <p:tav tm="0">
                                          <p:val>
                                            <p:strVal val="ppt_x"/>
                                          </p:val>
                                        </p:tav>
                                        <p:tav tm="100000">
                                          <p:val>
                                            <p:strVal val="0-ppt_w/2"/>
                                          </p:val>
                                        </p:tav>
                                      </p:tavLst>
                                    </p:anim>
                                    <p:anim calcmode="lin" valueType="num">
                                      <p:cBhvr additive="base">
                                        <p:cTn id="111" dur="5000"/>
                                        <p:tgtEl>
                                          <p:spTgt spid="9"/>
                                        </p:tgtEl>
                                        <p:attrNameLst>
                                          <p:attrName>ppt_y</p:attrName>
                                        </p:attrNameLst>
                                      </p:cBhvr>
                                      <p:tavLst>
                                        <p:tav tm="0">
                                          <p:val>
                                            <p:strVal val="ppt_y"/>
                                          </p:val>
                                        </p:tav>
                                        <p:tav tm="100000">
                                          <p:val>
                                            <p:strVal val="ppt_y"/>
                                          </p:val>
                                        </p:tav>
                                      </p:tavLst>
                                    </p:anim>
                                    <p:set>
                                      <p:cBhvr>
                                        <p:cTn id="112" dur="1" fill="hold">
                                          <p:stCondLst>
                                            <p:cond delay="4999"/>
                                          </p:stCondLst>
                                        </p:cTn>
                                        <p:tgtEl>
                                          <p:spTgt spid="9"/>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5000"/>
                                        <p:tgtEl>
                                          <p:spTgt spid="11"/>
                                        </p:tgtEl>
                                        <p:attrNameLst>
                                          <p:attrName>ppt_x</p:attrName>
                                        </p:attrNameLst>
                                      </p:cBhvr>
                                      <p:tavLst>
                                        <p:tav tm="0">
                                          <p:val>
                                            <p:strVal val="ppt_x"/>
                                          </p:val>
                                        </p:tav>
                                        <p:tav tm="100000">
                                          <p:val>
                                            <p:strVal val="0-ppt_w/2"/>
                                          </p:val>
                                        </p:tav>
                                      </p:tavLst>
                                    </p:anim>
                                    <p:anim calcmode="lin" valueType="num">
                                      <p:cBhvr additive="base">
                                        <p:cTn id="115" dur="5000"/>
                                        <p:tgtEl>
                                          <p:spTgt spid="11"/>
                                        </p:tgtEl>
                                        <p:attrNameLst>
                                          <p:attrName>ppt_y</p:attrName>
                                        </p:attrNameLst>
                                      </p:cBhvr>
                                      <p:tavLst>
                                        <p:tav tm="0">
                                          <p:val>
                                            <p:strVal val="ppt_y"/>
                                          </p:val>
                                        </p:tav>
                                        <p:tav tm="100000">
                                          <p:val>
                                            <p:strVal val="ppt_y"/>
                                          </p:val>
                                        </p:tav>
                                      </p:tavLst>
                                    </p:anim>
                                    <p:set>
                                      <p:cBhvr>
                                        <p:cTn id="116" dur="1" fill="hold">
                                          <p:stCondLst>
                                            <p:cond delay="4999"/>
                                          </p:stCondLst>
                                        </p:cTn>
                                        <p:tgtEl>
                                          <p:spTgt spid="11"/>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5000"/>
                                        <p:tgtEl>
                                          <p:spTgt spid="18"/>
                                        </p:tgtEl>
                                        <p:attrNameLst>
                                          <p:attrName>ppt_x</p:attrName>
                                        </p:attrNameLst>
                                      </p:cBhvr>
                                      <p:tavLst>
                                        <p:tav tm="0">
                                          <p:val>
                                            <p:strVal val="ppt_x"/>
                                          </p:val>
                                        </p:tav>
                                        <p:tav tm="100000">
                                          <p:val>
                                            <p:strVal val="0-ppt_w/2"/>
                                          </p:val>
                                        </p:tav>
                                      </p:tavLst>
                                    </p:anim>
                                    <p:anim calcmode="lin" valueType="num">
                                      <p:cBhvr additive="base">
                                        <p:cTn id="119" dur="5000"/>
                                        <p:tgtEl>
                                          <p:spTgt spid="18"/>
                                        </p:tgtEl>
                                        <p:attrNameLst>
                                          <p:attrName>ppt_y</p:attrName>
                                        </p:attrNameLst>
                                      </p:cBhvr>
                                      <p:tavLst>
                                        <p:tav tm="0">
                                          <p:val>
                                            <p:strVal val="ppt_y"/>
                                          </p:val>
                                        </p:tav>
                                        <p:tav tm="100000">
                                          <p:val>
                                            <p:strVal val="ppt_y"/>
                                          </p:val>
                                        </p:tav>
                                      </p:tavLst>
                                    </p:anim>
                                    <p:set>
                                      <p:cBhvr>
                                        <p:cTn id="120" dur="1" fill="hold">
                                          <p:stCondLst>
                                            <p:cond delay="4999"/>
                                          </p:stCondLst>
                                        </p:cTn>
                                        <p:tgtEl>
                                          <p:spTgt spid="18"/>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19"/>
                                        </p:tgtEl>
                                        <p:attrNameLst>
                                          <p:attrName>ppt_x</p:attrName>
                                        </p:attrNameLst>
                                      </p:cBhvr>
                                      <p:tavLst>
                                        <p:tav tm="0">
                                          <p:val>
                                            <p:strVal val="ppt_x"/>
                                          </p:val>
                                        </p:tav>
                                        <p:tav tm="100000">
                                          <p:val>
                                            <p:strVal val="0-ppt_w/2"/>
                                          </p:val>
                                        </p:tav>
                                      </p:tavLst>
                                    </p:anim>
                                    <p:anim calcmode="lin" valueType="num">
                                      <p:cBhvr additive="base">
                                        <p:cTn id="123" dur="5000"/>
                                        <p:tgtEl>
                                          <p:spTgt spid="19"/>
                                        </p:tgtEl>
                                        <p:attrNameLst>
                                          <p:attrName>ppt_y</p:attrName>
                                        </p:attrNameLst>
                                      </p:cBhvr>
                                      <p:tavLst>
                                        <p:tav tm="0">
                                          <p:val>
                                            <p:strVal val="ppt_y"/>
                                          </p:val>
                                        </p:tav>
                                        <p:tav tm="100000">
                                          <p:val>
                                            <p:strVal val="ppt_y"/>
                                          </p:val>
                                        </p:tav>
                                      </p:tavLst>
                                    </p:anim>
                                    <p:set>
                                      <p:cBhvr>
                                        <p:cTn id="124" dur="1" fill="hold">
                                          <p:stCondLst>
                                            <p:cond delay="4999"/>
                                          </p:stCondLst>
                                        </p:cTn>
                                        <p:tgtEl>
                                          <p:spTgt spid="19"/>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20"/>
                                        </p:tgtEl>
                                        <p:attrNameLst>
                                          <p:attrName>ppt_x</p:attrName>
                                        </p:attrNameLst>
                                      </p:cBhvr>
                                      <p:tavLst>
                                        <p:tav tm="0">
                                          <p:val>
                                            <p:strVal val="ppt_x"/>
                                          </p:val>
                                        </p:tav>
                                        <p:tav tm="100000">
                                          <p:val>
                                            <p:strVal val="0-ppt_w/2"/>
                                          </p:val>
                                        </p:tav>
                                      </p:tavLst>
                                    </p:anim>
                                    <p:anim calcmode="lin" valueType="num">
                                      <p:cBhvr additive="base">
                                        <p:cTn id="127" dur="5000"/>
                                        <p:tgtEl>
                                          <p:spTgt spid="20"/>
                                        </p:tgtEl>
                                        <p:attrNameLst>
                                          <p:attrName>ppt_y</p:attrName>
                                        </p:attrNameLst>
                                      </p:cBhvr>
                                      <p:tavLst>
                                        <p:tav tm="0">
                                          <p:val>
                                            <p:strVal val="ppt_y"/>
                                          </p:val>
                                        </p:tav>
                                        <p:tav tm="100000">
                                          <p:val>
                                            <p:strVal val="ppt_y"/>
                                          </p:val>
                                        </p:tav>
                                      </p:tavLst>
                                    </p:anim>
                                    <p:set>
                                      <p:cBhvr>
                                        <p:cTn id="128" dur="1" fill="hold">
                                          <p:stCondLst>
                                            <p:cond delay="4999"/>
                                          </p:stCondLst>
                                        </p:cTn>
                                        <p:tgtEl>
                                          <p:spTgt spid="2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21"/>
                                        </p:tgtEl>
                                        <p:attrNameLst>
                                          <p:attrName>ppt_x</p:attrName>
                                        </p:attrNameLst>
                                      </p:cBhvr>
                                      <p:tavLst>
                                        <p:tav tm="0">
                                          <p:val>
                                            <p:strVal val="ppt_x"/>
                                          </p:val>
                                        </p:tav>
                                        <p:tav tm="100000">
                                          <p:val>
                                            <p:strVal val="0-ppt_w/2"/>
                                          </p:val>
                                        </p:tav>
                                      </p:tavLst>
                                    </p:anim>
                                    <p:anim calcmode="lin" valueType="num">
                                      <p:cBhvr additive="base">
                                        <p:cTn id="131" dur="5000"/>
                                        <p:tgtEl>
                                          <p:spTgt spid="21"/>
                                        </p:tgtEl>
                                        <p:attrNameLst>
                                          <p:attrName>ppt_y</p:attrName>
                                        </p:attrNameLst>
                                      </p:cBhvr>
                                      <p:tavLst>
                                        <p:tav tm="0">
                                          <p:val>
                                            <p:strVal val="ppt_y"/>
                                          </p:val>
                                        </p:tav>
                                        <p:tav tm="100000">
                                          <p:val>
                                            <p:strVal val="ppt_y"/>
                                          </p:val>
                                        </p:tav>
                                      </p:tavLst>
                                    </p:anim>
                                    <p:set>
                                      <p:cBhvr>
                                        <p:cTn id="132" dur="1" fill="hold">
                                          <p:stCondLst>
                                            <p:cond delay="4999"/>
                                          </p:stCondLst>
                                        </p:cTn>
                                        <p:tgtEl>
                                          <p:spTgt spid="21"/>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22"/>
                                        </p:tgtEl>
                                        <p:attrNameLst>
                                          <p:attrName>ppt_x</p:attrName>
                                        </p:attrNameLst>
                                      </p:cBhvr>
                                      <p:tavLst>
                                        <p:tav tm="0">
                                          <p:val>
                                            <p:strVal val="ppt_x"/>
                                          </p:val>
                                        </p:tav>
                                        <p:tav tm="100000">
                                          <p:val>
                                            <p:strVal val="0-ppt_w/2"/>
                                          </p:val>
                                        </p:tav>
                                      </p:tavLst>
                                    </p:anim>
                                    <p:anim calcmode="lin" valueType="num">
                                      <p:cBhvr additive="base">
                                        <p:cTn id="135" dur="5000"/>
                                        <p:tgtEl>
                                          <p:spTgt spid="22"/>
                                        </p:tgtEl>
                                        <p:attrNameLst>
                                          <p:attrName>ppt_y</p:attrName>
                                        </p:attrNameLst>
                                      </p:cBhvr>
                                      <p:tavLst>
                                        <p:tav tm="0">
                                          <p:val>
                                            <p:strVal val="ppt_y"/>
                                          </p:val>
                                        </p:tav>
                                        <p:tav tm="100000">
                                          <p:val>
                                            <p:strVal val="ppt_y"/>
                                          </p:val>
                                        </p:tav>
                                      </p:tavLst>
                                    </p:anim>
                                    <p:set>
                                      <p:cBhvr>
                                        <p:cTn id="136" dur="1" fill="hold">
                                          <p:stCondLst>
                                            <p:cond delay="4999"/>
                                          </p:stCondLst>
                                        </p:cTn>
                                        <p:tgtEl>
                                          <p:spTgt spid="22"/>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28"/>
                                        </p:tgtEl>
                                        <p:attrNameLst>
                                          <p:attrName>ppt_x</p:attrName>
                                        </p:attrNameLst>
                                      </p:cBhvr>
                                      <p:tavLst>
                                        <p:tav tm="0">
                                          <p:val>
                                            <p:strVal val="ppt_x"/>
                                          </p:val>
                                        </p:tav>
                                        <p:tav tm="100000">
                                          <p:val>
                                            <p:strVal val="0-ppt_w/2"/>
                                          </p:val>
                                        </p:tav>
                                      </p:tavLst>
                                    </p:anim>
                                    <p:anim calcmode="lin" valueType="num">
                                      <p:cBhvr additive="base">
                                        <p:cTn id="139" dur="5000"/>
                                        <p:tgtEl>
                                          <p:spTgt spid="28"/>
                                        </p:tgtEl>
                                        <p:attrNameLst>
                                          <p:attrName>ppt_y</p:attrName>
                                        </p:attrNameLst>
                                      </p:cBhvr>
                                      <p:tavLst>
                                        <p:tav tm="0">
                                          <p:val>
                                            <p:strVal val="ppt_y"/>
                                          </p:val>
                                        </p:tav>
                                        <p:tav tm="100000">
                                          <p:val>
                                            <p:strVal val="ppt_y"/>
                                          </p:val>
                                        </p:tav>
                                      </p:tavLst>
                                    </p:anim>
                                    <p:set>
                                      <p:cBhvr>
                                        <p:cTn id="140" dur="1" fill="hold">
                                          <p:stCondLst>
                                            <p:cond delay="4999"/>
                                          </p:stCondLst>
                                        </p:cTn>
                                        <p:tgtEl>
                                          <p:spTgt spid="28"/>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29"/>
                                        </p:tgtEl>
                                        <p:attrNameLst>
                                          <p:attrName>ppt_x</p:attrName>
                                        </p:attrNameLst>
                                      </p:cBhvr>
                                      <p:tavLst>
                                        <p:tav tm="0">
                                          <p:val>
                                            <p:strVal val="ppt_x"/>
                                          </p:val>
                                        </p:tav>
                                        <p:tav tm="100000">
                                          <p:val>
                                            <p:strVal val="0-ppt_w/2"/>
                                          </p:val>
                                        </p:tav>
                                      </p:tavLst>
                                    </p:anim>
                                    <p:anim calcmode="lin" valueType="num">
                                      <p:cBhvr additive="base">
                                        <p:cTn id="143" dur="5000"/>
                                        <p:tgtEl>
                                          <p:spTgt spid="29"/>
                                        </p:tgtEl>
                                        <p:attrNameLst>
                                          <p:attrName>ppt_y</p:attrName>
                                        </p:attrNameLst>
                                      </p:cBhvr>
                                      <p:tavLst>
                                        <p:tav tm="0">
                                          <p:val>
                                            <p:strVal val="ppt_y"/>
                                          </p:val>
                                        </p:tav>
                                        <p:tav tm="100000">
                                          <p:val>
                                            <p:strVal val="ppt_y"/>
                                          </p:val>
                                        </p:tav>
                                      </p:tavLst>
                                    </p:anim>
                                    <p:set>
                                      <p:cBhvr>
                                        <p:cTn id="144" dur="1" fill="hold">
                                          <p:stCondLst>
                                            <p:cond delay="4999"/>
                                          </p:stCondLst>
                                        </p:cTn>
                                        <p:tgtEl>
                                          <p:spTgt spid="29"/>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30"/>
                                        </p:tgtEl>
                                        <p:attrNameLst>
                                          <p:attrName>ppt_x</p:attrName>
                                        </p:attrNameLst>
                                      </p:cBhvr>
                                      <p:tavLst>
                                        <p:tav tm="0">
                                          <p:val>
                                            <p:strVal val="ppt_x"/>
                                          </p:val>
                                        </p:tav>
                                        <p:tav tm="100000">
                                          <p:val>
                                            <p:strVal val="0-ppt_w/2"/>
                                          </p:val>
                                        </p:tav>
                                      </p:tavLst>
                                    </p:anim>
                                    <p:anim calcmode="lin" valueType="num">
                                      <p:cBhvr additive="base">
                                        <p:cTn id="147" dur="5000"/>
                                        <p:tgtEl>
                                          <p:spTgt spid="30"/>
                                        </p:tgtEl>
                                        <p:attrNameLst>
                                          <p:attrName>ppt_y</p:attrName>
                                        </p:attrNameLst>
                                      </p:cBhvr>
                                      <p:tavLst>
                                        <p:tav tm="0">
                                          <p:val>
                                            <p:strVal val="ppt_y"/>
                                          </p:val>
                                        </p:tav>
                                        <p:tav tm="100000">
                                          <p:val>
                                            <p:strVal val="ppt_y"/>
                                          </p:val>
                                        </p:tav>
                                      </p:tavLst>
                                    </p:anim>
                                    <p:set>
                                      <p:cBhvr>
                                        <p:cTn id="148" dur="1" fill="hold">
                                          <p:stCondLst>
                                            <p:cond delay="4999"/>
                                          </p:stCondLst>
                                        </p:cTn>
                                        <p:tgtEl>
                                          <p:spTgt spid="30"/>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5000"/>
                                        <p:tgtEl>
                                          <p:spTgt spid="31"/>
                                        </p:tgtEl>
                                        <p:attrNameLst>
                                          <p:attrName>ppt_x</p:attrName>
                                        </p:attrNameLst>
                                      </p:cBhvr>
                                      <p:tavLst>
                                        <p:tav tm="0">
                                          <p:val>
                                            <p:strVal val="ppt_x"/>
                                          </p:val>
                                        </p:tav>
                                        <p:tav tm="100000">
                                          <p:val>
                                            <p:strVal val="0-ppt_w/2"/>
                                          </p:val>
                                        </p:tav>
                                      </p:tavLst>
                                    </p:anim>
                                    <p:anim calcmode="lin" valueType="num">
                                      <p:cBhvr additive="base">
                                        <p:cTn id="151" dur="5000"/>
                                        <p:tgtEl>
                                          <p:spTgt spid="31"/>
                                        </p:tgtEl>
                                        <p:attrNameLst>
                                          <p:attrName>ppt_y</p:attrName>
                                        </p:attrNameLst>
                                      </p:cBhvr>
                                      <p:tavLst>
                                        <p:tav tm="0">
                                          <p:val>
                                            <p:strVal val="ppt_y"/>
                                          </p:val>
                                        </p:tav>
                                        <p:tav tm="100000">
                                          <p:val>
                                            <p:strVal val="ppt_y"/>
                                          </p:val>
                                        </p:tav>
                                      </p:tavLst>
                                    </p:anim>
                                    <p:set>
                                      <p:cBhvr>
                                        <p:cTn id="152" dur="1" fill="hold">
                                          <p:stCondLst>
                                            <p:cond delay="4999"/>
                                          </p:stCondLst>
                                        </p:cTn>
                                        <p:tgtEl>
                                          <p:spTgt spid="31"/>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5000"/>
                                        <p:tgtEl>
                                          <p:spTgt spid="32"/>
                                        </p:tgtEl>
                                        <p:attrNameLst>
                                          <p:attrName>ppt_x</p:attrName>
                                        </p:attrNameLst>
                                      </p:cBhvr>
                                      <p:tavLst>
                                        <p:tav tm="0">
                                          <p:val>
                                            <p:strVal val="ppt_x"/>
                                          </p:val>
                                        </p:tav>
                                        <p:tav tm="100000">
                                          <p:val>
                                            <p:strVal val="0-ppt_w/2"/>
                                          </p:val>
                                        </p:tav>
                                      </p:tavLst>
                                    </p:anim>
                                    <p:anim calcmode="lin" valueType="num">
                                      <p:cBhvr additive="base">
                                        <p:cTn id="155" dur="5000"/>
                                        <p:tgtEl>
                                          <p:spTgt spid="32"/>
                                        </p:tgtEl>
                                        <p:attrNameLst>
                                          <p:attrName>ppt_y</p:attrName>
                                        </p:attrNameLst>
                                      </p:cBhvr>
                                      <p:tavLst>
                                        <p:tav tm="0">
                                          <p:val>
                                            <p:strVal val="ppt_y"/>
                                          </p:val>
                                        </p:tav>
                                        <p:tav tm="100000">
                                          <p:val>
                                            <p:strVal val="ppt_y"/>
                                          </p:val>
                                        </p:tav>
                                      </p:tavLst>
                                    </p:anim>
                                    <p:set>
                                      <p:cBhvr>
                                        <p:cTn id="156" dur="1" fill="hold">
                                          <p:stCondLst>
                                            <p:cond delay="4999"/>
                                          </p:stCondLst>
                                        </p:cTn>
                                        <p:tgtEl>
                                          <p:spTgt spid="32"/>
                                        </p:tgtEl>
                                        <p:attrNameLst>
                                          <p:attrName>style.visibility</p:attrName>
                                        </p:attrNameLst>
                                      </p:cBhvr>
                                      <p:to>
                                        <p:strVal val="hidden"/>
                                      </p:to>
                                    </p:set>
                                  </p:childTnLst>
                                </p:cTn>
                              </p:par>
                              <p:par>
                                <p:cTn id="157" presetID="8" presetClass="emph" presetSubtype="0" fill="hold" nodeType="withEffect">
                                  <p:stCondLst>
                                    <p:cond delay="0"/>
                                  </p:stCondLst>
                                  <p:childTnLst>
                                    <p:animRot by="-10800000">
                                      <p:cBhvr>
                                        <p:cTn id="158" dur="5000" fill="hold"/>
                                        <p:tgtEl>
                                          <p:spTgt spid="3"/>
                                        </p:tgtEl>
                                        <p:attrNameLst>
                                          <p:attrName>r</p:attrName>
                                        </p:attrNameLst>
                                      </p:cBhvr>
                                    </p:animRot>
                                  </p:childTnLst>
                                </p:cTn>
                              </p:par>
                              <p:par>
                                <p:cTn id="159" presetID="8" presetClass="emph" presetSubtype="0" fill="hold" nodeType="withEffect">
                                  <p:stCondLst>
                                    <p:cond delay="0"/>
                                  </p:stCondLst>
                                  <p:childTnLst>
                                    <p:animRot by="-10800000">
                                      <p:cBhvr>
                                        <p:cTn id="160" dur="5000" fill="hold"/>
                                        <p:tgtEl>
                                          <p:spTgt spid="5"/>
                                        </p:tgtEl>
                                        <p:attrNameLst>
                                          <p:attrName>r</p:attrName>
                                        </p:attrNameLst>
                                      </p:cBhvr>
                                    </p:animRot>
                                  </p:childTnLst>
                                </p:cTn>
                              </p:par>
                              <p:par>
                                <p:cTn id="161" presetID="8" presetClass="emph" presetSubtype="0" fill="hold" nodeType="withEffect">
                                  <p:stCondLst>
                                    <p:cond delay="0"/>
                                  </p:stCondLst>
                                  <p:childTnLst>
                                    <p:animRot by="-10800000">
                                      <p:cBhvr>
                                        <p:cTn id="162" dur="5000" fill="hold"/>
                                        <p:tgtEl>
                                          <p:spTgt spid="7"/>
                                        </p:tgtEl>
                                        <p:attrNameLst>
                                          <p:attrName>r</p:attrName>
                                        </p:attrNameLst>
                                      </p:cBhvr>
                                    </p:animRot>
                                  </p:childTnLst>
                                </p:cTn>
                              </p:par>
                              <p:par>
                                <p:cTn id="163" presetID="8" presetClass="emph" presetSubtype="0" fill="hold" nodeType="withEffect">
                                  <p:stCondLst>
                                    <p:cond delay="0"/>
                                  </p:stCondLst>
                                  <p:childTnLst>
                                    <p:animRot by="-10800000">
                                      <p:cBhvr>
                                        <p:cTn id="164" dur="5000" fill="hold"/>
                                        <p:tgtEl>
                                          <p:spTgt spid="9"/>
                                        </p:tgtEl>
                                        <p:attrNameLst>
                                          <p:attrName>r</p:attrName>
                                        </p:attrNameLst>
                                      </p:cBhvr>
                                    </p:animRot>
                                  </p:childTnLst>
                                </p:cTn>
                              </p:par>
                              <p:par>
                                <p:cTn id="165" presetID="8" presetClass="emph" presetSubtype="0" fill="hold" nodeType="withEffect">
                                  <p:stCondLst>
                                    <p:cond delay="0"/>
                                  </p:stCondLst>
                                  <p:childTnLst>
                                    <p:animRot by="-10800000">
                                      <p:cBhvr>
                                        <p:cTn id="166" dur="5000" fill="hold"/>
                                        <p:tgtEl>
                                          <p:spTgt spid="11"/>
                                        </p:tgtEl>
                                        <p:attrNameLst>
                                          <p:attrName>r</p:attrName>
                                        </p:attrNameLst>
                                      </p:cBhvr>
                                    </p:animRot>
                                  </p:childTnLst>
                                </p:cTn>
                              </p:par>
                              <p:par>
                                <p:cTn id="167" presetID="8" presetClass="emph" presetSubtype="0" fill="hold" nodeType="withEffect">
                                  <p:stCondLst>
                                    <p:cond delay="0"/>
                                  </p:stCondLst>
                                  <p:childTnLst>
                                    <p:animRot by="-10800000">
                                      <p:cBhvr>
                                        <p:cTn id="168" dur="5000" fill="hold"/>
                                        <p:tgtEl>
                                          <p:spTgt spid="18"/>
                                        </p:tgtEl>
                                        <p:attrNameLst>
                                          <p:attrName>r</p:attrName>
                                        </p:attrNameLst>
                                      </p:cBhvr>
                                    </p:animRot>
                                  </p:childTnLst>
                                </p:cTn>
                              </p:par>
                              <p:par>
                                <p:cTn id="169" presetID="8" presetClass="emph" presetSubtype="0" fill="hold" nodeType="withEffect">
                                  <p:stCondLst>
                                    <p:cond delay="0"/>
                                  </p:stCondLst>
                                  <p:childTnLst>
                                    <p:animRot by="-10800000">
                                      <p:cBhvr>
                                        <p:cTn id="170" dur="5000" fill="hold"/>
                                        <p:tgtEl>
                                          <p:spTgt spid="19"/>
                                        </p:tgtEl>
                                        <p:attrNameLst>
                                          <p:attrName>r</p:attrName>
                                        </p:attrNameLst>
                                      </p:cBhvr>
                                    </p:animRot>
                                  </p:childTnLst>
                                </p:cTn>
                              </p:par>
                              <p:par>
                                <p:cTn id="171" presetID="8" presetClass="emph" presetSubtype="0" fill="hold" nodeType="withEffect">
                                  <p:stCondLst>
                                    <p:cond delay="0"/>
                                  </p:stCondLst>
                                  <p:childTnLst>
                                    <p:animRot by="-10800000">
                                      <p:cBhvr>
                                        <p:cTn id="172" dur="5000" fill="hold"/>
                                        <p:tgtEl>
                                          <p:spTgt spid="20"/>
                                        </p:tgtEl>
                                        <p:attrNameLst>
                                          <p:attrName>r</p:attrName>
                                        </p:attrNameLst>
                                      </p:cBhvr>
                                    </p:animRot>
                                  </p:childTnLst>
                                </p:cTn>
                              </p:par>
                              <p:par>
                                <p:cTn id="173" presetID="8" presetClass="emph" presetSubtype="0" fill="hold" nodeType="withEffect">
                                  <p:stCondLst>
                                    <p:cond delay="0"/>
                                  </p:stCondLst>
                                  <p:childTnLst>
                                    <p:animRot by="-10800000">
                                      <p:cBhvr>
                                        <p:cTn id="174" dur="5000" fill="hold"/>
                                        <p:tgtEl>
                                          <p:spTgt spid="21"/>
                                        </p:tgtEl>
                                        <p:attrNameLst>
                                          <p:attrName>r</p:attrName>
                                        </p:attrNameLst>
                                      </p:cBhvr>
                                    </p:animRot>
                                  </p:childTnLst>
                                </p:cTn>
                              </p:par>
                              <p:par>
                                <p:cTn id="175" presetID="8" presetClass="emph" presetSubtype="0" fill="hold" nodeType="withEffect">
                                  <p:stCondLst>
                                    <p:cond delay="0"/>
                                  </p:stCondLst>
                                  <p:childTnLst>
                                    <p:animRot by="-10800000">
                                      <p:cBhvr>
                                        <p:cTn id="176" dur="5000" fill="hold"/>
                                        <p:tgtEl>
                                          <p:spTgt spid="22"/>
                                        </p:tgtEl>
                                        <p:attrNameLst>
                                          <p:attrName>r</p:attrName>
                                        </p:attrNameLst>
                                      </p:cBhvr>
                                    </p:animRot>
                                  </p:childTnLst>
                                </p:cTn>
                              </p:par>
                              <p:par>
                                <p:cTn id="177" presetID="8" presetClass="emph" presetSubtype="0" fill="hold" nodeType="withEffect">
                                  <p:stCondLst>
                                    <p:cond delay="0"/>
                                  </p:stCondLst>
                                  <p:childTnLst>
                                    <p:animRot by="-10800000">
                                      <p:cBhvr>
                                        <p:cTn id="178" dur="5000" fill="hold"/>
                                        <p:tgtEl>
                                          <p:spTgt spid="28"/>
                                        </p:tgtEl>
                                        <p:attrNameLst>
                                          <p:attrName>r</p:attrName>
                                        </p:attrNameLst>
                                      </p:cBhvr>
                                    </p:animRot>
                                  </p:childTnLst>
                                </p:cTn>
                              </p:par>
                              <p:par>
                                <p:cTn id="179" presetID="8" presetClass="emph" presetSubtype="0" fill="hold" nodeType="withEffect">
                                  <p:stCondLst>
                                    <p:cond delay="0"/>
                                  </p:stCondLst>
                                  <p:childTnLst>
                                    <p:animRot by="-10800000">
                                      <p:cBhvr>
                                        <p:cTn id="180" dur="5000" fill="hold"/>
                                        <p:tgtEl>
                                          <p:spTgt spid="29"/>
                                        </p:tgtEl>
                                        <p:attrNameLst>
                                          <p:attrName>r</p:attrName>
                                        </p:attrNameLst>
                                      </p:cBhvr>
                                    </p:animRot>
                                  </p:childTnLst>
                                </p:cTn>
                              </p:par>
                              <p:par>
                                <p:cTn id="181" presetID="8" presetClass="emph" presetSubtype="0" fill="hold" nodeType="withEffect">
                                  <p:stCondLst>
                                    <p:cond delay="0"/>
                                  </p:stCondLst>
                                  <p:childTnLst>
                                    <p:animRot by="-10800000">
                                      <p:cBhvr>
                                        <p:cTn id="182" dur="5000" fill="hold"/>
                                        <p:tgtEl>
                                          <p:spTgt spid="30"/>
                                        </p:tgtEl>
                                        <p:attrNameLst>
                                          <p:attrName>r</p:attrName>
                                        </p:attrNameLst>
                                      </p:cBhvr>
                                    </p:animRot>
                                  </p:childTnLst>
                                </p:cTn>
                              </p:par>
                              <p:par>
                                <p:cTn id="183" presetID="8" presetClass="emph" presetSubtype="0" fill="hold" nodeType="withEffect">
                                  <p:stCondLst>
                                    <p:cond delay="0"/>
                                  </p:stCondLst>
                                  <p:childTnLst>
                                    <p:animRot by="-10800000">
                                      <p:cBhvr>
                                        <p:cTn id="184" dur="5000" fill="hold"/>
                                        <p:tgtEl>
                                          <p:spTgt spid="31"/>
                                        </p:tgtEl>
                                        <p:attrNameLst>
                                          <p:attrName>r</p:attrName>
                                        </p:attrNameLst>
                                      </p:cBhvr>
                                    </p:animRot>
                                  </p:childTnLst>
                                </p:cTn>
                              </p:par>
                              <p:par>
                                <p:cTn id="185" presetID="8" presetClass="emph" presetSubtype="0" fill="hold" nodeType="withEffect">
                                  <p:stCondLst>
                                    <p:cond delay="0"/>
                                  </p:stCondLst>
                                  <p:childTnLst>
                                    <p:animRot by="-10800000">
                                      <p:cBhvr>
                                        <p:cTn id="186" dur="5000" fill="hold"/>
                                        <p:tgtEl>
                                          <p:spTgt spid="32"/>
                                        </p:tgtEl>
                                        <p:attrNameLst>
                                          <p:attrName>r</p:attrName>
                                        </p:attrNameLst>
                                      </p:cBhvr>
                                    </p:animRot>
                                  </p:childTnLst>
                                </p:cTn>
                              </p:par>
                              <p:par>
                                <p:cTn id="187" presetID="17" presetClass="entr" presetSubtype="10"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5000" fill="hold"/>
                                        <p:tgtEl>
                                          <p:spTgt spid="2"/>
                                        </p:tgtEl>
                                        <p:attrNameLst>
                                          <p:attrName>ppt_w</p:attrName>
                                        </p:attrNameLst>
                                      </p:cBhvr>
                                      <p:tavLst>
                                        <p:tav tm="0">
                                          <p:val>
                                            <p:fltVal val="0"/>
                                          </p:val>
                                        </p:tav>
                                        <p:tav tm="100000">
                                          <p:val>
                                            <p:strVal val="#ppt_w"/>
                                          </p:val>
                                        </p:tav>
                                      </p:tavLst>
                                    </p:anim>
                                    <p:anim calcmode="lin" valueType="num">
                                      <p:cBhvr>
                                        <p:cTn id="190"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3" name="2 Llaves"/>
          <p:cNvSpPr/>
          <p:nvPr/>
        </p:nvSpPr>
        <p:spPr>
          <a:xfrm>
            <a:off x="5929322" y="357172"/>
            <a:ext cx="3131335" cy="4429156"/>
          </a:xfrm>
          <a:prstGeom prst="bracePair">
            <a:avLst/>
          </a:prstGeom>
          <a:gradFill flip="none" rotWithShape="1">
            <a:gsLst>
              <a:gs pos="0">
                <a:srgbClr val="DDEBCF"/>
              </a:gs>
              <a:gs pos="50000">
                <a:srgbClr val="9CB86E"/>
              </a:gs>
              <a:gs pos="100000">
                <a:srgbClr val="156B13"/>
              </a:gs>
            </a:gsLst>
            <a:lin ang="54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PE"/>
          </a:p>
        </p:txBody>
      </p:sp>
      <p:sp>
        <p:nvSpPr>
          <p:cNvPr id="5" name="4 Llaves"/>
          <p:cNvSpPr/>
          <p:nvPr/>
        </p:nvSpPr>
        <p:spPr>
          <a:xfrm>
            <a:off x="6174250" y="500048"/>
            <a:ext cx="2684030" cy="4214842"/>
          </a:xfrm>
          <a:prstGeom prst="bracePair">
            <a:avLst/>
          </a:prstGeom>
          <a:gradFill flip="none" rotWithShape="1">
            <a:gsLst>
              <a:gs pos="0">
                <a:srgbClr val="003600"/>
              </a:gs>
              <a:gs pos="50000">
                <a:srgbClr val="9CB86E"/>
              </a:gs>
              <a:gs pos="100000">
                <a:srgbClr val="156B13"/>
              </a:gs>
            </a:gsLst>
            <a:lin ang="162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r>
              <a:rPr lang="es-PE" sz="1600" dirty="0" smtClean="0">
                <a:solidFill>
                  <a:schemeClr val="bg1"/>
                </a:solidFill>
                <a:effectLst>
                  <a:outerShdw blurRad="38100" dist="38100" dir="2700000" algn="tl">
                    <a:srgbClr val="000000">
                      <a:alpha val="43137"/>
                    </a:srgbClr>
                  </a:outerShdw>
                </a:effectLst>
              </a:rPr>
              <a:t>Al observar una cascada, también me doy cuenta de la constante transformación de la Tierra. Las rocas que han sido esculpidas por el agua a lo largo de millones de años son testigos silenciosos de la eterna danza entre el tiempo y la naturaleza. </a:t>
            </a:r>
          </a:p>
          <a:p>
            <a:pPr algn="ctr"/>
            <a:r>
              <a:rPr lang="es-PE" sz="1600" dirty="0" smtClean="0">
                <a:solidFill>
                  <a:schemeClr val="bg1"/>
                </a:solidFill>
                <a:effectLst>
                  <a:outerShdw blurRad="38100" dist="38100" dir="2700000" algn="tl">
                    <a:srgbClr val="000000">
                      <a:alpha val="43137"/>
                    </a:srgbClr>
                  </a:outerShdw>
                </a:effectLst>
              </a:rPr>
              <a:t>Cada gota que cae, cada salto que da el agua, es un recordatorio de que todo en la vida fluye y cambia.</a:t>
            </a:r>
          </a:p>
          <a:p>
            <a:pPr algn="ctr"/>
            <a:endParaRPr lang="es-PE" dirty="0"/>
          </a:p>
        </p:txBody>
      </p:sp>
      <p:pic>
        <p:nvPicPr>
          <p:cNvPr id="6" name="5 Imagen" descr="cascada.gif"/>
          <p:cNvPicPr>
            <a:picLocks noChangeAspect="1"/>
          </p:cNvPicPr>
          <p:nvPr/>
        </p:nvPicPr>
        <p:blipFill>
          <a:blip r:embed="rId2"/>
          <a:stretch>
            <a:fillRect/>
          </a:stretch>
        </p:blipFill>
        <p:spPr>
          <a:xfrm>
            <a:off x="-1" y="0"/>
            <a:ext cx="6140525" cy="5429270"/>
          </a:xfrm>
          <a:prstGeom prst="rect">
            <a:avLst/>
          </a:prstGeom>
          <a:effectLst>
            <a:softEdge rad="635000"/>
          </a:effectLst>
        </p:spPr>
      </p:pic>
    </p:spTree>
  </p:cSld>
  <p:clrMapOvr>
    <a:masterClrMapping/>
  </p:clrMapOvr>
  <p:transition advClick="0" advTm="2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ff.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d4rtnce-4bbce4b7-19bc-4ee4-a161-f02afd73a6d7.png"/>
          <p:cNvPicPr>
            <a:picLocks noChangeAspect="1"/>
          </p:cNvPicPr>
          <p:nvPr/>
        </p:nvPicPr>
        <p:blipFill>
          <a:blip r:embed="rId3">
            <a:duotone>
              <a:prstClr val="black"/>
              <a:schemeClr val="accent2">
                <a:tint val="45000"/>
                <a:satMod val="400000"/>
              </a:schemeClr>
            </a:duotone>
          </a:blip>
          <a:stretch>
            <a:fillRect/>
          </a:stretch>
        </p:blipFill>
        <p:spPr>
          <a:xfrm>
            <a:off x="0" y="1"/>
            <a:ext cx="1357290" cy="1207988"/>
          </a:xfrm>
          <a:prstGeom prst="rect">
            <a:avLst/>
          </a:prstGeom>
          <a:effectLst>
            <a:reflection blurRad="6350" stA="50000" endA="300" endPos="90000" dir="5400000" sy="-100000" algn="bl" rotWithShape="0"/>
          </a:effectLst>
        </p:spPr>
      </p:pic>
      <p:pic>
        <p:nvPicPr>
          <p:cNvPr id="5" name="4 Imagen" descr="d4rtnce-4bbce4b7-19bc-4ee4-a161-f02afd73a6d7.png"/>
          <p:cNvPicPr>
            <a:picLocks noChangeAspect="1"/>
          </p:cNvPicPr>
          <p:nvPr/>
        </p:nvPicPr>
        <p:blipFill>
          <a:blip r:embed="rId3">
            <a:duotone>
              <a:schemeClr val="accent2">
                <a:shade val="45000"/>
                <a:satMod val="135000"/>
              </a:schemeClr>
              <a:prstClr val="white"/>
            </a:duotone>
          </a:blip>
          <a:stretch>
            <a:fillRect/>
          </a:stretch>
        </p:blipFill>
        <p:spPr>
          <a:xfrm>
            <a:off x="857224" y="642924"/>
            <a:ext cx="1357290" cy="1207988"/>
          </a:xfrm>
          <a:prstGeom prst="rect">
            <a:avLst/>
          </a:prstGeom>
          <a:effectLst>
            <a:reflection blurRad="6350" stA="50000" endA="300" endPos="90000" dir="5400000" sy="-100000" algn="bl" rotWithShape="0"/>
          </a:effectLst>
        </p:spPr>
      </p:pic>
      <p:pic>
        <p:nvPicPr>
          <p:cNvPr id="6" name="5 Imagen" descr="d4rtnce-4bbce4b7-19bc-4ee4-a161-f02afd73a6d7.png"/>
          <p:cNvPicPr>
            <a:picLocks noChangeAspect="1"/>
          </p:cNvPicPr>
          <p:nvPr/>
        </p:nvPicPr>
        <p:blipFill>
          <a:blip r:embed="rId3">
            <a:duotone>
              <a:prstClr val="black"/>
              <a:schemeClr val="accent2">
                <a:tint val="45000"/>
                <a:satMod val="400000"/>
              </a:schemeClr>
            </a:duotone>
          </a:blip>
          <a:stretch>
            <a:fillRect/>
          </a:stretch>
        </p:blipFill>
        <p:spPr>
          <a:xfrm>
            <a:off x="1571604" y="1571618"/>
            <a:ext cx="1357290" cy="1207988"/>
          </a:xfrm>
          <a:prstGeom prst="rect">
            <a:avLst/>
          </a:prstGeom>
          <a:effectLst>
            <a:reflection blurRad="6350" stA="50000" endA="300" endPos="90000" dir="5400000" sy="-100000" algn="bl" rotWithShape="0"/>
          </a:effectLst>
        </p:spPr>
      </p:pic>
      <p:pic>
        <p:nvPicPr>
          <p:cNvPr id="7" name="6 Imagen" descr="d4rtnce-4bbce4b7-19bc-4ee4-a161-f02afd73a6d7.png"/>
          <p:cNvPicPr>
            <a:picLocks noChangeAspect="1"/>
          </p:cNvPicPr>
          <p:nvPr/>
        </p:nvPicPr>
        <p:blipFill>
          <a:blip r:embed="rId3">
            <a:duotone>
              <a:schemeClr val="accent2">
                <a:shade val="45000"/>
                <a:satMod val="135000"/>
              </a:schemeClr>
              <a:prstClr val="white"/>
            </a:duotone>
          </a:blip>
          <a:stretch>
            <a:fillRect/>
          </a:stretch>
        </p:blipFill>
        <p:spPr>
          <a:xfrm>
            <a:off x="2285984" y="2571750"/>
            <a:ext cx="1357290" cy="1207988"/>
          </a:xfrm>
          <a:prstGeom prst="rect">
            <a:avLst/>
          </a:prstGeom>
          <a:effectLst>
            <a:reflection blurRad="6350" stA="50000" endA="300" endPos="90000" dir="5400000" sy="-100000" algn="bl" rotWithShape="0"/>
          </a:effectLst>
        </p:spPr>
      </p:pic>
      <p:pic>
        <p:nvPicPr>
          <p:cNvPr id="8" name="7 Imagen" descr="d4rtnce-4bbce4b7-19bc-4ee4-a161-f02afd73a6d7.png"/>
          <p:cNvPicPr>
            <a:picLocks noChangeAspect="1"/>
          </p:cNvPicPr>
          <p:nvPr/>
        </p:nvPicPr>
        <p:blipFill>
          <a:blip r:embed="rId3">
            <a:duotone>
              <a:prstClr val="black"/>
              <a:schemeClr val="accent2">
                <a:tint val="45000"/>
                <a:satMod val="400000"/>
              </a:schemeClr>
            </a:duotone>
          </a:blip>
          <a:stretch>
            <a:fillRect/>
          </a:stretch>
        </p:blipFill>
        <p:spPr>
          <a:xfrm>
            <a:off x="2928926" y="3935512"/>
            <a:ext cx="1357290" cy="1207988"/>
          </a:xfrm>
          <a:prstGeom prst="rect">
            <a:avLst/>
          </a:prstGeom>
          <a:effectLst>
            <a:reflection blurRad="6350" stA="50000" endA="300" endPos="90000" dir="5400000" sy="-100000" algn="bl" rotWithShape="0"/>
          </a:effectLst>
        </p:spPr>
      </p:pic>
      <p:pic>
        <p:nvPicPr>
          <p:cNvPr id="9" name="8 Imagen" descr="d4rtnce-4bbce4b7-19bc-4ee4-a161-f02afd73a6d7.png"/>
          <p:cNvPicPr>
            <a:picLocks noChangeAspect="1"/>
          </p:cNvPicPr>
          <p:nvPr/>
        </p:nvPicPr>
        <p:blipFill>
          <a:blip r:embed="rId3">
            <a:duotone>
              <a:prstClr val="black"/>
              <a:schemeClr val="accent2">
                <a:tint val="45000"/>
                <a:satMod val="400000"/>
              </a:schemeClr>
            </a:duotone>
          </a:blip>
          <a:stretch>
            <a:fillRect/>
          </a:stretch>
        </p:blipFill>
        <p:spPr>
          <a:xfrm>
            <a:off x="7786710" y="0"/>
            <a:ext cx="1357290" cy="1207988"/>
          </a:xfrm>
          <a:prstGeom prst="rect">
            <a:avLst/>
          </a:prstGeom>
          <a:effectLst>
            <a:reflection blurRad="6350" stA="50000" endA="300" endPos="90000" dir="5400000" sy="-100000" algn="bl" rotWithShape="0"/>
          </a:effectLst>
        </p:spPr>
      </p:pic>
      <p:pic>
        <p:nvPicPr>
          <p:cNvPr id="10" name="9 Imagen" descr="d4rtnce-4bbce4b7-19bc-4ee4-a161-f02afd73a6d7.png"/>
          <p:cNvPicPr>
            <a:picLocks noChangeAspect="1"/>
          </p:cNvPicPr>
          <p:nvPr/>
        </p:nvPicPr>
        <p:blipFill>
          <a:blip r:embed="rId3">
            <a:duotone>
              <a:schemeClr val="accent6">
                <a:shade val="45000"/>
                <a:satMod val="135000"/>
              </a:schemeClr>
              <a:prstClr val="white"/>
            </a:duotone>
          </a:blip>
          <a:stretch>
            <a:fillRect/>
          </a:stretch>
        </p:blipFill>
        <p:spPr>
          <a:xfrm>
            <a:off x="4643438" y="3935512"/>
            <a:ext cx="1357290" cy="1207988"/>
          </a:xfrm>
          <a:prstGeom prst="rect">
            <a:avLst/>
          </a:prstGeom>
          <a:effectLst>
            <a:reflection blurRad="6350" stA="50000" endA="300" endPos="90000" dir="5400000" sy="-100000" algn="bl" rotWithShape="0"/>
          </a:effectLst>
        </p:spPr>
      </p:pic>
      <p:pic>
        <p:nvPicPr>
          <p:cNvPr id="11" name="10 Imagen" descr="d4rtnce-4bbce4b7-19bc-4ee4-a161-f02afd73a6d7.png"/>
          <p:cNvPicPr>
            <a:picLocks noChangeAspect="1"/>
          </p:cNvPicPr>
          <p:nvPr/>
        </p:nvPicPr>
        <p:blipFill>
          <a:blip r:embed="rId3">
            <a:duotone>
              <a:schemeClr val="accent2">
                <a:shade val="45000"/>
                <a:satMod val="135000"/>
              </a:schemeClr>
              <a:prstClr val="white"/>
            </a:duotone>
          </a:blip>
          <a:stretch>
            <a:fillRect/>
          </a:stretch>
        </p:blipFill>
        <p:spPr>
          <a:xfrm>
            <a:off x="6786578" y="714362"/>
            <a:ext cx="1357290" cy="1207988"/>
          </a:xfrm>
          <a:prstGeom prst="rect">
            <a:avLst/>
          </a:prstGeom>
          <a:effectLst>
            <a:reflection blurRad="6350" stA="50000" endA="300" endPos="90000" dir="5400000" sy="-100000" algn="bl" rotWithShape="0"/>
          </a:effectLst>
        </p:spPr>
      </p:pic>
      <p:pic>
        <p:nvPicPr>
          <p:cNvPr id="12" name="11 Imagen" descr="d4rtnce-4bbce4b7-19bc-4ee4-a161-f02afd73a6d7.png"/>
          <p:cNvPicPr>
            <a:picLocks noChangeAspect="1"/>
          </p:cNvPicPr>
          <p:nvPr/>
        </p:nvPicPr>
        <p:blipFill>
          <a:blip r:embed="rId3">
            <a:duotone>
              <a:prstClr val="black"/>
              <a:schemeClr val="accent2">
                <a:tint val="45000"/>
                <a:satMod val="400000"/>
              </a:schemeClr>
            </a:duotone>
          </a:blip>
          <a:stretch>
            <a:fillRect/>
          </a:stretch>
        </p:blipFill>
        <p:spPr>
          <a:xfrm>
            <a:off x="5929322" y="1500180"/>
            <a:ext cx="1357290" cy="1207988"/>
          </a:xfrm>
          <a:prstGeom prst="rect">
            <a:avLst/>
          </a:prstGeom>
          <a:effectLst>
            <a:reflection blurRad="6350" stA="50000" endA="300" endPos="90000" dir="5400000" sy="-100000" algn="bl" rotWithShape="0"/>
          </a:effectLst>
        </p:spPr>
      </p:pic>
      <p:pic>
        <p:nvPicPr>
          <p:cNvPr id="13" name="12 Imagen" descr="d4rtnce-4bbce4b7-19bc-4ee4-a161-f02afd73a6d7.png"/>
          <p:cNvPicPr>
            <a:picLocks noChangeAspect="1"/>
          </p:cNvPicPr>
          <p:nvPr/>
        </p:nvPicPr>
        <p:blipFill>
          <a:blip r:embed="rId3">
            <a:duotone>
              <a:prstClr val="black"/>
              <a:schemeClr val="accent2">
                <a:tint val="45000"/>
                <a:satMod val="400000"/>
              </a:schemeClr>
            </a:duotone>
          </a:blip>
          <a:stretch>
            <a:fillRect/>
          </a:stretch>
        </p:blipFill>
        <p:spPr>
          <a:xfrm>
            <a:off x="5000628" y="2643188"/>
            <a:ext cx="1357290" cy="1207988"/>
          </a:xfrm>
          <a:prstGeom prst="rect">
            <a:avLst/>
          </a:prstGeom>
          <a:effectLst>
            <a:reflection blurRad="6350" stA="50000" endA="300" endPos="90000" dir="5400000" sy="-100000" algn="bl" rotWithShape="0"/>
          </a:effectLst>
        </p:spPr>
      </p:pic>
      <p:pic>
        <p:nvPicPr>
          <p:cNvPr id="14" name="13 Imagen" descr="70f5b3cb6b72c163e10ead2290f25111.jpg"/>
          <p:cNvPicPr>
            <a:picLocks noChangeAspect="1"/>
          </p:cNvPicPr>
          <p:nvPr/>
        </p:nvPicPr>
        <p:blipFill>
          <a:blip r:embed="rId4"/>
          <a:stretch>
            <a:fillRect/>
          </a:stretch>
        </p:blipFill>
        <p:spPr>
          <a:xfrm>
            <a:off x="7060" y="0"/>
            <a:ext cx="9136940" cy="5643584"/>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1+#ppt_w/2"/>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0-#ppt_w/2"/>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childTnLst>
                          </p:cTn>
                        </p:par>
                        <p:par>
                          <p:cTn id="47" fill="hold">
                            <p:stCondLst>
                              <p:cond delay="3000"/>
                            </p:stCondLst>
                            <p:childTnLst>
                              <p:par>
                                <p:cTn id="48" presetID="2" presetClass="exit" presetSubtype="6" fill="hold" nodeType="afterEffect">
                                  <p:stCondLst>
                                    <p:cond delay="0"/>
                                  </p:stCondLst>
                                  <p:childTnLst>
                                    <p:anim calcmode="lin" valueType="num">
                                      <p:cBhvr additive="base">
                                        <p:cTn id="49" dur="3000"/>
                                        <p:tgtEl>
                                          <p:spTgt spid="4"/>
                                        </p:tgtEl>
                                        <p:attrNameLst>
                                          <p:attrName>ppt_x</p:attrName>
                                        </p:attrNameLst>
                                      </p:cBhvr>
                                      <p:tavLst>
                                        <p:tav tm="0">
                                          <p:val>
                                            <p:strVal val="ppt_x"/>
                                          </p:val>
                                        </p:tav>
                                        <p:tav tm="100000">
                                          <p:val>
                                            <p:strVal val="1+ppt_w/2"/>
                                          </p:val>
                                        </p:tav>
                                      </p:tavLst>
                                    </p:anim>
                                    <p:anim calcmode="lin" valueType="num">
                                      <p:cBhvr additive="base">
                                        <p:cTn id="50" dur="3000"/>
                                        <p:tgtEl>
                                          <p:spTgt spid="4"/>
                                        </p:tgtEl>
                                        <p:attrNameLst>
                                          <p:attrName>ppt_y</p:attrName>
                                        </p:attrNameLst>
                                      </p:cBhvr>
                                      <p:tavLst>
                                        <p:tav tm="0">
                                          <p:val>
                                            <p:strVal val="ppt_y"/>
                                          </p:val>
                                        </p:tav>
                                        <p:tav tm="100000">
                                          <p:val>
                                            <p:strVal val="1+ppt_h/2"/>
                                          </p:val>
                                        </p:tav>
                                      </p:tavLst>
                                    </p:anim>
                                    <p:set>
                                      <p:cBhvr>
                                        <p:cTn id="51" dur="1" fill="hold">
                                          <p:stCondLst>
                                            <p:cond delay="2999"/>
                                          </p:stCondLst>
                                        </p:cTn>
                                        <p:tgtEl>
                                          <p:spTgt spid="4"/>
                                        </p:tgtEl>
                                        <p:attrNameLst>
                                          <p:attrName>style.visibility</p:attrName>
                                        </p:attrNameLst>
                                      </p:cBhvr>
                                      <p:to>
                                        <p:strVal val="hidden"/>
                                      </p:to>
                                    </p:set>
                                  </p:childTnLst>
                                </p:cTn>
                              </p:par>
                              <p:par>
                                <p:cTn id="52" presetID="2" presetClass="exit" presetSubtype="6" fill="hold" nodeType="withEffect">
                                  <p:stCondLst>
                                    <p:cond delay="0"/>
                                  </p:stCondLst>
                                  <p:childTnLst>
                                    <p:anim calcmode="lin" valueType="num">
                                      <p:cBhvr additive="base">
                                        <p:cTn id="53" dur="3000"/>
                                        <p:tgtEl>
                                          <p:spTgt spid="5"/>
                                        </p:tgtEl>
                                        <p:attrNameLst>
                                          <p:attrName>ppt_x</p:attrName>
                                        </p:attrNameLst>
                                      </p:cBhvr>
                                      <p:tavLst>
                                        <p:tav tm="0">
                                          <p:val>
                                            <p:strVal val="ppt_x"/>
                                          </p:val>
                                        </p:tav>
                                        <p:tav tm="100000">
                                          <p:val>
                                            <p:strVal val="1+ppt_w/2"/>
                                          </p:val>
                                        </p:tav>
                                      </p:tavLst>
                                    </p:anim>
                                    <p:anim calcmode="lin" valueType="num">
                                      <p:cBhvr additive="base">
                                        <p:cTn id="54" dur="3000"/>
                                        <p:tgtEl>
                                          <p:spTgt spid="5"/>
                                        </p:tgtEl>
                                        <p:attrNameLst>
                                          <p:attrName>ppt_y</p:attrName>
                                        </p:attrNameLst>
                                      </p:cBhvr>
                                      <p:tavLst>
                                        <p:tav tm="0">
                                          <p:val>
                                            <p:strVal val="ppt_y"/>
                                          </p:val>
                                        </p:tav>
                                        <p:tav tm="100000">
                                          <p:val>
                                            <p:strVal val="1+ppt_h/2"/>
                                          </p:val>
                                        </p:tav>
                                      </p:tavLst>
                                    </p:anim>
                                    <p:set>
                                      <p:cBhvr>
                                        <p:cTn id="55" dur="1" fill="hold">
                                          <p:stCondLst>
                                            <p:cond delay="2999"/>
                                          </p:stCondLst>
                                        </p:cTn>
                                        <p:tgtEl>
                                          <p:spTgt spid="5"/>
                                        </p:tgtEl>
                                        <p:attrNameLst>
                                          <p:attrName>style.visibility</p:attrName>
                                        </p:attrNameLst>
                                      </p:cBhvr>
                                      <p:to>
                                        <p:strVal val="hidden"/>
                                      </p:to>
                                    </p:set>
                                  </p:childTnLst>
                                </p:cTn>
                              </p:par>
                              <p:par>
                                <p:cTn id="56" presetID="2" presetClass="exit" presetSubtype="6" fill="hold" nodeType="withEffect">
                                  <p:stCondLst>
                                    <p:cond delay="0"/>
                                  </p:stCondLst>
                                  <p:childTnLst>
                                    <p:anim calcmode="lin" valueType="num">
                                      <p:cBhvr additive="base">
                                        <p:cTn id="57" dur="3000"/>
                                        <p:tgtEl>
                                          <p:spTgt spid="6"/>
                                        </p:tgtEl>
                                        <p:attrNameLst>
                                          <p:attrName>ppt_x</p:attrName>
                                        </p:attrNameLst>
                                      </p:cBhvr>
                                      <p:tavLst>
                                        <p:tav tm="0">
                                          <p:val>
                                            <p:strVal val="ppt_x"/>
                                          </p:val>
                                        </p:tav>
                                        <p:tav tm="100000">
                                          <p:val>
                                            <p:strVal val="1+ppt_w/2"/>
                                          </p:val>
                                        </p:tav>
                                      </p:tavLst>
                                    </p:anim>
                                    <p:anim calcmode="lin" valueType="num">
                                      <p:cBhvr additive="base">
                                        <p:cTn id="58" dur="3000"/>
                                        <p:tgtEl>
                                          <p:spTgt spid="6"/>
                                        </p:tgtEl>
                                        <p:attrNameLst>
                                          <p:attrName>ppt_y</p:attrName>
                                        </p:attrNameLst>
                                      </p:cBhvr>
                                      <p:tavLst>
                                        <p:tav tm="0">
                                          <p:val>
                                            <p:strVal val="ppt_y"/>
                                          </p:val>
                                        </p:tav>
                                        <p:tav tm="100000">
                                          <p:val>
                                            <p:strVal val="1+ppt_h/2"/>
                                          </p:val>
                                        </p:tav>
                                      </p:tavLst>
                                    </p:anim>
                                    <p:set>
                                      <p:cBhvr>
                                        <p:cTn id="59" dur="1" fill="hold">
                                          <p:stCondLst>
                                            <p:cond delay="2999"/>
                                          </p:stCondLst>
                                        </p:cTn>
                                        <p:tgtEl>
                                          <p:spTgt spid="6"/>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1+ppt_w/2"/>
                                          </p:val>
                                        </p:tav>
                                      </p:tavLst>
                                    </p:anim>
                                    <p:anim calcmode="lin" valueType="num">
                                      <p:cBhvr additive="base">
                                        <p:cTn id="62" dur="3000"/>
                                        <p:tgtEl>
                                          <p:spTgt spid="7"/>
                                        </p:tgtEl>
                                        <p:attrNameLst>
                                          <p:attrName>ppt_y</p:attrName>
                                        </p:attrNameLst>
                                      </p:cBhvr>
                                      <p:tavLst>
                                        <p:tav tm="0">
                                          <p:val>
                                            <p:strVal val="ppt_y"/>
                                          </p:val>
                                        </p:tav>
                                        <p:tav tm="100000">
                                          <p:val>
                                            <p:strVal val="1+ppt_h/2"/>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1+ppt_w/2"/>
                                          </p:val>
                                        </p:tav>
                                      </p:tavLst>
                                    </p:anim>
                                    <p:anim calcmode="lin" valueType="num">
                                      <p:cBhvr additive="base">
                                        <p:cTn id="66" dur="3000"/>
                                        <p:tgtEl>
                                          <p:spTgt spid="8"/>
                                        </p:tgtEl>
                                        <p:attrNameLst>
                                          <p:attrName>ppt_y</p:attrName>
                                        </p:attrNameLst>
                                      </p:cBhvr>
                                      <p:tavLst>
                                        <p:tav tm="0">
                                          <p:val>
                                            <p:strVal val="ppt_y"/>
                                          </p:val>
                                        </p:tav>
                                        <p:tav tm="100000">
                                          <p:val>
                                            <p:strVal val="1+ppt_h/2"/>
                                          </p:val>
                                        </p:tav>
                                      </p:tavLst>
                                    </p:anim>
                                    <p:set>
                                      <p:cBhvr>
                                        <p:cTn id="67" dur="1" fill="hold">
                                          <p:stCondLst>
                                            <p:cond delay="2999"/>
                                          </p:stCondLst>
                                        </p:cTn>
                                        <p:tgtEl>
                                          <p:spTgt spid="8"/>
                                        </p:tgtEl>
                                        <p:attrNameLst>
                                          <p:attrName>style.visibility</p:attrName>
                                        </p:attrNameLst>
                                      </p:cBhvr>
                                      <p:to>
                                        <p:strVal val="hidden"/>
                                      </p:to>
                                    </p:set>
                                  </p:childTnLst>
                                </p:cTn>
                              </p:par>
                              <p:par>
                                <p:cTn id="68" presetID="8" presetClass="emph" presetSubtype="0" autoRev="1" fill="hold" nodeType="withEffect">
                                  <p:stCondLst>
                                    <p:cond delay="0"/>
                                  </p:stCondLst>
                                  <p:childTnLst>
                                    <p:animRot by="21600000">
                                      <p:cBhvr>
                                        <p:cTn id="69" dur="3000" fill="hold"/>
                                        <p:tgtEl>
                                          <p:spTgt spid="4"/>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5"/>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8"/>
                                        </p:tgtEl>
                                        <p:attrNameLst>
                                          <p:attrName>r</p:attrName>
                                        </p:attrNameLst>
                                      </p:cBhvr>
                                    </p:animRot>
                                  </p:childTnLst>
                                </p:cTn>
                              </p:par>
                              <p:par>
                                <p:cTn id="78" presetID="2" presetClass="exit" presetSubtype="12" fill="hold" nodeType="withEffect">
                                  <p:stCondLst>
                                    <p:cond delay="0"/>
                                  </p:stCondLst>
                                  <p:childTnLst>
                                    <p:anim calcmode="lin" valueType="num">
                                      <p:cBhvr additive="base">
                                        <p:cTn id="79" dur="3000"/>
                                        <p:tgtEl>
                                          <p:spTgt spid="9"/>
                                        </p:tgtEl>
                                        <p:attrNameLst>
                                          <p:attrName>ppt_x</p:attrName>
                                        </p:attrNameLst>
                                      </p:cBhvr>
                                      <p:tavLst>
                                        <p:tav tm="0">
                                          <p:val>
                                            <p:strVal val="ppt_x"/>
                                          </p:val>
                                        </p:tav>
                                        <p:tav tm="100000">
                                          <p:val>
                                            <p:strVal val="0-ppt_w/2"/>
                                          </p:val>
                                        </p:tav>
                                      </p:tavLst>
                                    </p:anim>
                                    <p:anim calcmode="lin" valueType="num">
                                      <p:cBhvr additive="base">
                                        <p:cTn id="80" dur="3000"/>
                                        <p:tgtEl>
                                          <p:spTgt spid="9"/>
                                        </p:tgtEl>
                                        <p:attrNameLst>
                                          <p:attrName>ppt_y</p:attrName>
                                        </p:attrNameLst>
                                      </p:cBhvr>
                                      <p:tavLst>
                                        <p:tav tm="0">
                                          <p:val>
                                            <p:strVal val="ppt_y"/>
                                          </p:val>
                                        </p:tav>
                                        <p:tav tm="100000">
                                          <p:val>
                                            <p:strVal val="1+ppt_h/2"/>
                                          </p:val>
                                        </p:tav>
                                      </p:tavLst>
                                    </p:anim>
                                    <p:set>
                                      <p:cBhvr>
                                        <p:cTn id="81" dur="1" fill="hold">
                                          <p:stCondLst>
                                            <p:cond delay="2999"/>
                                          </p:stCondLst>
                                        </p:cTn>
                                        <p:tgtEl>
                                          <p:spTgt spid="9"/>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0-ppt_w/2"/>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3000"/>
                                        <p:tgtEl>
                                          <p:spTgt spid="11"/>
                                        </p:tgtEl>
                                        <p:attrNameLst>
                                          <p:attrName>ppt_x</p:attrName>
                                        </p:attrNameLst>
                                      </p:cBhvr>
                                      <p:tavLst>
                                        <p:tav tm="0">
                                          <p:val>
                                            <p:strVal val="ppt_x"/>
                                          </p:val>
                                        </p:tav>
                                        <p:tav tm="100000">
                                          <p:val>
                                            <p:strVal val="0-ppt_w/2"/>
                                          </p:val>
                                        </p:tav>
                                      </p:tavLst>
                                    </p:anim>
                                    <p:anim calcmode="lin" valueType="num">
                                      <p:cBhvr additive="base">
                                        <p:cTn id="88" dur="3000"/>
                                        <p:tgtEl>
                                          <p:spTgt spid="11"/>
                                        </p:tgtEl>
                                        <p:attrNameLst>
                                          <p:attrName>ppt_y</p:attrName>
                                        </p:attrNameLst>
                                      </p:cBhvr>
                                      <p:tavLst>
                                        <p:tav tm="0">
                                          <p:val>
                                            <p:strVal val="ppt_y"/>
                                          </p:val>
                                        </p:tav>
                                        <p:tav tm="100000">
                                          <p:val>
                                            <p:strVal val="1+ppt_h/2"/>
                                          </p:val>
                                        </p:tav>
                                      </p:tavLst>
                                    </p:anim>
                                    <p:set>
                                      <p:cBhvr>
                                        <p:cTn id="89" dur="1" fill="hold">
                                          <p:stCondLst>
                                            <p:cond delay="2999"/>
                                          </p:stCondLst>
                                        </p:cTn>
                                        <p:tgtEl>
                                          <p:spTgt spid="11"/>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12"/>
                                        </p:tgtEl>
                                        <p:attrNameLst>
                                          <p:attrName>ppt_x</p:attrName>
                                        </p:attrNameLst>
                                      </p:cBhvr>
                                      <p:tavLst>
                                        <p:tav tm="0">
                                          <p:val>
                                            <p:strVal val="ppt_x"/>
                                          </p:val>
                                        </p:tav>
                                        <p:tav tm="100000">
                                          <p:val>
                                            <p:strVal val="0-ppt_w/2"/>
                                          </p:val>
                                        </p:tav>
                                      </p:tavLst>
                                    </p:anim>
                                    <p:anim calcmode="lin" valueType="num">
                                      <p:cBhvr additive="base">
                                        <p:cTn id="92" dur="3000"/>
                                        <p:tgtEl>
                                          <p:spTgt spid="12"/>
                                        </p:tgtEl>
                                        <p:attrNameLst>
                                          <p:attrName>ppt_y</p:attrName>
                                        </p:attrNameLst>
                                      </p:cBhvr>
                                      <p:tavLst>
                                        <p:tav tm="0">
                                          <p:val>
                                            <p:strVal val="ppt_y"/>
                                          </p:val>
                                        </p:tav>
                                        <p:tav tm="100000">
                                          <p:val>
                                            <p:strVal val="1+ppt_h/2"/>
                                          </p:val>
                                        </p:tav>
                                      </p:tavLst>
                                    </p:anim>
                                    <p:set>
                                      <p:cBhvr>
                                        <p:cTn id="93" dur="1" fill="hold">
                                          <p:stCondLst>
                                            <p:cond delay="2999"/>
                                          </p:stCondLst>
                                        </p:cTn>
                                        <p:tgtEl>
                                          <p:spTgt spid="12"/>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13"/>
                                        </p:tgtEl>
                                        <p:attrNameLst>
                                          <p:attrName>ppt_x</p:attrName>
                                        </p:attrNameLst>
                                      </p:cBhvr>
                                      <p:tavLst>
                                        <p:tav tm="0">
                                          <p:val>
                                            <p:strVal val="ppt_x"/>
                                          </p:val>
                                        </p:tav>
                                        <p:tav tm="100000">
                                          <p:val>
                                            <p:strVal val="0-ppt_w/2"/>
                                          </p:val>
                                        </p:tav>
                                      </p:tavLst>
                                    </p:anim>
                                    <p:anim calcmode="lin" valueType="num">
                                      <p:cBhvr additive="base">
                                        <p:cTn id="96" dur="3000"/>
                                        <p:tgtEl>
                                          <p:spTgt spid="13"/>
                                        </p:tgtEl>
                                        <p:attrNameLst>
                                          <p:attrName>ppt_y</p:attrName>
                                        </p:attrNameLst>
                                      </p:cBhvr>
                                      <p:tavLst>
                                        <p:tav tm="0">
                                          <p:val>
                                            <p:strVal val="ppt_y"/>
                                          </p:val>
                                        </p:tav>
                                        <p:tav tm="100000">
                                          <p:val>
                                            <p:strVal val="1+ppt_h/2"/>
                                          </p:val>
                                        </p:tav>
                                      </p:tavLst>
                                    </p:anim>
                                    <p:set>
                                      <p:cBhvr>
                                        <p:cTn id="97" dur="1" fill="hold">
                                          <p:stCondLst>
                                            <p:cond delay="2999"/>
                                          </p:stCondLst>
                                        </p:cTn>
                                        <p:tgtEl>
                                          <p:spTgt spid="13"/>
                                        </p:tgtEl>
                                        <p:attrNameLst>
                                          <p:attrName>style.visibility</p:attrName>
                                        </p:attrNameLst>
                                      </p:cBhvr>
                                      <p:to>
                                        <p:strVal val="hidden"/>
                                      </p:to>
                                    </p:set>
                                  </p:childTnLst>
                                </p:cTn>
                              </p:par>
                              <p:par>
                                <p:cTn id="98" presetID="8" presetClass="emph" presetSubtype="0" autoRev="1" fill="hold" nodeType="withEffect">
                                  <p:stCondLst>
                                    <p:cond delay="0"/>
                                  </p:stCondLst>
                                  <p:childTnLst>
                                    <p:animRot by="-21600000">
                                      <p:cBhvr>
                                        <p:cTn id="99" dur="3000" fill="hold"/>
                                        <p:tgtEl>
                                          <p:spTgt spid="9"/>
                                        </p:tgtEl>
                                        <p:attrNameLst>
                                          <p:attrName>r</p:attrName>
                                        </p:attrNameLst>
                                      </p:cBhvr>
                                    </p:animRot>
                                  </p:childTnLst>
                                </p:cTn>
                              </p:par>
                              <p:par>
                                <p:cTn id="100" presetID="8" presetClass="emph" presetSubtype="0" autoRev="1" fill="hold"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autoRev="1" fill="hold" nodeType="withEffect">
                                  <p:stCondLst>
                                    <p:cond delay="0"/>
                                  </p:stCondLst>
                                  <p:childTnLst>
                                    <p:animRot by="-21600000">
                                      <p:cBhvr>
                                        <p:cTn id="103" dur="3000" fill="hold"/>
                                        <p:tgtEl>
                                          <p:spTgt spid="11"/>
                                        </p:tgtEl>
                                        <p:attrNameLst>
                                          <p:attrName>r</p:attrName>
                                        </p:attrNameLst>
                                      </p:cBhvr>
                                    </p:animRot>
                                  </p:childTnLst>
                                </p:cTn>
                              </p:par>
                              <p:par>
                                <p:cTn id="104" presetID="8" presetClass="emph" presetSubtype="0" autoRev="1" fill="hold"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autoRev="1" fill="hold" nodeType="withEffect">
                                  <p:stCondLst>
                                    <p:cond delay="0"/>
                                  </p:stCondLst>
                                  <p:childTnLst>
                                    <p:animRot by="-21600000">
                                      <p:cBhvr>
                                        <p:cTn id="107" dur="3000" fill="hold"/>
                                        <p:tgtEl>
                                          <p:spTgt spid="13"/>
                                        </p:tgtEl>
                                        <p:attrNameLst>
                                          <p:attrName>r</p:attrName>
                                        </p:attrNameLst>
                                      </p:cBhvr>
                                    </p:animRot>
                                  </p:childTnLst>
                                </p:cTn>
                              </p:par>
                              <p:par>
                                <p:cTn id="108" presetID="17" presetClass="entr" presetSubtype="1"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3000" fill="hold"/>
                                        <p:tgtEl>
                                          <p:spTgt spid="2"/>
                                        </p:tgtEl>
                                        <p:attrNameLst>
                                          <p:attrName>ppt_x</p:attrName>
                                        </p:attrNameLst>
                                      </p:cBhvr>
                                      <p:tavLst>
                                        <p:tav tm="0">
                                          <p:val>
                                            <p:strVal val="#ppt_x"/>
                                          </p:val>
                                        </p:tav>
                                        <p:tav tm="100000">
                                          <p:val>
                                            <p:strVal val="#ppt_x"/>
                                          </p:val>
                                        </p:tav>
                                      </p:tavLst>
                                    </p:anim>
                                    <p:anim calcmode="lin" valueType="num">
                                      <p:cBhvr>
                                        <p:cTn id="111" dur="3000" fill="hold"/>
                                        <p:tgtEl>
                                          <p:spTgt spid="2"/>
                                        </p:tgtEl>
                                        <p:attrNameLst>
                                          <p:attrName>ppt_y</p:attrName>
                                        </p:attrNameLst>
                                      </p:cBhvr>
                                      <p:tavLst>
                                        <p:tav tm="0">
                                          <p:val>
                                            <p:strVal val="#ppt_y-#ppt_h/2"/>
                                          </p:val>
                                        </p:tav>
                                        <p:tav tm="100000">
                                          <p:val>
                                            <p:strVal val="#ppt_y"/>
                                          </p:val>
                                        </p:tav>
                                      </p:tavLst>
                                    </p:anim>
                                    <p:anim calcmode="lin" valueType="num">
                                      <p:cBhvr>
                                        <p:cTn id="112" dur="3000" fill="hold"/>
                                        <p:tgtEl>
                                          <p:spTgt spid="2"/>
                                        </p:tgtEl>
                                        <p:attrNameLst>
                                          <p:attrName>ppt_w</p:attrName>
                                        </p:attrNameLst>
                                      </p:cBhvr>
                                      <p:tavLst>
                                        <p:tav tm="0">
                                          <p:val>
                                            <p:strVal val="#ppt_w"/>
                                          </p:val>
                                        </p:tav>
                                        <p:tav tm="100000">
                                          <p:val>
                                            <p:strVal val="#ppt_w"/>
                                          </p:val>
                                        </p:tav>
                                      </p:tavLst>
                                    </p:anim>
                                    <p:anim calcmode="lin" valueType="num">
                                      <p:cBhvr>
                                        <p:cTn id="113"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8000">
                <a:shade val="67500"/>
                <a:satMod val="115000"/>
              </a:srgbClr>
            </a:gs>
            <a:gs pos="100000">
              <a:srgbClr val="00800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FG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odev_kapak_suslemeleri3.png"/>
          <p:cNvPicPr>
            <a:picLocks noChangeAspect="1"/>
          </p:cNvPicPr>
          <p:nvPr/>
        </p:nvPicPr>
        <p:blipFill>
          <a:blip r:embed="rId3">
            <a:duotone>
              <a:prstClr val="black"/>
              <a:schemeClr val="accent3">
                <a:tint val="45000"/>
                <a:satMod val="400000"/>
              </a:schemeClr>
            </a:duotone>
            <a:lum contrast="40000"/>
          </a:blip>
          <a:srcRect l="20703" t="8984" r="20703" b="7031"/>
          <a:stretch>
            <a:fillRect/>
          </a:stretch>
        </p:blipFill>
        <p:spPr>
          <a:xfrm>
            <a:off x="4171069" y="991093"/>
            <a:ext cx="996809" cy="1357322"/>
          </a:xfrm>
          <a:prstGeom prst="rect">
            <a:avLst/>
          </a:prstGeom>
        </p:spPr>
      </p:pic>
      <p:pic>
        <p:nvPicPr>
          <p:cNvPr id="5" name="4 Imagen" descr="odev_kapak_suslemeleri3.png"/>
          <p:cNvPicPr>
            <a:picLocks noChangeAspect="1"/>
          </p:cNvPicPr>
          <p:nvPr/>
        </p:nvPicPr>
        <p:blipFill>
          <a:blip r:embed="rId3">
            <a:duotone>
              <a:prstClr val="black"/>
              <a:schemeClr val="accent3">
                <a:tint val="45000"/>
                <a:satMod val="400000"/>
              </a:schemeClr>
            </a:duotone>
            <a:lum contrast="40000"/>
          </a:blip>
          <a:srcRect l="20703" t="8984" r="20703" b="7031"/>
          <a:stretch>
            <a:fillRect/>
          </a:stretch>
        </p:blipFill>
        <p:spPr>
          <a:xfrm rot="3467221">
            <a:off x="4691329" y="1745201"/>
            <a:ext cx="996809" cy="1442209"/>
          </a:xfrm>
          <a:prstGeom prst="rect">
            <a:avLst/>
          </a:prstGeom>
        </p:spPr>
      </p:pic>
      <p:pic>
        <p:nvPicPr>
          <p:cNvPr id="6" name="5 Imagen" descr="odev_kapak_suslemeleri3.png"/>
          <p:cNvPicPr>
            <a:picLocks noChangeAspect="1"/>
          </p:cNvPicPr>
          <p:nvPr/>
        </p:nvPicPr>
        <p:blipFill>
          <a:blip r:embed="rId3">
            <a:duotone>
              <a:prstClr val="black"/>
              <a:schemeClr val="accent3">
                <a:tint val="45000"/>
                <a:satMod val="400000"/>
              </a:schemeClr>
            </a:duotone>
            <a:lum contrast="40000"/>
          </a:blip>
          <a:srcRect l="20703" t="8984" r="20703" b="7031"/>
          <a:stretch>
            <a:fillRect/>
          </a:stretch>
        </p:blipFill>
        <p:spPr>
          <a:xfrm rot="9126599">
            <a:off x="3902876" y="2797501"/>
            <a:ext cx="996809" cy="1357322"/>
          </a:xfrm>
          <a:prstGeom prst="rect">
            <a:avLst/>
          </a:prstGeom>
        </p:spPr>
      </p:pic>
      <p:pic>
        <p:nvPicPr>
          <p:cNvPr id="7" name="6 Imagen" descr="odev_kapak_suslemeleri3.png"/>
          <p:cNvPicPr>
            <a:picLocks noChangeAspect="1"/>
          </p:cNvPicPr>
          <p:nvPr/>
        </p:nvPicPr>
        <p:blipFill>
          <a:blip r:embed="rId3">
            <a:duotone>
              <a:prstClr val="black"/>
              <a:schemeClr val="accent3">
                <a:tint val="45000"/>
                <a:satMod val="400000"/>
              </a:schemeClr>
            </a:duotone>
            <a:lum contrast="40000"/>
          </a:blip>
          <a:srcRect l="20703" t="8984" r="20703" b="7031"/>
          <a:stretch>
            <a:fillRect/>
          </a:stretch>
        </p:blipFill>
        <p:spPr>
          <a:xfrm rot="14541005">
            <a:off x="3072466" y="1809108"/>
            <a:ext cx="1099709" cy="1357322"/>
          </a:xfrm>
          <a:prstGeom prst="rect">
            <a:avLst/>
          </a:prstGeom>
        </p:spPr>
      </p:pic>
      <p:pic>
        <p:nvPicPr>
          <p:cNvPr id="8" name="7 Imagen" descr="odev_kapak_suslemeleri3.png"/>
          <p:cNvPicPr>
            <a:picLocks noChangeAspect="1"/>
          </p:cNvPicPr>
          <p:nvPr/>
        </p:nvPicPr>
        <p:blipFill>
          <a:blip r:embed="rId3">
            <a:duotone>
              <a:prstClr val="black"/>
              <a:schemeClr val="accent3">
                <a:tint val="45000"/>
                <a:satMod val="400000"/>
              </a:schemeClr>
            </a:duotone>
            <a:lum contrast="40000"/>
          </a:blip>
          <a:srcRect l="20703" t="8984" r="20703" b="7031"/>
          <a:stretch>
            <a:fillRect/>
          </a:stretch>
        </p:blipFill>
        <p:spPr>
          <a:xfrm rot="1941223">
            <a:off x="4717677" y="1360546"/>
            <a:ext cx="996809" cy="1357322"/>
          </a:xfrm>
          <a:prstGeom prst="rect">
            <a:avLst/>
          </a:prstGeom>
        </p:spPr>
      </p:pic>
      <p:pic>
        <p:nvPicPr>
          <p:cNvPr id="9" name="8 Imagen" descr="odev_kapak_suslemeleri3.png"/>
          <p:cNvPicPr>
            <a:picLocks noChangeAspect="1"/>
          </p:cNvPicPr>
          <p:nvPr/>
        </p:nvPicPr>
        <p:blipFill>
          <a:blip r:embed="rId3">
            <a:duotone>
              <a:prstClr val="black"/>
              <a:schemeClr val="accent3">
                <a:tint val="45000"/>
                <a:satMod val="400000"/>
              </a:schemeClr>
            </a:duotone>
            <a:lum contrast="40000"/>
          </a:blip>
          <a:srcRect l="20703" t="8984" r="20703" b="7031"/>
          <a:stretch>
            <a:fillRect/>
          </a:stretch>
        </p:blipFill>
        <p:spPr>
          <a:xfrm rot="6148726">
            <a:off x="4555867" y="2484070"/>
            <a:ext cx="996809" cy="1442209"/>
          </a:xfrm>
          <a:prstGeom prst="rect">
            <a:avLst/>
          </a:prstGeom>
        </p:spPr>
      </p:pic>
      <p:pic>
        <p:nvPicPr>
          <p:cNvPr id="10" name="9 Imagen" descr="odev_kapak_suslemeleri3.png"/>
          <p:cNvPicPr>
            <a:picLocks noChangeAspect="1"/>
          </p:cNvPicPr>
          <p:nvPr/>
        </p:nvPicPr>
        <p:blipFill>
          <a:blip r:embed="rId3">
            <a:duotone>
              <a:prstClr val="black"/>
              <a:schemeClr val="accent3">
                <a:tint val="45000"/>
                <a:satMod val="400000"/>
              </a:schemeClr>
            </a:duotone>
            <a:lum contrast="40000"/>
          </a:blip>
          <a:srcRect l="20703" t="8984" r="20703" b="7031"/>
          <a:stretch>
            <a:fillRect/>
          </a:stretch>
        </p:blipFill>
        <p:spPr>
          <a:xfrm rot="12855282">
            <a:off x="3180735" y="2439797"/>
            <a:ext cx="996809" cy="1357322"/>
          </a:xfrm>
          <a:prstGeom prst="rect">
            <a:avLst/>
          </a:prstGeom>
        </p:spPr>
      </p:pic>
      <p:pic>
        <p:nvPicPr>
          <p:cNvPr id="11" name="10 Imagen" descr="odev_kapak_suslemeleri3.png"/>
          <p:cNvPicPr>
            <a:picLocks noChangeAspect="1"/>
          </p:cNvPicPr>
          <p:nvPr/>
        </p:nvPicPr>
        <p:blipFill>
          <a:blip r:embed="rId3">
            <a:duotone>
              <a:prstClr val="black"/>
              <a:schemeClr val="accent3">
                <a:tint val="45000"/>
                <a:satMod val="400000"/>
              </a:schemeClr>
            </a:duotone>
            <a:lum contrast="40000"/>
          </a:blip>
          <a:srcRect l="20703" t="8984" r="20703" b="7031"/>
          <a:stretch>
            <a:fillRect/>
          </a:stretch>
        </p:blipFill>
        <p:spPr>
          <a:xfrm rot="17524809">
            <a:off x="3313787" y="1362822"/>
            <a:ext cx="1099709" cy="1357322"/>
          </a:xfrm>
          <a:prstGeom prst="rect">
            <a:avLst/>
          </a:prstGeom>
        </p:spPr>
      </p:pic>
      <p:pic>
        <p:nvPicPr>
          <p:cNvPr id="12" name="11 Imagen" descr="70f5b3cb6b72c163e10ead2290f25111.jpg"/>
          <p:cNvPicPr>
            <a:picLocks noChangeAspect="1"/>
          </p:cNvPicPr>
          <p:nvPr/>
        </p:nvPicPr>
        <p:blipFill>
          <a:blip r:embed="rId4"/>
          <a:stretch>
            <a:fillRect/>
          </a:stretch>
        </p:blipFill>
        <p:spPr>
          <a:xfrm>
            <a:off x="7060" y="0"/>
            <a:ext cx="9136940" cy="51435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1"/>
                                        </p:tgtEl>
                                        <p:attrNameLst>
                                          <p:attrName>r</p:attrName>
                                        </p:attrNameLst>
                                      </p:cBhvr>
                                    </p:animRot>
                                  </p:childTnLst>
                                </p:cTn>
                              </p:par>
                            </p:childTnLst>
                          </p:cTn>
                        </p:par>
                        <p:par>
                          <p:cTn id="71" fill="hold">
                            <p:stCondLst>
                              <p:cond delay="3000"/>
                            </p:stCondLst>
                            <p:childTnLst>
                              <p:par>
                                <p:cTn id="72" presetID="23" presetClass="exit" presetSubtype="544" fill="hold" nodeType="afterEffect">
                                  <p:stCondLst>
                                    <p:cond delay="0"/>
                                  </p:stCondLst>
                                  <p:childTnLst>
                                    <p:anim calcmode="lin" valueType="num">
                                      <p:cBhvr>
                                        <p:cTn id="73" dur="3000"/>
                                        <p:tgtEl>
                                          <p:spTgt spid="4"/>
                                        </p:tgtEl>
                                        <p:attrNameLst>
                                          <p:attrName>ppt_w</p:attrName>
                                        </p:attrNameLst>
                                      </p:cBhvr>
                                      <p:tavLst>
                                        <p:tav tm="0">
                                          <p:val>
                                            <p:strVal val="ppt_w"/>
                                          </p:val>
                                        </p:tav>
                                        <p:tav tm="100000">
                                          <p:val>
                                            <p:fltVal val="0"/>
                                          </p:val>
                                        </p:tav>
                                      </p:tavLst>
                                    </p:anim>
                                    <p:anim calcmode="lin" valueType="num">
                                      <p:cBhvr>
                                        <p:cTn id="74" dur="3000"/>
                                        <p:tgtEl>
                                          <p:spTgt spid="4"/>
                                        </p:tgtEl>
                                        <p:attrNameLst>
                                          <p:attrName>ppt_h</p:attrName>
                                        </p:attrNameLst>
                                      </p:cBhvr>
                                      <p:tavLst>
                                        <p:tav tm="0">
                                          <p:val>
                                            <p:strVal val="ppt_h"/>
                                          </p:val>
                                        </p:tav>
                                        <p:tav tm="100000">
                                          <p:val>
                                            <p:fltVal val="0"/>
                                          </p:val>
                                        </p:tav>
                                      </p:tavLst>
                                    </p:anim>
                                    <p:anim calcmode="lin" valueType="num">
                                      <p:cBhvr>
                                        <p:cTn id="75" dur="3000"/>
                                        <p:tgtEl>
                                          <p:spTgt spid="4"/>
                                        </p:tgtEl>
                                        <p:attrNameLst>
                                          <p:attrName>ppt_x</p:attrName>
                                        </p:attrNameLst>
                                      </p:cBhvr>
                                      <p:tavLst>
                                        <p:tav tm="0">
                                          <p:val>
                                            <p:strVal val="ppt_x"/>
                                          </p:val>
                                        </p:tav>
                                        <p:tav tm="100000">
                                          <p:val>
                                            <p:fltVal val="0.5"/>
                                          </p:val>
                                        </p:tav>
                                      </p:tavLst>
                                    </p:anim>
                                    <p:anim calcmode="lin" valueType="num">
                                      <p:cBhvr>
                                        <p:cTn id="76" dur="3000"/>
                                        <p:tgtEl>
                                          <p:spTgt spid="4"/>
                                        </p:tgtEl>
                                        <p:attrNameLst>
                                          <p:attrName>ppt_y</p:attrName>
                                        </p:attrNameLst>
                                      </p:cBhvr>
                                      <p:tavLst>
                                        <p:tav tm="0">
                                          <p:val>
                                            <p:strVal val="ppt_y"/>
                                          </p:val>
                                        </p:tav>
                                        <p:tav tm="100000">
                                          <p:val>
                                            <p:fltVal val="0.5"/>
                                          </p:val>
                                        </p:tav>
                                      </p:tavLst>
                                    </p:anim>
                                    <p:set>
                                      <p:cBhvr>
                                        <p:cTn id="77" dur="1" fill="hold">
                                          <p:stCondLst>
                                            <p:cond delay="2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5"/>
                                        </p:tgtEl>
                                        <p:attrNameLst>
                                          <p:attrName>ppt_w</p:attrName>
                                        </p:attrNameLst>
                                      </p:cBhvr>
                                      <p:tavLst>
                                        <p:tav tm="0">
                                          <p:val>
                                            <p:strVal val="ppt_w"/>
                                          </p:val>
                                        </p:tav>
                                        <p:tav tm="100000">
                                          <p:val>
                                            <p:fltVal val="0"/>
                                          </p:val>
                                        </p:tav>
                                      </p:tavLst>
                                    </p:anim>
                                    <p:anim calcmode="lin" valueType="num">
                                      <p:cBhvr>
                                        <p:cTn id="80" dur="3000"/>
                                        <p:tgtEl>
                                          <p:spTgt spid="5"/>
                                        </p:tgtEl>
                                        <p:attrNameLst>
                                          <p:attrName>ppt_h</p:attrName>
                                        </p:attrNameLst>
                                      </p:cBhvr>
                                      <p:tavLst>
                                        <p:tav tm="0">
                                          <p:val>
                                            <p:strVal val="ppt_h"/>
                                          </p:val>
                                        </p:tav>
                                        <p:tav tm="100000">
                                          <p:val>
                                            <p:fltVal val="0"/>
                                          </p:val>
                                        </p:tav>
                                      </p:tavLst>
                                    </p:anim>
                                    <p:anim calcmode="lin" valueType="num">
                                      <p:cBhvr>
                                        <p:cTn id="81" dur="3000"/>
                                        <p:tgtEl>
                                          <p:spTgt spid="5"/>
                                        </p:tgtEl>
                                        <p:attrNameLst>
                                          <p:attrName>ppt_x</p:attrName>
                                        </p:attrNameLst>
                                      </p:cBhvr>
                                      <p:tavLst>
                                        <p:tav tm="0">
                                          <p:val>
                                            <p:strVal val="ppt_x"/>
                                          </p:val>
                                        </p:tav>
                                        <p:tav tm="100000">
                                          <p:val>
                                            <p:fltVal val="0.5"/>
                                          </p:val>
                                        </p:tav>
                                      </p:tavLst>
                                    </p:anim>
                                    <p:anim calcmode="lin" valueType="num">
                                      <p:cBhvr>
                                        <p:cTn id="82" dur="3000"/>
                                        <p:tgtEl>
                                          <p:spTgt spid="5"/>
                                        </p:tgtEl>
                                        <p:attrNameLst>
                                          <p:attrName>ppt_y</p:attrName>
                                        </p:attrNameLst>
                                      </p:cBhvr>
                                      <p:tavLst>
                                        <p:tav tm="0">
                                          <p:val>
                                            <p:strVal val="ppt_y"/>
                                          </p:val>
                                        </p:tav>
                                        <p:tav tm="100000">
                                          <p:val>
                                            <p:fltVal val="0.5"/>
                                          </p:val>
                                        </p:tav>
                                      </p:tavLst>
                                    </p:anim>
                                    <p:set>
                                      <p:cBhvr>
                                        <p:cTn id="83" dur="1" fill="hold">
                                          <p:stCondLst>
                                            <p:cond delay="2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6"/>
                                        </p:tgtEl>
                                        <p:attrNameLst>
                                          <p:attrName>ppt_w</p:attrName>
                                        </p:attrNameLst>
                                      </p:cBhvr>
                                      <p:tavLst>
                                        <p:tav tm="0">
                                          <p:val>
                                            <p:strVal val="ppt_w"/>
                                          </p:val>
                                        </p:tav>
                                        <p:tav tm="100000">
                                          <p:val>
                                            <p:fltVal val="0"/>
                                          </p:val>
                                        </p:tav>
                                      </p:tavLst>
                                    </p:anim>
                                    <p:anim calcmode="lin" valueType="num">
                                      <p:cBhvr>
                                        <p:cTn id="86" dur="3000"/>
                                        <p:tgtEl>
                                          <p:spTgt spid="6"/>
                                        </p:tgtEl>
                                        <p:attrNameLst>
                                          <p:attrName>ppt_h</p:attrName>
                                        </p:attrNameLst>
                                      </p:cBhvr>
                                      <p:tavLst>
                                        <p:tav tm="0">
                                          <p:val>
                                            <p:strVal val="ppt_h"/>
                                          </p:val>
                                        </p:tav>
                                        <p:tav tm="100000">
                                          <p:val>
                                            <p:fltVal val="0"/>
                                          </p:val>
                                        </p:tav>
                                      </p:tavLst>
                                    </p:anim>
                                    <p:anim calcmode="lin" valueType="num">
                                      <p:cBhvr>
                                        <p:cTn id="87" dur="3000"/>
                                        <p:tgtEl>
                                          <p:spTgt spid="6"/>
                                        </p:tgtEl>
                                        <p:attrNameLst>
                                          <p:attrName>ppt_x</p:attrName>
                                        </p:attrNameLst>
                                      </p:cBhvr>
                                      <p:tavLst>
                                        <p:tav tm="0">
                                          <p:val>
                                            <p:strVal val="ppt_x"/>
                                          </p:val>
                                        </p:tav>
                                        <p:tav tm="100000">
                                          <p:val>
                                            <p:fltVal val="0.5"/>
                                          </p:val>
                                        </p:tav>
                                      </p:tavLst>
                                    </p:anim>
                                    <p:anim calcmode="lin" valueType="num">
                                      <p:cBhvr>
                                        <p:cTn id="88" dur="3000"/>
                                        <p:tgtEl>
                                          <p:spTgt spid="6"/>
                                        </p:tgtEl>
                                        <p:attrNameLst>
                                          <p:attrName>ppt_y</p:attrName>
                                        </p:attrNameLst>
                                      </p:cBhvr>
                                      <p:tavLst>
                                        <p:tav tm="0">
                                          <p:val>
                                            <p:strVal val="ppt_y"/>
                                          </p:val>
                                        </p:tav>
                                        <p:tav tm="100000">
                                          <p:val>
                                            <p:fltVal val="0.5"/>
                                          </p:val>
                                        </p:tav>
                                      </p:tavLst>
                                    </p:anim>
                                    <p:set>
                                      <p:cBhvr>
                                        <p:cTn id="89" dur="1" fill="hold">
                                          <p:stCondLst>
                                            <p:cond delay="2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7"/>
                                        </p:tgtEl>
                                        <p:attrNameLst>
                                          <p:attrName>ppt_w</p:attrName>
                                        </p:attrNameLst>
                                      </p:cBhvr>
                                      <p:tavLst>
                                        <p:tav tm="0">
                                          <p:val>
                                            <p:strVal val="ppt_w"/>
                                          </p:val>
                                        </p:tav>
                                        <p:tav tm="100000">
                                          <p:val>
                                            <p:fltVal val="0"/>
                                          </p:val>
                                        </p:tav>
                                      </p:tavLst>
                                    </p:anim>
                                    <p:anim calcmode="lin" valueType="num">
                                      <p:cBhvr>
                                        <p:cTn id="92" dur="3000"/>
                                        <p:tgtEl>
                                          <p:spTgt spid="7"/>
                                        </p:tgtEl>
                                        <p:attrNameLst>
                                          <p:attrName>ppt_h</p:attrName>
                                        </p:attrNameLst>
                                      </p:cBhvr>
                                      <p:tavLst>
                                        <p:tav tm="0">
                                          <p:val>
                                            <p:strVal val="ppt_h"/>
                                          </p:val>
                                        </p:tav>
                                        <p:tav tm="100000">
                                          <p:val>
                                            <p:fltVal val="0"/>
                                          </p:val>
                                        </p:tav>
                                      </p:tavLst>
                                    </p:anim>
                                    <p:anim calcmode="lin" valueType="num">
                                      <p:cBhvr>
                                        <p:cTn id="93" dur="3000"/>
                                        <p:tgtEl>
                                          <p:spTgt spid="7"/>
                                        </p:tgtEl>
                                        <p:attrNameLst>
                                          <p:attrName>ppt_x</p:attrName>
                                        </p:attrNameLst>
                                      </p:cBhvr>
                                      <p:tavLst>
                                        <p:tav tm="0">
                                          <p:val>
                                            <p:strVal val="ppt_x"/>
                                          </p:val>
                                        </p:tav>
                                        <p:tav tm="100000">
                                          <p:val>
                                            <p:fltVal val="0.5"/>
                                          </p:val>
                                        </p:tav>
                                      </p:tavLst>
                                    </p:anim>
                                    <p:anim calcmode="lin" valueType="num">
                                      <p:cBhvr>
                                        <p:cTn id="94" dur="3000"/>
                                        <p:tgtEl>
                                          <p:spTgt spid="7"/>
                                        </p:tgtEl>
                                        <p:attrNameLst>
                                          <p:attrName>ppt_y</p:attrName>
                                        </p:attrNameLst>
                                      </p:cBhvr>
                                      <p:tavLst>
                                        <p:tav tm="0">
                                          <p:val>
                                            <p:strVal val="ppt_y"/>
                                          </p:val>
                                        </p:tav>
                                        <p:tav tm="100000">
                                          <p:val>
                                            <p:fltVal val="0.5"/>
                                          </p:val>
                                        </p:tav>
                                      </p:tavLst>
                                    </p:anim>
                                    <p:set>
                                      <p:cBhvr>
                                        <p:cTn id="95" dur="1" fill="hold">
                                          <p:stCondLst>
                                            <p:cond delay="2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8"/>
                                        </p:tgtEl>
                                        <p:attrNameLst>
                                          <p:attrName>ppt_w</p:attrName>
                                        </p:attrNameLst>
                                      </p:cBhvr>
                                      <p:tavLst>
                                        <p:tav tm="0">
                                          <p:val>
                                            <p:strVal val="ppt_w"/>
                                          </p:val>
                                        </p:tav>
                                        <p:tav tm="100000">
                                          <p:val>
                                            <p:fltVal val="0"/>
                                          </p:val>
                                        </p:tav>
                                      </p:tavLst>
                                    </p:anim>
                                    <p:anim calcmode="lin" valueType="num">
                                      <p:cBhvr>
                                        <p:cTn id="98" dur="3000"/>
                                        <p:tgtEl>
                                          <p:spTgt spid="8"/>
                                        </p:tgtEl>
                                        <p:attrNameLst>
                                          <p:attrName>ppt_h</p:attrName>
                                        </p:attrNameLst>
                                      </p:cBhvr>
                                      <p:tavLst>
                                        <p:tav tm="0">
                                          <p:val>
                                            <p:strVal val="ppt_h"/>
                                          </p:val>
                                        </p:tav>
                                        <p:tav tm="100000">
                                          <p:val>
                                            <p:fltVal val="0"/>
                                          </p:val>
                                        </p:tav>
                                      </p:tavLst>
                                    </p:anim>
                                    <p:anim calcmode="lin" valueType="num">
                                      <p:cBhvr>
                                        <p:cTn id="99" dur="3000"/>
                                        <p:tgtEl>
                                          <p:spTgt spid="8"/>
                                        </p:tgtEl>
                                        <p:attrNameLst>
                                          <p:attrName>ppt_x</p:attrName>
                                        </p:attrNameLst>
                                      </p:cBhvr>
                                      <p:tavLst>
                                        <p:tav tm="0">
                                          <p:val>
                                            <p:strVal val="ppt_x"/>
                                          </p:val>
                                        </p:tav>
                                        <p:tav tm="100000">
                                          <p:val>
                                            <p:fltVal val="0.5"/>
                                          </p:val>
                                        </p:tav>
                                      </p:tavLst>
                                    </p:anim>
                                    <p:anim calcmode="lin" valueType="num">
                                      <p:cBhvr>
                                        <p:cTn id="100" dur="3000"/>
                                        <p:tgtEl>
                                          <p:spTgt spid="8"/>
                                        </p:tgtEl>
                                        <p:attrNameLst>
                                          <p:attrName>ppt_y</p:attrName>
                                        </p:attrNameLst>
                                      </p:cBhvr>
                                      <p:tavLst>
                                        <p:tav tm="0">
                                          <p:val>
                                            <p:strVal val="ppt_y"/>
                                          </p:val>
                                        </p:tav>
                                        <p:tav tm="100000">
                                          <p:val>
                                            <p:fltVal val="0.5"/>
                                          </p:val>
                                        </p:tav>
                                      </p:tavLst>
                                    </p:anim>
                                    <p:set>
                                      <p:cBhvr>
                                        <p:cTn id="101" dur="1" fill="hold">
                                          <p:stCondLst>
                                            <p:cond delay="2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9"/>
                                        </p:tgtEl>
                                        <p:attrNameLst>
                                          <p:attrName>ppt_w</p:attrName>
                                        </p:attrNameLst>
                                      </p:cBhvr>
                                      <p:tavLst>
                                        <p:tav tm="0">
                                          <p:val>
                                            <p:strVal val="ppt_w"/>
                                          </p:val>
                                        </p:tav>
                                        <p:tav tm="100000">
                                          <p:val>
                                            <p:fltVal val="0"/>
                                          </p:val>
                                        </p:tav>
                                      </p:tavLst>
                                    </p:anim>
                                    <p:anim calcmode="lin" valueType="num">
                                      <p:cBhvr>
                                        <p:cTn id="104" dur="3000"/>
                                        <p:tgtEl>
                                          <p:spTgt spid="9"/>
                                        </p:tgtEl>
                                        <p:attrNameLst>
                                          <p:attrName>ppt_h</p:attrName>
                                        </p:attrNameLst>
                                      </p:cBhvr>
                                      <p:tavLst>
                                        <p:tav tm="0">
                                          <p:val>
                                            <p:strVal val="ppt_h"/>
                                          </p:val>
                                        </p:tav>
                                        <p:tav tm="100000">
                                          <p:val>
                                            <p:fltVal val="0"/>
                                          </p:val>
                                        </p:tav>
                                      </p:tavLst>
                                    </p:anim>
                                    <p:anim calcmode="lin" valueType="num">
                                      <p:cBhvr>
                                        <p:cTn id="105" dur="3000"/>
                                        <p:tgtEl>
                                          <p:spTgt spid="9"/>
                                        </p:tgtEl>
                                        <p:attrNameLst>
                                          <p:attrName>ppt_x</p:attrName>
                                        </p:attrNameLst>
                                      </p:cBhvr>
                                      <p:tavLst>
                                        <p:tav tm="0">
                                          <p:val>
                                            <p:strVal val="ppt_x"/>
                                          </p:val>
                                        </p:tav>
                                        <p:tav tm="100000">
                                          <p:val>
                                            <p:fltVal val="0.5"/>
                                          </p:val>
                                        </p:tav>
                                      </p:tavLst>
                                    </p:anim>
                                    <p:anim calcmode="lin" valueType="num">
                                      <p:cBhvr>
                                        <p:cTn id="106" dur="3000"/>
                                        <p:tgtEl>
                                          <p:spTgt spid="9"/>
                                        </p:tgtEl>
                                        <p:attrNameLst>
                                          <p:attrName>ppt_y</p:attrName>
                                        </p:attrNameLst>
                                      </p:cBhvr>
                                      <p:tavLst>
                                        <p:tav tm="0">
                                          <p:val>
                                            <p:strVal val="ppt_y"/>
                                          </p:val>
                                        </p:tav>
                                        <p:tav tm="100000">
                                          <p:val>
                                            <p:fltVal val="0.5"/>
                                          </p:val>
                                        </p:tav>
                                      </p:tavLst>
                                    </p:anim>
                                    <p:set>
                                      <p:cBhvr>
                                        <p:cTn id="107" dur="1" fill="hold">
                                          <p:stCondLst>
                                            <p:cond delay="2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10"/>
                                        </p:tgtEl>
                                        <p:attrNameLst>
                                          <p:attrName>ppt_w</p:attrName>
                                        </p:attrNameLst>
                                      </p:cBhvr>
                                      <p:tavLst>
                                        <p:tav tm="0">
                                          <p:val>
                                            <p:strVal val="ppt_w"/>
                                          </p:val>
                                        </p:tav>
                                        <p:tav tm="100000">
                                          <p:val>
                                            <p:fltVal val="0"/>
                                          </p:val>
                                        </p:tav>
                                      </p:tavLst>
                                    </p:anim>
                                    <p:anim calcmode="lin" valueType="num">
                                      <p:cBhvr>
                                        <p:cTn id="110" dur="3000"/>
                                        <p:tgtEl>
                                          <p:spTgt spid="10"/>
                                        </p:tgtEl>
                                        <p:attrNameLst>
                                          <p:attrName>ppt_h</p:attrName>
                                        </p:attrNameLst>
                                      </p:cBhvr>
                                      <p:tavLst>
                                        <p:tav tm="0">
                                          <p:val>
                                            <p:strVal val="ppt_h"/>
                                          </p:val>
                                        </p:tav>
                                        <p:tav tm="100000">
                                          <p:val>
                                            <p:fltVal val="0"/>
                                          </p:val>
                                        </p:tav>
                                      </p:tavLst>
                                    </p:anim>
                                    <p:anim calcmode="lin" valueType="num">
                                      <p:cBhvr>
                                        <p:cTn id="111" dur="3000"/>
                                        <p:tgtEl>
                                          <p:spTgt spid="10"/>
                                        </p:tgtEl>
                                        <p:attrNameLst>
                                          <p:attrName>ppt_x</p:attrName>
                                        </p:attrNameLst>
                                      </p:cBhvr>
                                      <p:tavLst>
                                        <p:tav tm="0">
                                          <p:val>
                                            <p:strVal val="ppt_x"/>
                                          </p:val>
                                        </p:tav>
                                        <p:tav tm="100000">
                                          <p:val>
                                            <p:fltVal val="0.5"/>
                                          </p:val>
                                        </p:tav>
                                      </p:tavLst>
                                    </p:anim>
                                    <p:anim calcmode="lin" valueType="num">
                                      <p:cBhvr>
                                        <p:cTn id="112" dur="3000"/>
                                        <p:tgtEl>
                                          <p:spTgt spid="10"/>
                                        </p:tgtEl>
                                        <p:attrNameLst>
                                          <p:attrName>ppt_y</p:attrName>
                                        </p:attrNameLst>
                                      </p:cBhvr>
                                      <p:tavLst>
                                        <p:tav tm="0">
                                          <p:val>
                                            <p:strVal val="ppt_y"/>
                                          </p:val>
                                        </p:tav>
                                        <p:tav tm="100000">
                                          <p:val>
                                            <p:fltVal val="0.5"/>
                                          </p:val>
                                        </p:tav>
                                      </p:tavLst>
                                    </p:anim>
                                    <p:set>
                                      <p:cBhvr>
                                        <p:cTn id="113" dur="1" fill="hold">
                                          <p:stCondLst>
                                            <p:cond delay="2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1"/>
                                        </p:tgtEl>
                                        <p:attrNameLst>
                                          <p:attrName>ppt_w</p:attrName>
                                        </p:attrNameLst>
                                      </p:cBhvr>
                                      <p:tavLst>
                                        <p:tav tm="0">
                                          <p:val>
                                            <p:strVal val="ppt_w"/>
                                          </p:val>
                                        </p:tav>
                                        <p:tav tm="100000">
                                          <p:val>
                                            <p:fltVal val="0"/>
                                          </p:val>
                                        </p:tav>
                                      </p:tavLst>
                                    </p:anim>
                                    <p:anim calcmode="lin" valueType="num">
                                      <p:cBhvr>
                                        <p:cTn id="116" dur="3000"/>
                                        <p:tgtEl>
                                          <p:spTgt spid="11"/>
                                        </p:tgtEl>
                                        <p:attrNameLst>
                                          <p:attrName>ppt_h</p:attrName>
                                        </p:attrNameLst>
                                      </p:cBhvr>
                                      <p:tavLst>
                                        <p:tav tm="0">
                                          <p:val>
                                            <p:strVal val="ppt_h"/>
                                          </p:val>
                                        </p:tav>
                                        <p:tav tm="100000">
                                          <p:val>
                                            <p:fltVal val="0"/>
                                          </p:val>
                                        </p:tav>
                                      </p:tavLst>
                                    </p:anim>
                                    <p:anim calcmode="lin" valueType="num">
                                      <p:cBhvr>
                                        <p:cTn id="117" dur="3000"/>
                                        <p:tgtEl>
                                          <p:spTgt spid="11"/>
                                        </p:tgtEl>
                                        <p:attrNameLst>
                                          <p:attrName>ppt_x</p:attrName>
                                        </p:attrNameLst>
                                      </p:cBhvr>
                                      <p:tavLst>
                                        <p:tav tm="0">
                                          <p:val>
                                            <p:strVal val="ppt_x"/>
                                          </p:val>
                                        </p:tav>
                                        <p:tav tm="100000">
                                          <p:val>
                                            <p:fltVal val="0.5"/>
                                          </p:val>
                                        </p:tav>
                                      </p:tavLst>
                                    </p:anim>
                                    <p:anim calcmode="lin" valueType="num">
                                      <p:cBhvr>
                                        <p:cTn id="118" dur="3000"/>
                                        <p:tgtEl>
                                          <p:spTgt spid="11"/>
                                        </p:tgtEl>
                                        <p:attrNameLst>
                                          <p:attrName>ppt_y</p:attrName>
                                        </p:attrNameLst>
                                      </p:cBhvr>
                                      <p:tavLst>
                                        <p:tav tm="0">
                                          <p:val>
                                            <p:strVal val="ppt_y"/>
                                          </p:val>
                                        </p:tav>
                                        <p:tav tm="100000">
                                          <p:val>
                                            <p:fltVal val="0.5"/>
                                          </p:val>
                                        </p:tav>
                                      </p:tavLst>
                                    </p:anim>
                                    <p:set>
                                      <p:cBhvr>
                                        <p:cTn id="119" dur="1" fill="hold">
                                          <p:stCondLst>
                                            <p:cond delay="2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pic>
        <p:nvPicPr>
          <p:cNvPr id="4" name="3 Imagen" descr="Maravillosa Cascada Azul.gif"/>
          <p:cNvPicPr>
            <a:picLocks noChangeAspect="1"/>
          </p:cNvPicPr>
          <p:nvPr/>
        </p:nvPicPr>
        <p:blipFill>
          <a:blip r:embed="rId2"/>
          <a:stretch>
            <a:fillRect/>
          </a:stretch>
        </p:blipFill>
        <p:spPr>
          <a:xfrm>
            <a:off x="0" y="0"/>
            <a:ext cx="6429388" cy="5143500"/>
          </a:xfrm>
          <a:prstGeom prst="rect">
            <a:avLst/>
          </a:prstGeom>
          <a:effectLst>
            <a:softEdge rad="635000"/>
          </a:effectLst>
        </p:spPr>
      </p:pic>
      <p:sp>
        <p:nvSpPr>
          <p:cNvPr id="3" name="2 Llaves"/>
          <p:cNvSpPr/>
          <p:nvPr/>
        </p:nvSpPr>
        <p:spPr>
          <a:xfrm>
            <a:off x="5929322" y="357172"/>
            <a:ext cx="3131335" cy="4429156"/>
          </a:xfrm>
          <a:prstGeom prst="bracePair">
            <a:avLst/>
          </a:prstGeom>
          <a:gradFill flip="none" rotWithShape="1">
            <a:gsLst>
              <a:gs pos="0">
                <a:srgbClr val="DDEBCF"/>
              </a:gs>
              <a:gs pos="50000">
                <a:srgbClr val="9CB86E"/>
              </a:gs>
              <a:gs pos="100000">
                <a:srgbClr val="156B13"/>
              </a:gs>
            </a:gsLst>
            <a:lin ang="54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PE"/>
          </a:p>
        </p:txBody>
      </p:sp>
      <p:sp>
        <p:nvSpPr>
          <p:cNvPr id="5" name="4 Llaves"/>
          <p:cNvSpPr/>
          <p:nvPr/>
        </p:nvSpPr>
        <p:spPr>
          <a:xfrm>
            <a:off x="6174250" y="500048"/>
            <a:ext cx="2684030" cy="4214842"/>
          </a:xfrm>
          <a:prstGeom prst="bracePair">
            <a:avLst/>
          </a:prstGeom>
          <a:gradFill flip="none" rotWithShape="1">
            <a:gsLst>
              <a:gs pos="0">
                <a:srgbClr val="003E00"/>
              </a:gs>
              <a:gs pos="50000">
                <a:srgbClr val="9CB86E"/>
              </a:gs>
              <a:gs pos="100000">
                <a:srgbClr val="156B13"/>
              </a:gs>
            </a:gsLst>
            <a:lin ang="162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r>
              <a:rPr lang="es-PE" sz="1600" dirty="0" smtClean="0">
                <a:solidFill>
                  <a:schemeClr val="bg1"/>
                </a:solidFill>
                <a:effectLst>
                  <a:outerShdw blurRad="38100" dist="38100" dir="2700000" algn="tl">
                    <a:srgbClr val="000000">
                      <a:alpha val="43137"/>
                    </a:srgbClr>
                  </a:outerShdw>
                </a:effectLst>
              </a:rPr>
              <a:t>La vegetación que rodea la cascada añade un toque de verde intenso y fresco al paisaje. Los árboles y las plantas parecen  inclinarse hacia la cascada, como si estuvieran rindiendo homenaje a su poder y fertilidad. El sonido del agua mezclado con el canto de los pájaros crea una sinfonía de vida que llena el aire y calma mi espíritu.</a:t>
            </a:r>
          </a:p>
          <a:p>
            <a:pPr algn="ctr"/>
            <a:endParaRPr lang="es-PE" sz="1600" dirty="0">
              <a:solidFill>
                <a:schemeClr val="bg1"/>
              </a:solidFill>
              <a:effectLst>
                <a:outerShdw blurRad="38100" dist="38100" dir="2700000" algn="tl">
                  <a:srgbClr val="000000">
                    <a:alpha val="43137"/>
                  </a:srgbClr>
                </a:outerShdw>
              </a:effectLst>
            </a:endParaRPr>
          </a:p>
        </p:txBody>
      </p:sp>
    </p:spTree>
  </p:cSld>
  <p:clrMapOvr>
    <a:masterClrMapping/>
  </p:clrMapOvr>
  <p:transition advClick="0" advTm="2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F1D13"/>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fg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39513769077211.png"/>
          <p:cNvPicPr>
            <a:picLocks noChangeAspect="1"/>
          </p:cNvPicPr>
          <p:nvPr/>
        </p:nvPicPr>
        <p:blipFill>
          <a:blip r:embed="rId3">
            <a:duotone>
              <a:prstClr val="black"/>
              <a:srgbClr val="D9C3A5">
                <a:tint val="50000"/>
                <a:satMod val="180000"/>
              </a:srgbClr>
            </a:duotone>
            <a:lum contrast="40000"/>
          </a:blip>
          <a:srcRect r="13763"/>
          <a:stretch>
            <a:fillRect/>
          </a:stretch>
        </p:blipFill>
        <p:spPr>
          <a:xfrm>
            <a:off x="0" y="0"/>
            <a:ext cx="979146" cy="857238"/>
          </a:xfrm>
          <a:prstGeom prst="rect">
            <a:avLst/>
          </a:prstGeom>
        </p:spPr>
      </p:pic>
      <p:pic>
        <p:nvPicPr>
          <p:cNvPr id="5" name="4 Imagen" descr="239513769077211.png"/>
          <p:cNvPicPr>
            <a:picLocks noChangeAspect="1"/>
          </p:cNvPicPr>
          <p:nvPr/>
        </p:nvPicPr>
        <p:blipFill>
          <a:blip r:embed="rId3">
            <a:duotone>
              <a:prstClr val="black"/>
              <a:srgbClr val="D9C3A5">
                <a:tint val="50000"/>
                <a:satMod val="180000"/>
              </a:srgbClr>
            </a:duotone>
            <a:lum contrast="40000"/>
          </a:blip>
          <a:srcRect r="13763"/>
          <a:stretch>
            <a:fillRect/>
          </a:stretch>
        </p:blipFill>
        <p:spPr>
          <a:xfrm flipV="1">
            <a:off x="0" y="4286226"/>
            <a:ext cx="979146" cy="857274"/>
          </a:xfrm>
          <a:prstGeom prst="rect">
            <a:avLst/>
          </a:prstGeom>
        </p:spPr>
      </p:pic>
      <p:pic>
        <p:nvPicPr>
          <p:cNvPr id="6" name="5 Imagen" descr="239513769077211.png"/>
          <p:cNvPicPr>
            <a:picLocks noChangeAspect="1"/>
          </p:cNvPicPr>
          <p:nvPr/>
        </p:nvPicPr>
        <p:blipFill>
          <a:blip r:embed="rId3">
            <a:duotone>
              <a:prstClr val="black"/>
              <a:srgbClr val="D9C3A5">
                <a:tint val="50000"/>
                <a:satMod val="180000"/>
              </a:srgbClr>
            </a:duotone>
            <a:lum contrast="40000"/>
          </a:blip>
          <a:srcRect r="13763"/>
          <a:stretch>
            <a:fillRect/>
          </a:stretch>
        </p:blipFill>
        <p:spPr>
          <a:xfrm>
            <a:off x="8164854" y="1785932"/>
            <a:ext cx="979146" cy="857238"/>
          </a:xfrm>
          <a:prstGeom prst="rect">
            <a:avLst/>
          </a:prstGeom>
        </p:spPr>
      </p:pic>
      <p:pic>
        <p:nvPicPr>
          <p:cNvPr id="7" name="6 Imagen" descr="239513769077211.png"/>
          <p:cNvPicPr>
            <a:picLocks noChangeAspect="1"/>
          </p:cNvPicPr>
          <p:nvPr/>
        </p:nvPicPr>
        <p:blipFill>
          <a:blip r:embed="rId3">
            <a:duotone>
              <a:prstClr val="black"/>
              <a:srgbClr val="D9C3A5">
                <a:tint val="50000"/>
                <a:satMod val="180000"/>
              </a:srgbClr>
            </a:duotone>
            <a:lum contrast="40000"/>
          </a:blip>
          <a:srcRect r="13763"/>
          <a:stretch>
            <a:fillRect/>
          </a:stretch>
        </p:blipFill>
        <p:spPr>
          <a:xfrm flipV="1">
            <a:off x="8164854" y="2571750"/>
            <a:ext cx="979146" cy="857274"/>
          </a:xfrm>
          <a:prstGeom prst="rect">
            <a:avLst/>
          </a:prstGeom>
        </p:spPr>
      </p:pic>
      <p:pic>
        <p:nvPicPr>
          <p:cNvPr id="8" name="7 Imagen" descr="239513769077211.png"/>
          <p:cNvPicPr>
            <a:picLocks noChangeAspect="1"/>
          </p:cNvPicPr>
          <p:nvPr/>
        </p:nvPicPr>
        <p:blipFill>
          <a:blip r:embed="rId3">
            <a:duotone>
              <a:schemeClr val="bg2">
                <a:shade val="45000"/>
                <a:satMod val="135000"/>
              </a:schemeClr>
              <a:prstClr val="white"/>
            </a:duotone>
          </a:blip>
          <a:srcRect r="13763"/>
          <a:stretch>
            <a:fillRect/>
          </a:stretch>
        </p:blipFill>
        <p:spPr>
          <a:xfrm>
            <a:off x="785786" y="500048"/>
            <a:ext cx="979146" cy="857238"/>
          </a:xfrm>
          <a:prstGeom prst="rect">
            <a:avLst/>
          </a:prstGeom>
        </p:spPr>
      </p:pic>
      <p:pic>
        <p:nvPicPr>
          <p:cNvPr id="9" name="8 Imagen" descr="239513769077211.png"/>
          <p:cNvPicPr>
            <a:picLocks noChangeAspect="1"/>
          </p:cNvPicPr>
          <p:nvPr/>
        </p:nvPicPr>
        <p:blipFill>
          <a:blip r:embed="rId3">
            <a:duotone>
              <a:prstClr val="black"/>
              <a:srgbClr val="D9C3A5">
                <a:tint val="50000"/>
                <a:satMod val="180000"/>
              </a:srgbClr>
            </a:duotone>
            <a:lum contrast="40000"/>
          </a:blip>
          <a:srcRect r="13763"/>
          <a:stretch>
            <a:fillRect/>
          </a:stretch>
        </p:blipFill>
        <p:spPr>
          <a:xfrm>
            <a:off x="1571604" y="928676"/>
            <a:ext cx="979146" cy="857238"/>
          </a:xfrm>
          <a:prstGeom prst="rect">
            <a:avLst/>
          </a:prstGeom>
        </p:spPr>
      </p:pic>
      <p:pic>
        <p:nvPicPr>
          <p:cNvPr id="10" name="9 Imagen" descr="239513769077211.png"/>
          <p:cNvPicPr>
            <a:picLocks noChangeAspect="1"/>
          </p:cNvPicPr>
          <p:nvPr/>
        </p:nvPicPr>
        <p:blipFill>
          <a:blip r:embed="rId3">
            <a:duotone>
              <a:schemeClr val="bg2">
                <a:shade val="45000"/>
                <a:satMod val="135000"/>
              </a:schemeClr>
              <a:prstClr val="white"/>
            </a:duotone>
          </a:blip>
          <a:srcRect r="13763"/>
          <a:stretch>
            <a:fillRect/>
          </a:stretch>
        </p:blipFill>
        <p:spPr>
          <a:xfrm>
            <a:off x="2428860" y="1285866"/>
            <a:ext cx="979146" cy="857238"/>
          </a:xfrm>
          <a:prstGeom prst="rect">
            <a:avLst/>
          </a:prstGeom>
        </p:spPr>
      </p:pic>
      <p:pic>
        <p:nvPicPr>
          <p:cNvPr id="11" name="10 Imagen" descr="239513769077211.png"/>
          <p:cNvPicPr>
            <a:picLocks noChangeAspect="1"/>
          </p:cNvPicPr>
          <p:nvPr/>
        </p:nvPicPr>
        <p:blipFill>
          <a:blip r:embed="rId3">
            <a:duotone>
              <a:prstClr val="black"/>
              <a:srgbClr val="D9C3A5">
                <a:tint val="50000"/>
                <a:satMod val="180000"/>
              </a:srgbClr>
            </a:duotone>
            <a:lum contrast="40000"/>
          </a:blip>
          <a:srcRect r="13763"/>
          <a:stretch>
            <a:fillRect/>
          </a:stretch>
        </p:blipFill>
        <p:spPr>
          <a:xfrm>
            <a:off x="3357554" y="1500180"/>
            <a:ext cx="979146" cy="857238"/>
          </a:xfrm>
          <a:prstGeom prst="rect">
            <a:avLst/>
          </a:prstGeom>
        </p:spPr>
      </p:pic>
      <p:pic>
        <p:nvPicPr>
          <p:cNvPr id="12" name="11 Imagen" descr="239513769077211.png"/>
          <p:cNvPicPr>
            <a:picLocks noChangeAspect="1"/>
          </p:cNvPicPr>
          <p:nvPr/>
        </p:nvPicPr>
        <p:blipFill>
          <a:blip r:embed="rId3">
            <a:duotone>
              <a:schemeClr val="bg2">
                <a:shade val="45000"/>
                <a:satMod val="135000"/>
              </a:schemeClr>
              <a:prstClr val="white"/>
            </a:duotone>
          </a:blip>
          <a:srcRect r="13763"/>
          <a:stretch>
            <a:fillRect/>
          </a:stretch>
        </p:blipFill>
        <p:spPr>
          <a:xfrm>
            <a:off x="4214810" y="1714494"/>
            <a:ext cx="979146" cy="857238"/>
          </a:xfrm>
          <a:prstGeom prst="rect">
            <a:avLst/>
          </a:prstGeom>
        </p:spPr>
      </p:pic>
      <p:pic>
        <p:nvPicPr>
          <p:cNvPr id="13" name="12 Imagen" descr="239513769077211.png"/>
          <p:cNvPicPr>
            <a:picLocks noChangeAspect="1"/>
          </p:cNvPicPr>
          <p:nvPr/>
        </p:nvPicPr>
        <p:blipFill>
          <a:blip r:embed="rId3">
            <a:duotone>
              <a:prstClr val="black"/>
              <a:srgbClr val="D9C3A5">
                <a:tint val="50000"/>
                <a:satMod val="180000"/>
              </a:srgbClr>
            </a:duotone>
            <a:lum contrast="40000"/>
          </a:blip>
          <a:srcRect r="13763"/>
          <a:stretch>
            <a:fillRect/>
          </a:stretch>
        </p:blipFill>
        <p:spPr>
          <a:xfrm>
            <a:off x="5000628" y="1857370"/>
            <a:ext cx="979146" cy="857238"/>
          </a:xfrm>
          <a:prstGeom prst="rect">
            <a:avLst/>
          </a:prstGeom>
        </p:spPr>
      </p:pic>
      <p:pic>
        <p:nvPicPr>
          <p:cNvPr id="14" name="13 Imagen" descr="239513769077211.png"/>
          <p:cNvPicPr>
            <a:picLocks noChangeAspect="1"/>
          </p:cNvPicPr>
          <p:nvPr/>
        </p:nvPicPr>
        <p:blipFill>
          <a:blip r:embed="rId3">
            <a:duotone>
              <a:schemeClr val="bg2">
                <a:shade val="45000"/>
                <a:satMod val="135000"/>
              </a:schemeClr>
              <a:prstClr val="white"/>
            </a:duotone>
          </a:blip>
          <a:srcRect r="13763"/>
          <a:stretch>
            <a:fillRect/>
          </a:stretch>
        </p:blipFill>
        <p:spPr>
          <a:xfrm>
            <a:off x="5857884" y="1857370"/>
            <a:ext cx="979146" cy="857238"/>
          </a:xfrm>
          <a:prstGeom prst="rect">
            <a:avLst/>
          </a:prstGeom>
        </p:spPr>
      </p:pic>
      <p:pic>
        <p:nvPicPr>
          <p:cNvPr id="15" name="14 Imagen" descr="239513769077211.png"/>
          <p:cNvPicPr>
            <a:picLocks noChangeAspect="1"/>
          </p:cNvPicPr>
          <p:nvPr/>
        </p:nvPicPr>
        <p:blipFill>
          <a:blip r:embed="rId3">
            <a:duotone>
              <a:prstClr val="black"/>
              <a:srgbClr val="D9C3A5">
                <a:tint val="50000"/>
                <a:satMod val="180000"/>
              </a:srgbClr>
            </a:duotone>
            <a:lum contrast="40000"/>
          </a:blip>
          <a:srcRect r="13763"/>
          <a:stretch>
            <a:fillRect/>
          </a:stretch>
        </p:blipFill>
        <p:spPr>
          <a:xfrm>
            <a:off x="6572264" y="1857370"/>
            <a:ext cx="979146" cy="857238"/>
          </a:xfrm>
          <a:prstGeom prst="rect">
            <a:avLst/>
          </a:prstGeom>
        </p:spPr>
      </p:pic>
      <p:pic>
        <p:nvPicPr>
          <p:cNvPr id="16" name="15 Imagen" descr="239513769077211.png"/>
          <p:cNvPicPr>
            <a:picLocks noChangeAspect="1"/>
          </p:cNvPicPr>
          <p:nvPr/>
        </p:nvPicPr>
        <p:blipFill>
          <a:blip r:embed="rId3">
            <a:duotone>
              <a:schemeClr val="bg2">
                <a:shade val="45000"/>
                <a:satMod val="135000"/>
              </a:schemeClr>
              <a:prstClr val="white"/>
            </a:duotone>
          </a:blip>
          <a:srcRect r="13763"/>
          <a:stretch>
            <a:fillRect/>
          </a:stretch>
        </p:blipFill>
        <p:spPr>
          <a:xfrm>
            <a:off x="7358082" y="1785932"/>
            <a:ext cx="979146" cy="857238"/>
          </a:xfrm>
          <a:prstGeom prst="rect">
            <a:avLst/>
          </a:prstGeom>
        </p:spPr>
      </p:pic>
      <p:pic>
        <p:nvPicPr>
          <p:cNvPr id="17" name="16 Imagen" descr="239513769077211.png"/>
          <p:cNvPicPr>
            <a:picLocks noChangeAspect="1"/>
          </p:cNvPicPr>
          <p:nvPr/>
        </p:nvPicPr>
        <p:blipFill>
          <a:blip r:embed="rId3">
            <a:duotone>
              <a:schemeClr val="bg2">
                <a:shade val="45000"/>
                <a:satMod val="135000"/>
              </a:schemeClr>
              <a:prstClr val="white"/>
            </a:duotone>
          </a:blip>
          <a:srcRect r="13763"/>
          <a:stretch>
            <a:fillRect/>
          </a:stretch>
        </p:blipFill>
        <p:spPr>
          <a:xfrm flipV="1">
            <a:off x="571472" y="4000510"/>
            <a:ext cx="979146" cy="857274"/>
          </a:xfrm>
          <a:prstGeom prst="rect">
            <a:avLst/>
          </a:prstGeom>
        </p:spPr>
      </p:pic>
      <p:pic>
        <p:nvPicPr>
          <p:cNvPr id="18" name="17 Imagen" descr="239513769077211.png"/>
          <p:cNvPicPr>
            <a:picLocks noChangeAspect="1"/>
          </p:cNvPicPr>
          <p:nvPr/>
        </p:nvPicPr>
        <p:blipFill>
          <a:blip r:embed="rId3">
            <a:duotone>
              <a:prstClr val="black"/>
              <a:srgbClr val="D9C3A5">
                <a:tint val="50000"/>
                <a:satMod val="180000"/>
              </a:srgbClr>
            </a:duotone>
            <a:lum contrast="40000"/>
          </a:blip>
          <a:srcRect r="13763"/>
          <a:stretch>
            <a:fillRect/>
          </a:stretch>
        </p:blipFill>
        <p:spPr>
          <a:xfrm flipV="1">
            <a:off x="1214414" y="3786196"/>
            <a:ext cx="979146" cy="857274"/>
          </a:xfrm>
          <a:prstGeom prst="rect">
            <a:avLst/>
          </a:prstGeom>
        </p:spPr>
      </p:pic>
      <p:pic>
        <p:nvPicPr>
          <p:cNvPr id="19" name="18 Imagen" descr="239513769077211.png"/>
          <p:cNvPicPr>
            <a:picLocks noChangeAspect="1"/>
          </p:cNvPicPr>
          <p:nvPr/>
        </p:nvPicPr>
        <p:blipFill>
          <a:blip r:embed="rId3">
            <a:duotone>
              <a:schemeClr val="bg2">
                <a:shade val="45000"/>
                <a:satMod val="135000"/>
              </a:schemeClr>
              <a:prstClr val="white"/>
            </a:duotone>
          </a:blip>
          <a:srcRect r="13763"/>
          <a:stretch>
            <a:fillRect/>
          </a:stretch>
        </p:blipFill>
        <p:spPr>
          <a:xfrm flipV="1">
            <a:off x="2071670" y="3571882"/>
            <a:ext cx="979146" cy="857274"/>
          </a:xfrm>
          <a:prstGeom prst="rect">
            <a:avLst/>
          </a:prstGeom>
        </p:spPr>
      </p:pic>
      <p:pic>
        <p:nvPicPr>
          <p:cNvPr id="20" name="19 Imagen" descr="239513769077211.png"/>
          <p:cNvPicPr>
            <a:picLocks noChangeAspect="1"/>
          </p:cNvPicPr>
          <p:nvPr/>
        </p:nvPicPr>
        <p:blipFill>
          <a:blip r:embed="rId3">
            <a:duotone>
              <a:prstClr val="black"/>
              <a:srgbClr val="D9C3A5">
                <a:tint val="50000"/>
                <a:satMod val="180000"/>
              </a:srgbClr>
            </a:duotone>
            <a:lum contrast="40000"/>
          </a:blip>
          <a:srcRect r="13763"/>
          <a:stretch>
            <a:fillRect/>
          </a:stretch>
        </p:blipFill>
        <p:spPr>
          <a:xfrm flipV="1">
            <a:off x="3000364" y="3357568"/>
            <a:ext cx="979146" cy="857274"/>
          </a:xfrm>
          <a:prstGeom prst="rect">
            <a:avLst/>
          </a:prstGeom>
        </p:spPr>
      </p:pic>
      <p:pic>
        <p:nvPicPr>
          <p:cNvPr id="21" name="20 Imagen" descr="239513769077211.png"/>
          <p:cNvPicPr>
            <a:picLocks noChangeAspect="1"/>
          </p:cNvPicPr>
          <p:nvPr/>
        </p:nvPicPr>
        <p:blipFill>
          <a:blip r:embed="rId3">
            <a:duotone>
              <a:schemeClr val="bg2">
                <a:shade val="45000"/>
                <a:satMod val="135000"/>
              </a:schemeClr>
              <a:prstClr val="white"/>
            </a:duotone>
          </a:blip>
          <a:srcRect r="13763"/>
          <a:stretch>
            <a:fillRect/>
          </a:stretch>
        </p:blipFill>
        <p:spPr>
          <a:xfrm flipV="1">
            <a:off x="4000496" y="3143254"/>
            <a:ext cx="979146" cy="857274"/>
          </a:xfrm>
          <a:prstGeom prst="rect">
            <a:avLst/>
          </a:prstGeom>
        </p:spPr>
      </p:pic>
      <p:pic>
        <p:nvPicPr>
          <p:cNvPr id="22" name="21 Imagen" descr="239513769077211.png"/>
          <p:cNvPicPr>
            <a:picLocks noChangeAspect="1"/>
          </p:cNvPicPr>
          <p:nvPr/>
        </p:nvPicPr>
        <p:blipFill>
          <a:blip r:embed="rId3">
            <a:duotone>
              <a:prstClr val="black"/>
              <a:srgbClr val="D9C3A5">
                <a:tint val="50000"/>
                <a:satMod val="180000"/>
              </a:srgbClr>
            </a:duotone>
            <a:lum contrast="40000"/>
          </a:blip>
          <a:srcRect r="13763"/>
          <a:stretch>
            <a:fillRect/>
          </a:stretch>
        </p:blipFill>
        <p:spPr>
          <a:xfrm flipV="1">
            <a:off x="4857752" y="2928940"/>
            <a:ext cx="979146" cy="857274"/>
          </a:xfrm>
          <a:prstGeom prst="rect">
            <a:avLst/>
          </a:prstGeom>
        </p:spPr>
      </p:pic>
      <p:pic>
        <p:nvPicPr>
          <p:cNvPr id="23" name="22 Imagen" descr="239513769077211.png"/>
          <p:cNvPicPr>
            <a:picLocks noChangeAspect="1"/>
          </p:cNvPicPr>
          <p:nvPr/>
        </p:nvPicPr>
        <p:blipFill>
          <a:blip r:embed="rId3">
            <a:duotone>
              <a:schemeClr val="bg2">
                <a:shade val="45000"/>
                <a:satMod val="135000"/>
              </a:schemeClr>
              <a:prstClr val="white"/>
            </a:duotone>
          </a:blip>
          <a:srcRect r="13763"/>
          <a:stretch>
            <a:fillRect/>
          </a:stretch>
        </p:blipFill>
        <p:spPr>
          <a:xfrm flipV="1">
            <a:off x="5786446" y="2857502"/>
            <a:ext cx="979146" cy="857274"/>
          </a:xfrm>
          <a:prstGeom prst="rect">
            <a:avLst/>
          </a:prstGeom>
        </p:spPr>
      </p:pic>
      <p:pic>
        <p:nvPicPr>
          <p:cNvPr id="24" name="23 Imagen" descr="239513769077211.png"/>
          <p:cNvPicPr>
            <a:picLocks noChangeAspect="1"/>
          </p:cNvPicPr>
          <p:nvPr/>
        </p:nvPicPr>
        <p:blipFill>
          <a:blip r:embed="rId3">
            <a:duotone>
              <a:prstClr val="black"/>
              <a:srgbClr val="D9C3A5">
                <a:tint val="50000"/>
                <a:satMod val="180000"/>
              </a:srgbClr>
            </a:duotone>
            <a:lum contrast="40000"/>
          </a:blip>
          <a:srcRect r="13763"/>
          <a:stretch>
            <a:fillRect/>
          </a:stretch>
        </p:blipFill>
        <p:spPr>
          <a:xfrm flipV="1">
            <a:off x="6572264" y="2786064"/>
            <a:ext cx="979146" cy="857274"/>
          </a:xfrm>
          <a:prstGeom prst="rect">
            <a:avLst/>
          </a:prstGeom>
        </p:spPr>
      </p:pic>
      <p:pic>
        <p:nvPicPr>
          <p:cNvPr id="25" name="24 Imagen" descr="239513769077211.png"/>
          <p:cNvPicPr>
            <a:picLocks noChangeAspect="1"/>
          </p:cNvPicPr>
          <p:nvPr/>
        </p:nvPicPr>
        <p:blipFill>
          <a:blip r:embed="rId3">
            <a:duotone>
              <a:schemeClr val="bg2">
                <a:shade val="45000"/>
                <a:satMod val="135000"/>
              </a:schemeClr>
              <a:prstClr val="white"/>
            </a:duotone>
          </a:blip>
          <a:srcRect r="13763"/>
          <a:stretch>
            <a:fillRect/>
          </a:stretch>
        </p:blipFill>
        <p:spPr>
          <a:xfrm flipV="1">
            <a:off x="7358082" y="2714626"/>
            <a:ext cx="979146" cy="857274"/>
          </a:xfrm>
          <a:prstGeom prst="rect">
            <a:avLst/>
          </a:prstGeom>
        </p:spPr>
      </p:pic>
      <p:pic>
        <p:nvPicPr>
          <p:cNvPr id="26" name="25 Imagen" descr="70f5b3cb6b72c163e10ead2290f25111.jpg"/>
          <p:cNvPicPr>
            <a:picLocks noChangeAspect="1"/>
          </p:cNvPicPr>
          <p:nvPr/>
        </p:nvPicPr>
        <p:blipFill>
          <a:blip r:embed="rId4"/>
          <a:stretch>
            <a:fillRect/>
          </a:stretch>
        </p:blipFill>
        <p:spPr>
          <a:xfrm>
            <a:off x="7060" y="0"/>
            <a:ext cx="9136940" cy="51435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1+#ppt_w/2"/>
                                          </p:val>
                                        </p:tav>
                                        <p:tav tm="100000">
                                          <p:val>
                                            <p:strVal val="#ppt_x"/>
                                          </p:val>
                                        </p:tav>
                                      </p:tavLst>
                                    </p:anim>
                                    <p:anim calcmode="lin" valueType="num">
                                      <p:cBhvr additive="base">
                                        <p:cTn id="26" dur="3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3000" fill="hold"/>
                                        <p:tgtEl>
                                          <p:spTgt spid="11"/>
                                        </p:tgtEl>
                                        <p:attrNameLst>
                                          <p:attrName>ppt_x</p:attrName>
                                        </p:attrNameLst>
                                      </p:cBhvr>
                                      <p:tavLst>
                                        <p:tav tm="0">
                                          <p:val>
                                            <p:strVal val="1+#ppt_w/2"/>
                                          </p:val>
                                        </p:tav>
                                        <p:tav tm="100000">
                                          <p:val>
                                            <p:strVal val="#ppt_x"/>
                                          </p:val>
                                        </p:tav>
                                      </p:tavLst>
                                    </p:anim>
                                    <p:anim calcmode="lin" valueType="num">
                                      <p:cBhvr additive="base">
                                        <p:cTn id="30" dur="3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3000" fill="hold"/>
                                        <p:tgtEl>
                                          <p:spTgt spid="12"/>
                                        </p:tgtEl>
                                        <p:attrNameLst>
                                          <p:attrName>ppt_x</p:attrName>
                                        </p:attrNameLst>
                                      </p:cBhvr>
                                      <p:tavLst>
                                        <p:tav tm="0">
                                          <p:val>
                                            <p:strVal val="1+#ppt_w/2"/>
                                          </p:val>
                                        </p:tav>
                                        <p:tav tm="100000">
                                          <p:val>
                                            <p:strVal val="#ppt_x"/>
                                          </p:val>
                                        </p:tav>
                                      </p:tavLst>
                                    </p:anim>
                                    <p:anim calcmode="lin" valueType="num">
                                      <p:cBhvr additive="base">
                                        <p:cTn id="34" dur="3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3000" fill="hold"/>
                                        <p:tgtEl>
                                          <p:spTgt spid="13"/>
                                        </p:tgtEl>
                                        <p:attrNameLst>
                                          <p:attrName>ppt_x</p:attrName>
                                        </p:attrNameLst>
                                      </p:cBhvr>
                                      <p:tavLst>
                                        <p:tav tm="0">
                                          <p:val>
                                            <p:strVal val="1+#ppt_w/2"/>
                                          </p:val>
                                        </p:tav>
                                        <p:tav tm="100000">
                                          <p:val>
                                            <p:strVal val="#ppt_x"/>
                                          </p:val>
                                        </p:tav>
                                      </p:tavLst>
                                    </p:anim>
                                    <p:anim calcmode="lin" valueType="num">
                                      <p:cBhvr additive="base">
                                        <p:cTn id="38" dur="3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3000" fill="hold"/>
                                        <p:tgtEl>
                                          <p:spTgt spid="14"/>
                                        </p:tgtEl>
                                        <p:attrNameLst>
                                          <p:attrName>ppt_x</p:attrName>
                                        </p:attrNameLst>
                                      </p:cBhvr>
                                      <p:tavLst>
                                        <p:tav tm="0">
                                          <p:val>
                                            <p:strVal val="1+#ppt_w/2"/>
                                          </p:val>
                                        </p:tav>
                                        <p:tav tm="100000">
                                          <p:val>
                                            <p:strVal val="#ppt_x"/>
                                          </p:val>
                                        </p:tav>
                                      </p:tavLst>
                                    </p:anim>
                                    <p:anim calcmode="lin" valueType="num">
                                      <p:cBhvr additive="base">
                                        <p:cTn id="42" dur="3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3000" fill="hold"/>
                                        <p:tgtEl>
                                          <p:spTgt spid="15"/>
                                        </p:tgtEl>
                                        <p:attrNameLst>
                                          <p:attrName>ppt_x</p:attrName>
                                        </p:attrNameLst>
                                      </p:cBhvr>
                                      <p:tavLst>
                                        <p:tav tm="0">
                                          <p:val>
                                            <p:strVal val="1+#ppt_w/2"/>
                                          </p:val>
                                        </p:tav>
                                        <p:tav tm="100000">
                                          <p:val>
                                            <p:strVal val="#ppt_x"/>
                                          </p:val>
                                        </p:tav>
                                      </p:tavLst>
                                    </p:anim>
                                    <p:anim calcmode="lin" valueType="num">
                                      <p:cBhvr additive="base">
                                        <p:cTn id="46" dur="3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3000" fill="hold"/>
                                        <p:tgtEl>
                                          <p:spTgt spid="16"/>
                                        </p:tgtEl>
                                        <p:attrNameLst>
                                          <p:attrName>ppt_x</p:attrName>
                                        </p:attrNameLst>
                                      </p:cBhvr>
                                      <p:tavLst>
                                        <p:tav tm="0">
                                          <p:val>
                                            <p:strVal val="1+#ppt_w/2"/>
                                          </p:val>
                                        </p:tav>
                                        <p:tav tm="100000">
                                          <p:val>
                                            <p:strVal val="#ppt_x"/>
                                          </p:val>
                                        </p:tav>
                                      </p:tavLst>
                                    </p:anim>
                                    <p:anim calcmode="lin" valueType="num">
                                      <p:cBhvr additive="base">
                                        <p:cTn id="50" dur="3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3000" fill="hold"/>
                                        <p:tgtEl>
                                          <p:spTgt spid="5"/>
                                        </p:tgtEl>
                                        <p:attrNameLst>
                                          <p:attrName>ppt_x</p:attrName>
                                        </p:attrNameLst>
                                      </p:cBhvr>
                                      <p:tavLst>
                                        <p:tav tm="0">
                                          <p:val>
                                            <p:strVal val="1+#ppt_w/2"/>
                                          </p:val>
                                        </p:tav>
                                        <p:tav tm="100000">
                                          <p:val>
                                            <p:strVal val="#ppt_x"/>
                                          </p:val>
                                        </p:tav>
                                      </p:tavLst>
                                    </p:anim>
                                    <p:anim calcmode="lin" valueType="num">
                                      <p:cBhvr additive="base">
                                        <p:cTn id="54" dur="3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0" fill="hold"/>
                                        <p:tgtEl>
                                          <p:spTgt spid="7"/>
                                        </p:tgtEl>
                                        <p:attrNameLst>
                                          <p:attrName>ppt_x</p:attrName>
                                        </p:attrNameLst>
                                      </p:cBhvr>
                                      <p:tavLst>
                                        <p:tav tm="0">
                                          <p:val>
                                            <p:strVal val="1+#ppt_w/2"/>
                                          </p:val>
                                        </p:tav>
                                        <p:tav tm="100000">
                                          <p:val>
                                            <p:strVal val="#ppt_x"/>
                                          </p:val>
                                        </p:tav>
                                      </p:tavLst>
                                    </p:anim>
                                    <p:anim calcmode="lin" valueType="num">
                                      <p:cBhvr additive="base">
                                        <p:cTn id="58" dur="3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1+#ppt_w/2"/>
                                          </p:val>
                                        </p:tav>
                                        <p:tav tm="100000">
                                          <p:val>
                                            <p:strVal val="#ppt_x"/>
                                          </p:val>
                                        </p:tav>
                                      </p:tavLst>
                                    </p:anim>
                                    <p:anim calcmode="lin" valueType="num">
                                      <p:cBhvr additive="base">
                                        <p:cTn id="62" dur="3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1+#ppt_w/2"/>
                                          </p:val>
                                        </p:tav>
                                        <p:tav tm="100000">
                                          <p:val>
                                            <p:strVal val="#ppt_x"/>
                                          </p:val>
                                        </p:tav>
                                      </p:tavLst>
                                    </p:anim>
                                    <p:anim calcmode="lin" valueType="num">
                                      <p:cBhvr additive="base">
                                        <p:cTn id="66" dur="3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1+#ppt_w/2"/>
                                          </p:val>
                                        </p:tav>
                                        <p:tav tm="100000">
                                          <p:val>
                                            <p:strVal val="#ppt_x"/>
                                          </p:val>
                                        </p:tav>
                                      </p:tavLst>
                                    </p:anim>
                                    <p:anim calcmode="lin" valueType="num">
                                      <p:cBhvr additive="base">
                                        <p:cTn id="70" dur="3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1+#ppt_w/2"/>
                                          </p:val>
                                        </p:tav>
                                        <p:tav tm="100000">
                                          <p:val>
                                            <p:strVal val="#ppt_x"/>
                                          </p:val>
                                        </p:tav>
                                      </p:tavLst>
                                    </p:anim>
                                    <p:anim calcmode="lin" valueType="num">
                                      <p:cBhvr additive="base">
                                        <p:cTn id="74" dur="3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1+#ppt_w/2"/>
                                          </p:val>
                                        </p:tav>
                                        <p:tav tm="100000">
                                          <p:val>
                                            <p:strVal val="#ppt_x"/>
                                          </p:val>
                                        </p:tav>
                                      </p:tavLst>
                                    </p:anim>
                                    <p:anim calcmode="lin" valueType="num">
                                      <p:cBhvr additive="base">
                                        <p:cTn id="78" dur="3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1+#ppt_w/2"/>
                                          </p:val>
                                        </p:tav>
                                        <p:tav tm="100000">
                                          <p:val>
                                            <p:strVal val="#ppt_x"/>
                                          </p:val>
                                        </p:tav>
                                      </p:tavLst>
                                    </p:anim>
                                    <p:anim calcmode="lin" valueType="num">
                                      <p:cBhvr additive="base">
                                        <p:cTn id="82" dur="3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1+#ppt_w/2"/>
                                          </p:val>
                                        </p:tav>
                                        <p:tav tm="100000">
                                          <p:val>
                                            <p:strVal val="#ppt_x"/>
                                          </p:val>
                                        </p:tav>
                                      </p:tavLst>
                                    </p:anim>
                                    <p:anim calcmode="lin" valueType="num">
                                      <p:cBhvr additive="base">
                                        <p:cTn id="86" dur="3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3000" fill="hold"/>
                                        <p:tgtEl>
                                          <p:spTgt spid="24"/>
                                        </p:tgtEl>
                                        <p:attrNameLst>
                                          <p:attrName>ppt_x</p:attrName>
                                        </p:attrNameLst>
                                      </p:cBhvr>
                                      <p:tavLst>
                                        <p:tav tm="0">
                                          <p:val>
                                            <p:strVal val="1+#ppt_w/2"/>
                                          </p:val>
                                        </p:tav>
                                        <p:tav tm="100000">
                                          <p:val>
                                            <p:strVal val="#ppt_x"/>
                                          </p:val>
                                        </p:tav>
                                      </p:tavLst>
                                    </p:anim>
                                    <p:anim calcmode="lin" valueType="num">
                                      <p:cBhvr additive="base">
                                        <p:cTn id="90" dur="3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3000" fill="hold"/>
                                        <p:tgtEl>
                                          <p:spTgt spid="25"/>
                                        </p:tgtEl>
                                        <p:attrNameLst>
                                          <p:attrName>ppt_x</p:attrName>
                                        </p:attrNameLst>
                                      </p:cBhvr>
                                      <p:tavLst>
                                        <p:tav tm="0">
                                          <p:val>
                                            <p:strVal val="1+#ppt_w/2"/>
                                          </p:val>
                                        </p:tav>
                                        <p:tav tm="100000">
                                          <p:val>
                                            <p:strVal val="#ppt_x"/>
                                          </p:val>
                                        </p:tav>
                                      </p:tavLst>
                                    </p:anim>
                                    <p:anim calcmode="lin" valueType="num">
                                      <p:cBhvr additive="base">
                                        <p:cTn id="94" dur="3000" fill="hold"/>
                                        <p:tgtEl>
                                          <p:spTgt spid="25"/>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3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3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13"/>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4"/>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6"/>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7"/>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17"/>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18"/>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19"/>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21"/>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22"/>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23"/>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24"/>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25"/>
                                        </p:tgtEl>
                                        <p:attrNameLst>
                                          <p:attrName>r</p:attrName>
                                        </p:attrNameLst>
                                      </p:cBhvr>
                                    </p:animRot>
                                  </p:childTnLst>
                                </p:cTn>
                              </p:par>
                              <p:par>
                                <p:cTn id="139" presetID="2" presetClass="exit" presetSubtype="6" fill="hold" nodeType="withEffect">
                                  <p:stCondLst>
                                    <p:cond delay="0"/>
                                  </p:stCondLst>
                                  <p:childTnLst>
                                    <p:anim calcmode="lin" valueType="num">
                                      <p:cBhvr additive="base">
                                        <p:cTn id="140" dur="3000"/>
                                        <p:tgtEl>
                                          <p:spTgt spid="4"/>
                                        </p:tgtEl>
                                        <p:attrNameLst>
                                          <p:attrName>ppt_x</p:attrName>
                                        </p:attrNameLst>
                                      </p:cBhvr>
                                      <p:tavLst>
                                        <p:tav tm="0">
                                          <p:val>
                                            <p:strVal val="ppt_x"/>
                                          </p:val>
                                        </p:tav>
                                        <p:tav tm="100000">
                                          <p:val>
                                            <p:strVal val="1+ppt_w/2"/>
                                          </p:val>
                                        </p:tav>
                                      </p:tavLst>
                                    </p:anim>
                                    <p:anim calcmode="lin" valueType="num">
                                      <p:cBhvr additive="base">
                                        <p:cTn id="141" dur="3000"/>
                                        <p:tgtEl>
                                          <p:spTgt spid="4"/>
                                        </p:tgtEl>
                                        <p:attrNameLst>
                                          <p:attrName>ppt_y</p:attrName>
                                        </p:attrNameLst>
                                      </p:cBhvr>
                                      <p:tavLst>
                                        <p:tav tm="0">
                                          <p:val>
                                            <p:strVal val="ppt_y"/>
                                          </p:val>
                                        </p:tav>
                                        <p:tav tm="100000">
                                          <p:val>
                                            <p:strVal val="1+ppt_h/2"/>
                                          </p:val>
                                        </p:tav>
                                      </p:tavLst>
                                    </p:anim>
                                    <p:set>
                                      <p:cBhvr>
                                        <p:cTn id="142" dur="1" fill="hold">
                                          <p:stCondLst>
                                            <p:cond delay="2999"/>
                                          </p:stCondLst>
                                        </p:cTn>
                                        <p:tgtEl>
                                          <p:spTgt spid="4"/>
                                        </p:tgtEl>
                                        <p:attrNameLst>
                                          <p:attrName>style.visibility</p:attrName>
                                        </p:attrNameLst>
                                      </p:cBhvr>
                                      <p:to>
                                        <p:strVal val="hidden"/>
                                      </p:to>
                                    </p:set>
                                  </p:childTnLst>
                                </p:cTn>
                              </p:par>
                              <p:par>
                                <p:cTn id="143" presetID="2" presetClass="exit" presetSubtype="6" fill="hold" nodeType="withEffect">
                                  <p:stCondLst>
                                    <p:cond delay="0"/>
                                  </p:stCondLst>
                                  <p:childTnLst>
                                    <p:anim calcmode="lin" valueType="num">
                                      <p:cBhvr additive="base">
                                        <p:cTn id="144" dur="3000"/>
                                        <p:tgtEl>
                                          <p:spTgt spid="6"/>
                                        </p:tgtEl>
                                        <p:attrNameLst>
                                          <p:attrName>ppt_x</p:attrName>
                                        </p:attrNameLst>
                                      </p:cBhvr>
                                      <p:tavLst>
                                        <p:tav tm="0">
                                          <p:val>
                                            <p:strVal val="ppt_x"/>
                                          </p:val>
                                        </p:tav>
                                        <p:tav tm="100000">
                                          <p:val>
                                            <p:strVal val="1+ppt_w/2"/>
                                          </p:val>
                                        </p:tav>
                                      </p:tavLst>
                                    </p:anim>
                                    <p:anim calcmode="lin" valueType="num">
                                      <p:cBhvr additive="base">
                                        <p:cTn id="145" dur="3000"/>
                                        <p:tgtEl>
                                          <p:spTgt spid="6"/>
                                        </p:tgtEl>
                                        <p:attrNameLst>
                                          <p:attrName>ppt_y</p:attrName>
                                        </p:attrNameLst>
                                      </p:cBhvr>
                                      <p:tavLst>
                                        <p:tav tm="0">
                                          <p:val>
                                            <p:strVal val="ppt_y"/>
                                          </p:val>
                                        </p:tav>
                                        <p:tav tm="100000">
                                          <p:val>
                                            <p:strVal val="1+ppt_h/2"/>
                                          </p:val>
                                        </p:tav>
                                      </p:tavLst>
                                    </p:anim>
                                    <p:set>
                                      <p:cBhvr>
                                        <p:cTn id="146" dur="1" fill="hold">
                                          <p:stCondLst>
                                            <p:cond delay="2999"/>
                                          </p:stCondLst>
                                        </p:cTn>
                                        <p:tgtEl>
                                          <p:spTgt spid="6"/>
                                        </p:tgtEl>
                                        <p:attrNameLst>
                                          <p:attrName>style.visibility</p:attrName>
                                        </p:attrNameLst>
                                      </p:cBhvr>
                                      <p:to>
                                        <p:strVal val="hidden"/>
                                      </p:to>
                                    </p:set>
                                  </p:childTnLst>
                                </p:cTn>
                              </p:par>
                              <p:par>
                                <p:cTn id="147" presetID="2" presetClass="exit" presetSubtype="6" fill="hold" nodeType="withEffect">
                                  <p:stCondLst>
                                    <p:cond delay="0"/>
                                  </p:stCondLst>
                                  <p:childTnLst>
                                    <p:anim calcmode="lin" valueType="num">
                                      <p:cBhvr additive="base">
                                        <p:cTn id="148" dur="3000"/>
                                        <p:tgtEl>
                                          <p:spTgt spid="8"/>
                                        </p:tgtEl>
                                        <p:attrNameLst>
                                          <p:attrName>ppt_x</p:attrName>
                                        </p:attrNameLst>
                                      </p:cBhvr>
                                      <p:tavLst>
                                        <p:tav tm="0">
                                          <p:val>
                                            <p:strVal val="ppt_x"/>
                                          </p:val>
                                        </p:tav>
                                        <p:tav tm="100000">
                                          <p:val>
                                            <p:strVal val="1+ppt_w/2"/>
                                          </p:val>
                                        </p:tav>
                                      </p:tavLst>
                                    </p:anim>
                                    <p:anim calcmode="lin" valueType="num">
                                      <p:cBhvr additive="base">
                                        <p:cTn id="149" dur="3000"/>
                                        <p:tgtEl>
                                          <p:spTgt spid="8"/>
                                        </p:tgtEl>
                                        <p:attrNameLst>
                                          <p:attrName>ppt_y</p:attrName>
                                        </p:attrNameLst>
                                      </p:cBhvr>
                                      <p:tavLst>
                                        <p:tav tm="0">
                                          <p:val>
                                            <p:strVal val="ppt_y"/>
                                          </p:val>
                                        </p:tav>
                                        <p:tav tm="100000">
                                          <p:val>
                                            <p:strVal val="1+ppt_h/2"/>
                                          </p:val>
                                        </p:tav>
                                      </p:tavLst>
                                    </p:anim>
                                    <p:set>
                                      <p:cBhvr>
                                        <p:cTn id="150" dur="1" fill="hold">
                                          <p:stCondLst>
                                            <p:cond delay="2999"/>
                                          </p:stCondLst>
                                        </p:cTn>
                                        <p:tgtEl>
                                          <p:spTgt spid="8"/>
                                        </p:tgtEl>
                                        <p:attrNameLst>
                                          <p:attrName>style.visibility</p:attrName>
                                        </p:attrNameLst>
                                      </p:cBhvr>
                                      <p:to>
                                        <p:strVal val="hidden"/>
                                      </p:to>
                                    </p:set>
                                  </p:childTnLst>
                                </p:cTn>
                              </p:par>
                              <p:par>
                                <p:cTn id="151" presetID="2" presetClass="exit" presetSubtype="6" fill="hold" nodeType="withEffect">
                                  <p:stCondLst>
                                    <p:cond delay="0"/>
                                  </p:stCondLst>
                                  <p:childTnLst>
                                    <p:anim calcmode="lin" valueType="num">
                                      <p:cBhvr additive="base">
                                        <p:cTn id="152" dur="3000"/>
                                        <p:tgtEl>
                                          <p:spTgt spid="9"/>
                                        </p:tgtEl>
                                        <p:attrNameLst>
                                          <p:attrName>ppt_x</p:attrName>
                                        </p:attrNameLst>
                                      </p:cBhvr>
                                      <p:tavLst>
                                        <p:tav tm="0">
                                          <p:val>
                                            <p:strVal val="ppt_x"/>
                                          </p:val>
                                        </p:tav>
                                        <p:tav tm="100000">
                                          <p:val>
                                            <p:strVal val="1+ppt_w/2"/>
                                          </p:val>
                                        </p:tav>
                                      </p:tavLst>
                                    </p:anim>
                                    <p:anim calcmode="lin" valueType="num">
                                      <p:cBhvr additive="base">
                                        <p:cTn id="153" dur="3000"/>
                                        <p:tgtEl>
                                          <p:spTgt spid="9"/>
                                        </p:tgtEl>
                                        <p:attrNameLst>
                                          <p:attrName>ppt_y</p:attrName>
                                        </p:attrNameLst>
                                      </p:cBhvr>
                                      <p:tavLst>
                                        <p:tav tm="0">
                                          <p:val>
                                            <p:strVal val="ppt_y"/>
                                          </p:val>
                                        </p:tav>
                                        <p:tav tm="100000">
                                          <p:val>
                                            <p:strVal val="1+ppt_h/2"/>
                                          </p:val>
                                        </p:tav>
                                      </p:tavLst>
                                    </p:anim>
                                    <p:set>
                                      <p:cBhvr>
                                        <p:cTn id="154" dur="1" fill="hold">
                                          <p:stCondLst>
                                            <p:cond delay="2999"/>
                                          </p:stCondLst>
                                        </p:cTn>
                                        <p:tgtEl>
                                          <p:spTgt spid="9"/>
                                        </p:tgtEl>
                                        <p:attrNameLst>
                                          <p:attrName>style.visibility</p:attrName>
                                        </p:attrNameLst>
                                      </p:cBhvr>
                                      <p:to>
                                        <p:strVal val="hidden"/>
                                      </p:to>
                                    </p:set>
                                  </p:childTnLst>
                                </p:cTn>
                              </p:par>
                              <p:par>
                                <p:cTn id="155" presetID="2" presetClass="exit" presetSubtype="6" fill="hold" nodeType="withEffect">
                                  <p:stCondLst>
                                    <p:cond delay="0"/>
                                  </p:stCondLst>
                                  <p:childTnLst>
                                    <p:anim calcmode="lin" valueType="num">
                                      <p:cBhvr additive="base">
                                        <p:cTn id="156" dur="3000"/>
                                        <p:tgtEl>
                                          <p:spTgt spid="10"/>
                                        </p:tgtEl>
                                        <p:attrNameLst>
                                          <p:attrName>ppt_x</p:attrName>
                                        </p:attrNameLst>
                                      </p:cBhvr>
                                      <p:tavLst>
                                        <p:tav tm="0">
                                          <p:val>
                                            <p:strVal val="ppt_x"/>
                                          </p:val>
                                        </p:tav>
                                        <p:tav tm="100000">
                                          <p:val>
                                            <p:strVal val="1+ppt_w/2"/>
                                          </p:val>
                                        </p:tav>
                                      </p:tavLst>
                                    </p:anim>
                                    <p:anim calcmode="lin" valueType="num">
                                      <p:cBhvr additive="base">
                                        <p:cTn id="157" dur="3000"/>
                                        <p:tgtEl>
                                          <p:spTgt spid="10"/>
                                        </p:tgtEl>
                                        <p:attrNameLst>
                                          <p:attrName>ppt_y</p:attrName>
                                        </p:attrNameLst>
                                      </p:cBhvr>
                                      <p:tavLst>
                                        <p:tav tm="0">
                                          <p:val>
                                            <p:strVal val="ppt_y"/>
                                          </p:val>
                                        </p:tav>
                                        <p:tav tm="100000">
                                          <p:val>
                                            <p:strVal val="1+ppt_h/2"/>
                                          </p:val>
                                        </p:tav>
                                      </p:tavLst>
                                    </p:anim>
                                    <p:set>
                                      <p:cBhvr>
                                        <p:cTn id="158" dur="1" fill="hold">
                                          <p:stCondLst>
                                            <p:cond delay="2999"/>
                                          </p:stCondLst>
                                        </p:cTn>
                                        <p:tgtEl>
                                          <p:spTgt spid="10"/>
                                        </p:tgtEl>
                                        <p:attrNameLst>
                                          <p:attrName>style.visibility</p:attrName>
                                        </p:attrNameLst>
                                      </p:cBhvr>
                                      <p:to>
                                        <p:strVal val="hidden"/>
                                      </p:to>
                                    </p:set>
                                  </p:childTnLst>
                                </p:cTn>
                              </p:par>
                              <p:par>
                                <p:cTn id="159" presetID="2" presetClass="exit" presetSubtype="6" fill="hold" nodeType="withEffect">
                                  <p:stCondLst>
                                    <p:cond delay="0"/>
                                  </p:stCondLst>
                                  <p:childTnLst>
                                    <p:anim calcmode="lin" valueType="num">
                                      <p:cBhvr additive="base">
                                        <p:cTn id="160" dur="3000"/>
                                        <p:tgtEl>
                                          <p:spTgt spid="11"/>
                                        </p:tgtEl>
                                        <p:attrNameLst>
                                          <p:attrName>ppt_x</p:attrName>
                                        </p:attrNameLst>
                                      </p:cBhvr>
                                      <p:tavLst>
                                        <p:tav tm="0">
                                          <p:val>
                                            <p:strVal val="ppt_x"/>
                                          </p:val>
                                        </p:tav>
                                        <p:tav tm="100000">
                                          <p:val>
                                            <p:strVal val="1+ppt_w/2"/>
                                          </p:val>
                                        </p:tav>
                                      </p:tavLst>
                                    </p:anim>
                                    <p:anim calcmode="lin" valueType="num">
                                      <p:cBhvr additive="base">
                                        <p:cTn id="161" dur="3000"/>
                                        <p:tgtEl>
                                          <p:spTgt spid="11"/>
                                        </p:tgtEl>
                                        <p:attrNameLst>
                                          <p:attrName>ppt_y</p:attrName>
                                        </p:attrNameLst>
                                      </p:cBhvr>
                                      <p:tavLst>
                                        <p:tav tm="0">
                                          <p:val>
                                            <p:strVal val="ppt_y"/>
                                          </p:val>
                                        </p:tav>
                                        <p:tav tm="100000">
                                          <p:val>
                                            <p:strVal val="1+ppt_h/2"/>
                                          </p:val>
                                        </p:tav>
                                      </p:tavLst>
                                    </p:anim>
                                    <p:set>
                                      <p:cBhvr>
                                        <p:cTn id="162" dur="1" fill="hold">
                                          <p:stCondLst>
                                            <p:cond delay="2999"/>
                                          </p:stCondLst>
                                        </p:cTn>
                                        <p:tgtEl>
                                          <p:spTgt spid="11"/>
                                        </p:tgtEl>
                                        <p:attrNameLst>
                                          <p:attrName>style.visibility</p:attrName>
                                        </p:attrNameLst>
                                      </p:cBhvr>
                                      <p:to>
                                        <p:strVal val="hidden"/>
                                      </p:to>
                                    </p:set>
                                  </p:childTnLst>
                                </p:cTn>
                              </p:par>
                              <p:par>
                                <p:cTn id="163" presetID="2" presetClass="exit" presetSubtype="6" fill="hold" nodeType="withEffect">
                                  <p:stCondLst>
                                    <p:cond delay="0"/>
                                  </p:stCondLst>
                                  <p:childTnLst>
                                    <p:anim calcmode="lin" valueType="num">
                                      <p:cBhvr additive="base">
                                        <p:cTn id="164" dur="3000"/>
                                        <p:tgtEl>
                                          <p:spTgt spid="12"/>
                                        </p:tgtEl>
                                        <p:attrNameLst>
                                          <p:attrName>ppt_x</p:attrName>
                                        </p:attrNameLst>
                                      </p:cBhvr>
                                      <p:tavLst>
                                        <p:tav tm="0">
                                          <p:val>
                                            <p:strVal val="ppt_x"/>
                                          </p:val>
                                        </p:tav>
                                        <p:tav tm="100000">
                                          <p:val>
                                            <p:strVal val="1+ppt_w/2"/>
                                          </p:val>
                                        </p:tav>
                                      </p:tavLst>
                                    </p:anim>
                                    <p:anim calcmode="lin" valueType="num">
                                      <p:cBhvr additive="base">
                                        <p:cTn id="165" dur="3000"/>
                                        <p:tgtEl>
                                          <p:spTgt spid="12"/>
                                        </p:tgtEl>
                                        <p:attrNameLst>
                                          <p:attrName>ppt_y</p:attrName>
                                        </p:attrNameLst>
                                      </p:cBhvr>
                                      <p:tavLst>
                                        <p:tav tm="0">
                                          <p:val>
                                            <p:strVal val="ppt_y"/>
                                          </p:val>
                                        </p:tav>
                                        <p:tav tm="100000">
                                          <p:val>
                                            <p:strVal val="1+ppt_h/2"/>
                                          </p:val>
                                        </p:tav>
                                      </p:tavLst>
                                    </p:anim>
                                    <p:set>
                                      <p:cBhvr>
                                        <p:cTn id="166" dur="1" fill="hold">
                                          <p:stCondLst>
                                            <p:cond delay="2999"/>
                                          </p:stCondLst>
                                        </p:cTn>
                                        <p:tgtEl>
                                          <p:spTgt spid="12"/>
                                        </p:tgtEl>
                                        <p:attrNameLst>
                                          <p:attrName>style.visibility</p:attrName>
                                        </p:attrNameLst>
                                      </p:cBhvr>
                                      <p:to>
                                        <p:strVal val="hidden"/>
                                      </p:to>
                                    </p:set>
                                  </p:childTnLst>
                                </p:cTn>
                              </p:par>
                              <p:par>
                                <p:cTn id="167" presetID="2" presetClass="exit" presetSubtype="6" fill="hold" nodeType="withEffect">
                                  <p:stCondLst>
                                    <p:cond delay="0"/>
                                  </p:stCondLst>
                                  <p:childTnLst>
                                    <p:anim calcmode="lin" valueType="num">
                                      <p:cBhvr additive="base">
                                        <p:cTn id="168" dur="3000"/>
                                        <p:tgtEl>
                                          <p:spTgt spid="13"/>
                                        </p:tgtEl>
                                        <p:attrNameLst>
                                          <p:attrName>ppt_x</p:attrName>
                                        </p:attrNameLst>
                                      </p:cBhvr>
                                      <p:tavLst>
                                        <p:tav tm="0">
                                          <p:val>
                                            <p:strVal val="ppt_x"/>
                                          </p:val>
                                        </p:tav>
                                        <p:tav tm="100000">
                                          <p:val>
                                            <p:strVal val="1+ppt_w/2"/>
                                          </p:val>
                                        </p:tav>
                                      </p:tavLst>
                                    </p:anim>
                                    <p:anim calcmode="lin" valueType="num">
                                      <p:cBhvr additive="base">
                                        <p:cTn id="169" dur="3000"/>
                                        <p:tgtEl>
                                          <p:spTgt spid="13"/>
                                        </p:tgtEl>
                                        <p:attrNameLst>
                                          <p:attrName>ppt_y</p:attrName>
                                        </p:attrNameLst>
                                      </p:cBhvr>
                                      <p:tavLst>
                                        <p:tav tm="0">
                                          <p:val>
                                            <p:strVal val="ppt_y"/>
                                          </p:val>
                                        </p:tav>
                                        <p:tav tm="100000">
                                          <p:val>
                                            <p:strVal val="1+ppt_h/2"/>
                                          </p:val>
                                        </p:tav>
                                      </p:tavLst>
                                    </p:anim>
                                    <p:set>
                                      <p:cBhvr>
                                        <p:cTn id="170" dur="1" fill="hold">
                                          <p:stCondLst>
                                            <p:cond delay="2999"/>
                                          </p:stCondLst>
                                        </p:cTn>
                                        <p:tgtEl>
                                          <p:spTgt spid="13"/>
                                        </p:tgtEl>
                                        <p:attrNameLst>
                                          <p:attrName>style.visibility</p:attrName>
                                        </p:attrNameLst>
                                      </p:cBhvr>
                                      <p:to>
                                        <p:strVal val="hidden"/>
                                      </p:to>
                                    </p:set>
                                  </p:childTnLst>
                                </p:cTn>
                              </p:par>
                              <p:par>
                                <p:cTn id="171" presetID="2" presetClass="exit" presetSubtype="6" fill="hold" nodeType="withEffect">
                                  <p:stCondLst>
                                    <p:cond delay="0"/>
                                  </p:stCondLst>
                                  <p:childTnLst>
                                    <p:anim calcmode="lin" valueType="num">
                                      <p:cBhvr additive="base">
                                        <p:cTn id="172" dur="3000"/>
                                        <p:tgtEl>
                                          <p:spTgt spid="14"/>
                                        </p:tgtEl>
                                        <p:attrNameLst>
                                          <p:attrName>ppt_x</p:attrName>
                                        </p:attrNameLst>
                                      </p:cBhvr>
                                      <p:tavLst>
                                        <p:tav tm="0">
                                          <p:val>
                                            <p:strVal val="ppt_x"/>
                                          </p:val>
                                        </p:tav>
                                        <p:tav tm="100000">
                                          <p:val>
                                            <p:strVal val="1+ppt_w/2"/>
                                          </p:val>
                                        </p:tav>
                                      </p:tavLst>
                                    </p:anim>
                                    <p:anim calcmode="lin" valueType="num">
                                      <p:cBhvr additive="base">
                                        <p:cTn id="173" dur="3000"/>
                                        <p:tgtEl>
                                          <p:spTgt spid="14"/>
                                        </p:tgtEl>
                                        <p:attrNameLst>
                                          <p:attrName>ppt_y</p:attrName>
                                        </p:attrNameLst>
                                      </p:cBhvr>
                                      <p:tavLst>
                                        <p:tav tm="0">
                                          <p:val>
                                            <p:strVal val="ppt_y"/>
                                          </p:val>
                                        </p:tav>
                                        <p:tav tm="100000">
                                          <p:val>
                                            <p:strVal val="1+ppt_h/2"/>
                                          </p:val>
                                        </p:tav>
                                      </p:tavLst>
                                    </p:anim>
                                    <p:set>
                                      <p:cBhvr>
                                        <p:cTn id="174" dur="1" fill="hold">
                                          <p:stCondLst>
                                            <p:cond delay="2999"/>
                                          </p:stCondLst>
                                        </p:cTn>
                                        <p:tgtEl>
                                          <p:spTgt spid="14"/>
                                        </p:tgtEl>
                                        <p:attrNameLst>
                                          <p:attrName>style.visibility</p:attrName>
                                        </p:attrNameLst>
                                      </p:cBhvr>
                                      <p:to>
                                        <p:strVal val="hidden"/>
                                      </p:to>
                                    </p:set>
                                  </p:childTnLst>
                                </p:cTn>
                              </p:par>
                              <p:par>
                                <p:cTn id="175" presetID="2" presetClass="exit" presetSubtype="6" fill="hold" nodeType="withEffect">
                                  <p:stCondLst>
                                    <p:cond delay="0"/>
                                  </p:stCondLst>
                                  <p:childTnLst>
                                    <p:anim calcmode="lin" valueType="num">
                                      <p:cBhvr additive="base">
                                        <p:cTn id="176" dur="3000"/>
                                        <p:tgtEl>
                                          <p:spTgt spid="15"/>
                                        </p:tgtEl>
                                        <p:attrNameLst>
                                          <p:attrName>ppt_x</p:attrName>
                                        </p:attrNameLst>
                                      </p:cBhvr>
                                      <p:tavLst>
                                        <p:tav tm="0">
                                          <p:val>
                                            <p:strVal val="ppt_x"/>
                                          </p:val>
                                        </p:tav>
                                        <p:tav tm="100000">
                                          <p:val>
                                            <p:strVal val="1+ppt_w/2"/>
                                          </p:val>
                                        </p:tav>
                                      </p:tavLst>
                                    </p:anim>
                                    <p:anim calcmode="lin" valueType="num">
                                      <p:cBhvr additive="base">
                                        <p:cTn id="177" dur="3000"/>
                                        <p:tgtEl>
                                          <p:spTgt spid="15"/>
                                        </p:tgtEl>
                                        <p:attrNameLst>
                                          <p:attrName>ppt_y</p:attrName>
                                        </p:attrNameLst>
                                      </p:cBhvr>
                                      <p:tavLst>
                                        <p:tav tm="0">
                                          <p:val>
                                            <p:strVal val="ppt_y"/>
                                          </p:val>
                                        </p:tav>
                                        <p:tav tm="100000">
                                          <p:val>
                                            <p:strVal val="1+ppt_h/2"/>
                                          </p:val>
                                        </p:tav>
                                      </p:tavLst>
                                    </p:anim>
                                    <p:set>
                                      <p:cBhvr>
                                        <p:cTn id="178" dur="1" fill="hold">
                                          <p:stCondLst>
                                            <p:cond delay="2999"/>
                                          </p:stCondLst>
                                        </p:cTn>
                                        <p:tgtEl>
                                          <p:spTgt spid="15"/>
                                        </p:tgtEl>
                                        <p:attrNameLst>
                                          <p:attrName>style.visibility</p:attrName>
                                        </p:attrNameLst>
                                      </p:cBhvr>
                                      <p:to>
                                        <p:strVal val="hidden"/>
                                      </p:to>
                                    </p:set>
                                  </p:childTnLst>
                                </p:cTn>
                              </p:par>
                              <p:par>
                                <p:cTn id="179" presetID="2" presetClass="exit" presetSubtype="6" fill="hold" nodeType="withEffect">
                                  <p:stCondLst>
                                    <p:cond delay="0"/>
                                  </p:stCondLst>
                                  <p:childTnLst>
                                    <p:anim calcmode="lin" valueType="num">
                                      <p:cBhvr additive="base">
                                        <p:cTn id="180" dur="3000"/>
                                        <p:tgtEl>
                                          <p:spTgt spid="16"/>
                                        </p:tgtEl>
                                        <p:attrNameLst>
                                          <p:attrName>ppt_x</p:attrName>
                                        </p:attrNameLst>
                                      </p:cBhvr>
                                      <p:tavLst>
                                        <p:tav tm="0">
                                          <p:val>
                                            <p:strVal val="ppt_x"/>
                                          </p:val>
                                        </p:tav>
                                        <p:tav tm="100000">
                                          <p:val>
                                            <p:strVal val="1+ppt_w/2"/>
                                          </p:val>
                                        </p:tav>
                                      </p:tavLst>
                                    </p:anim>
                                    <p:anim calcmode="lin" valueType="num">
                                      <p:cBhvr additive="base">
                                        <p:cTn id="181" dur="3000"/>
                                        <p:tgtEl>
                                          <p:spTgt spid="16"/>
                                        </p:tgtEl>
                                        <p:attrNameLst>
                                          <p:attrName>ppt_y</p:attrName>
                                        </p:attrNameLst>
                                      </p:cBhvr>
                                      <p:tavLst>
                                        <p:tav tm="0">
                                          <p:val>
                                            <p:strVal val="ppt_y"/>
                                          </p:val>
                                        </p:tav>
                                        <p:tav tm="100000">
                                          <p:val>
                                            <p:strVal val="1+ppt_h/2"/>
                                          </p:val>
                                        </p:tav>
                                      </p:tavLst>
                                    </p:anim>
                                    <p:set>
                                      <p:cBhvr>
                                        <p:cTn id="182" dur="1" fill="hold">
                                          <p:stCondLst>
                                            <p:cond delay="2999"/>
                                          </p:stCondLst>
                                        </p:cTn>
                                        <p:tgtEl>
                                          <p:spTgt spid="16"/>
                                        </p:tgtEl>
                                        <p:attrNameLst>
                                          <p:attrName>style.visibility</p:attrName>
                                        </p:attrNameLst>
                                      </p:cBhvr>
                                      <p:to>
                                        <p:strVal val="hidden"/>
                                      </p:to>
                                    </p:set>
                                  </p:childTnLst>
                                </p:cTn>
                              </p:par>
                              <p:par>
                                <p:cTn id="183" presetID="2" presetClass="exit" presetSubtype="3" fill="hold" nodeType="withEffect">
                                  <p:stCondLst>
                                    <p:cond delay="0"/>
                                  </p:stCondLst>
                                  <p:childTnLst>
                                    <p:anim calcmode="lin" valueType="num">
                                      <p:cBhvr additive="base">
                                        <p:cTn id="184" dur="3000"/>
                                        <p:tgtEl>
                                          <p:spTgt spid="5"/>
                                        </p:tgtEl>
                                        <p:attrNameLst>
                                          <p:attrName>ppt_x</p:attrName>
                                        </p:attrNameLst>
                                      </p:cBhvr>
                                      <p:tavLst>
                                        <p:tav tm="0">
                                          <p:val>
                                            <p:strVal val="ppt_x"/>
                                          </p:val>
                                        </p:tav>
                                        <p:tav tm="100000">
                                          <p:val>
                                            <p:strVal val="1+ppt_w/2"/>
                                          </p:val>
                                        </p:tav>
                                      </p:tavLst>
                                    </p:anim>
                                    <p:anim calcmode="lin" valueType="num">
                                      <p:cBhvr additive="base">
                                        <p:cTn id="185" dur="3000"/>
                                        <p:tgtEl>
                                          <p:spTgt spid="5"/>
                                        </p:tgtEl>
                                        <p:attrNameLst>
                                          <p:attrName>ppt_y</p:attrName>
                                        </p:attrNameLst>
                                      </p:cBhvr>
                                      <p:tavLst>
                                        <p:tav tm="0">
                                          <p:val>
                                            <p:strVal val="ppt_y"/>
                                          </p:val>
                                        </p:tav>
                                        <p:tav tm="100000">
                                          <p:val>
                                            <p:strVal val="0-ppt_h/2"/>
                                          </p:val>
                                        </p:tav>
                                      </p:tavLst>
                                    </p:anim>
                                    <p:set>
                                      <p:cBhvr>
                                        <p:cTn id="186" dur="1" fill="hold">
                                          <p:stCondLst>
                                            <p:cond delay="2999"/>
                                          </p:stCondLst>
                                        </p:cTn>
                                        <p:tgtEl>
                                          <p:spTgt spid="5"/>
                                        </p:tgtEl>
                                        <p:attrNameLst>
                                          <p:attrName>style.visibility</p:attrName>
                                        </p:attrNameLst>
                                      </p:cBhvr>
                                      <p:to>
                                        <p:strVal val="hidden"/>
                                      </p:to>
                                    </p:set>
                                  </p:childTnLst>
                                </p:cTn>
                              </p:par>
                              <p:par>
                                <p:cTn id="187" presetID="2" presetClass="exit" presetSubtype="3" fill="hold" nodeType="withEffect">
                                  <p:stCondLst>
                                    <p:cond delay="0"/>
                                  </p:stCondLst>
                                  <p:childTnLst>
                                    <p:anim calcmode="lin" valueType="num">
                                      <p:cBhvr additive="base">
                                        <p:cTn id="188" dur="3000"/>
                                        <p:tgtEl>
                                          <p:spTgt spid="7"/>
                                        </p:tgtEl>
                                        <p:attrNameLst>
                                          <p:attrName>ppt_x</p:attrName>
                                        </p:attrNameLst>
                                      </p:cBhvr>
                                      <p:tavLst>
                                        <p:tav tm="0">
                                          <p:val>
                                            <p:strVal val="ppt_x"/>
                                          </p:val>
                                        </p:tav>
                                        <p:tav tm="100000">
                                          <p:val>
                                            <p:strVal val="1+ppt_w/2"/>
                                          </p:val>
                                        </p:tav>
                                      </p:tavLst>
                                    </p:anim>
                                    <p:anim calcmode="lin" valueType="num">
                                      <p:cBhvr additive="base">
                                        <p:cTn id="189" dur="3000"/>
                                        <p:tgtEl>
                                          <p:spTgt spid="7"/>
                                        </p:tgtEl>
                                        <p:attrNameLst>
                                          <p:attrName>ppt_y</p:attrName>
                                        </p:attrNameLst>
                                      </p:cBhvr>
                                      <p:tavLst>
                                        <p:tav tm="0">
                                          <p:val>
                                            <p:strVal val="ppt_y"/>
                                          </p:val>
                                        </p:tav>
                                        <p:tav tm="100000">
                                          <p:val>
                                            <p:strVal val="0-ppt_h/2"/>
                                          </p:val>
                                        </p:tav>
                                      </p:tavLst>
                                    </p:anim>
                                    <p:set>
                                      <p:cBhvr>
                                        <p:cTn id="190" dur="1" fill="hold">
                                          <p:stCondLst>
                                            <p:cond delay="2999"/>
                                          </p:stCondLst>
                                        </p:cTn>
                                        <p:tgtEl>
                                          <p:spTgt spid="7"/>
                                        </p:tgtEl>
                                        <p:attrNameLst>
                                          <p:attrName>style.visibility</p:attrName>
                                        </p:attrNameLst>
                                      </p:cBhvr>
                                      <p:to>
                                        <p:strVal val="hidden"/>
                                      </p:to>
                                    </p:set>
                                  </p:childTnLst>
                                </p:cTn>
                              </p:par>
                              <p:par>
                                <p:cTn id="191" presetID="2" presetClass="exit" presetSubtype="3" fill="hold" nodeType="withEffect">
                                  <p:stCondLst>
                                    <p:cond delay="0"/>
                                  </p:stCondLst>
                                  <p:childTnLst>
                                    <p:anim calcmode="lin" valueType="num">
                                      <p:cBhvr additive="base">
                                        <p:cTn id="192" dur="3000"/>
                                        <p:tgtEl>
                                          <p:spTgt spid="17"/>
                                        </p:tgtEl>
                                        <p:attrNameLst>
                                          <p:attrName>ppt_x</p:attrName>
                                        </p:attrNameLst>
                                      </p:cBhvr>
                                      <p:tavLst>
                                        <p:tav tm="0">
                                          <p:val>
                                            <p:strVal val="ppt_x"/>
                                          </p:val>
                                        </p:tav>
                                        <p:tav tm="100000">
                                          <p:val>
                                            <p:strVal val="1+ppt_w/2"/>
                                          </p:val>
                                        </p:tav>
                                      </p:tavLst>
                                    </p:anim>
                                    <p:anim calcmode="lin" valueType="num">
                                      <p:cBhvr additive="base">
                                        <p:cTn id="193" dur="3000"/>
                                        <p:tgtEl>
                                          <p:spTgt spid="17"/>
                                        </p:tgtEl>
                                        <p:attrNameLst>
                                          <p:attrName>ppt_y</p:attrName>
                                        </p:attrNameLst>
                                      </p:cBhvr>
                                      <p:tavLst>
                                        <p:tav tm="0">
                                          <p:val>
                                            <p:strVal val="ppt_y"/>
                                          </p:val>
                                        </p:tav>
                                        <p:tav tm="100000">
                                          <p:val>
                                            <p:strVal val="0-ppt_h/2"/>
                                          </p:val>
                                        </p:tav>
                                      </p:tavLst>
                                    </p:anim>
                                    <p:set>
                                      <p:cBhvr>
                                        <p:cTn id="194" dur="1" fill="hold">
                                          <p:stCondLst>
                                            <p:cond delay="2999"/>
                                          </p:stCondLst>
                                        </p:cTn>
                                        <p:tgtEl>
                                          <p:spTgt spid="17"/>
                                        </p:tgtEl>
                                        <p:attrNameLst>
                                          <p:attrName>style.visibility</p:attrName>
                                        </p:attrNameLst>
                                      </p:cBhvr>
                                      <p:to>
                                        <p:strVal val="hidden"/>
                                      </p:to>
                                    </p:set>
                                  </p:childTnLst>
                                </p:cTn>
                              </p:par>
                              <p:par>
                                <p:cTn id="195" presetID="2" presetClass="exit" presetSubtype="3" fill="hold" nodeType="withEffect">
                                  <p:stCondLst>
                                    <p:cond delay="0"/>
                                  </p:stCondLst>
                                  <p:childTnLst>
                                    <p:anim calcmode="lin" valueType="num">
                                      <p:cBhvr additive="base">
                                        <p:cTn id="196" dur="3000"/>
                                        <p:tgtEl>
                                          <p:spTgt spid="18"/>
                                        </p:tgtEl>
                                        <p:attrNameLst>
                                          <p:attrName>ppt_x</p:attrName>
                                        </p:attrNameLst>
                                      </p:cBhvr>
                                      <p:tavLst>
                                        <p:tav tm="0">
                                          <p:val>
                                            <p:strVal val="ppt_x"/>
                                          </p:val>
                                        </p:tav>
                                        <p:tav tm="100000">
                                          <p:val>
                                            <p:strVal val="1+ppt_w/2"/>
                                          </p:val>
                                        </p:tav>
                                      </p:tavLst>
                                    </p:anim>
                                    <p:anim calcmode="lin" valueType="num">
                                      <p:cBhvr additive="base">
                                        <p:cTn id="197" dur="3000"/>
                                        <p:tgtEl>
                                          <p:spTgt spid="18"/>
                                        </p:tgtEl>
                                        <p:attrNameLst>
                                          <p:attrName>ppt_y</p:attrName>
                                        </p:attrNameLst>
                                      </p:cBhvr>
                                      <p:tavLst>
                                        <p:tav tm="0">
                                          <p:val>
                                            <p:strVal val="ppt_y"/>
                                          </p:val>
                                        </p:tav>
                                        <p:tav tm="100000">
                                          <p:val>
                                            <p:strVal val="0-ppt_h/2"/>
                                          </p:val>
                                        </p:tav>
                                      </p:tavLst>
                                    </p:anim>
                                    <p:set>
                                      <p:cBhvr>
                                        <p:cTn id="198" dur="1" fill="hold">
                                          <p:stCondLst>
                                            <p:cond delay="2999"/>
                                          </p:stCondLst>
                                        </p:cTn>
                                        <p:tgtEl>
                                          <p:spTgt spid="18"/>
                                        </p:tgtEl>
                                        <p:attrNameLst>
                                          <p:attrName>style.visibility</p:attrName>
                                        </p:attrNameLst>
                                      </p:cBhvr>
                                      <p:to>
                                        <p:strVal val="hidden"/>
                                      </p:to>
                                    </p:set>
                                  </p:childTnLst>
                                </p:cTn>
                              </p:par>
                              <p:par>
                                <p:cTn id="199" presetID="2" presetClass="exit" presetSubtype="3" fill="hold" nodeType="withEffect">
                                  <p:stCondLst>
                                    <p:cond delay="0"/>
                                  </p:stCondLst>
                                  <p:childTnLst>
                                    <p:anim calcmode="lin" valueType="num">
                                      <p:cBhvr additive="base">
                                        <p:cTn id="200" dur="3000"/>
                                        <p:tgtEl>
                                          <p:spTgt spid="19"/>
                                        </p:tgtEl>
                                        <p:attrNameLst>
                                          <p:attrName>ppt_x</p:attrName>
                                        </p:attrNameLst>
                                      </p:cBhvr>
                                      <p:tavLst>
                                        <p:tav tm="0">
                                          <p:val>
                                            <p:strVal val="ppt_x"/>
                                          </p:val>
                                        </p:tav>
                                        <p:tav tm="100000">
                                          <p:val>
                                            <p:strVal val="1+ppt_w/2"/>
                                          </p:val>
                                        </p:tav>
                                      </p:tavLst>
                                    </p:anim>
                                    <p:anim calcmode="lin" valueType="num">
                                      <p:cBhvr additive="base">
                                        <p:cTn id="201" dur="3000"/>
                                        <p:tgtEl>
                                          <p:spTgt spid="19"/>
                                        </p:tgtEl>
                                        <p:attrNameLst>
                                          <p:attrName>ppt_y</p:attrName>
                                        </p:attrNameLst>
                                      </p:cBhvr>
                                      <p:tavLst>
                                        <p:tav tm="0">
                                          <p:val>
                                            <p:strVal val="ppt_y"/>
                                          </p:val>
                                        </p:tav>
                                        <p:tav tm="100000">
                                          <p:val>
                                            <p:strVal val="0-ppt_h/2"/>
                                          </p:val>
                                        </p:tav>
                                      </p:tavLst>
                                    </p:anim>
                                    <p:set>
                                      <p:cBhvr>
                                        <p:cTn id="202" dur="1" fill="hold">
                                          <p:stCondLst>
                                            <p:cond delay="2999"/>
                                          </p:stCondLst>
                                        </p:cTn>
                                        <p:tgtEl>
                                          <p:spTgt spid="19"/>
                                        </p:tgtEl>
                                        <p:attrNameLst>
                                          <p:attrName>style.visibility</p:attrName>
                                        </p:attrNameLst>
                                      </p:cBhvr>
                                      <p:to>
                                        <p:strVal val="hidden"/>
                                      </p:to>
                                    </p:set>
                                  </p:childTnLst>
                                </p:cTn>
                              </p:par>
                              <p:par>
                                <p:cTn id="203" presetID="2" presetClass="exit" presetSubtype="3" fill="hold" nodeType="withEffect">
                                  <p:stCondLst>
                                    <p:cond delay="0"/>
                                  </p:stCondLst>
                                  <p:childTnLst>
                                    <p:anim calcmode="lin" valueType="num">
                                      <p:cBhvr additive="base">
                                        <p:cTn id="204" dur="3000"/>
                                        <p:tgtEl>
                                          <p:spTgt spid="20"/>
                                        </p:tgtEl>
                                        <p:attrNameLst>
                                          <p:attrName>ppt_x</p:attrName>
                                        </p:attrNameLst>
                                      </p:cBhvr>
                                      <p:tavLst>
                                        <p:tav tm="0">
                                          <p:val>
                                            <p:strVal val="ppt_x"/>
                                          </p:val>
                                        </p:tav>
                                        <p:tav tm="100000">
                                          <p:val>
                                            <p:strVal val="1+ppt_w/2"/>
                                          </p:val>
                                        </p:tav>
                                      </p:tavLst>
                                    </p:anim>
                                    <p:anim calcmode="lin" valueType="num">
                                      <p:cBhvr additive="base">
                                        <p:cTn id="205" dur="3000"/>
                                        <p:tgtEl>
                                          <p:spTgt spid="20"/>
                                        </p:tgtEl>
                                        <p:attrNameLst>
                                          <p:attrName>ppt_y</p:attrName>
                                        </p:attrNameLst>
                                      </p:cBhvr>
                                      <p:tavLst>
                                        <p:tav tm="0">
                                          <p:val>
                                            <p:strVal val="ppt_y"/>
                                          </p:val>
                                        </p:tav>
                                        <p:tav tm="100000">
                                          <p:val>
                                            <p:strVal val="0-ppt_h/2"/>
                                          </p:val>
                                        </p:tav>
                                      </p:tavLst>
                                    </p:anim>
                                    <p:set>
                                      <p:cBhvr>
                                        <p:cTn id="206" dur="1" fill="hold">
                                          <p:stCondLst>
                                            <p:cond delay="2999"/>
                                          </p:stCondLst>
                                        </p:cTn>
                                        <p:tgtEl>
                                          <p:spTgt spid="20"/>
                                        </p:tgtEl>
                                        <p:attrNameLst>
                                          <p:attrName>style.visibility</p:attrName>
                                        </p:attrNameLst>
                                      </p:cBhvr>
                                      <p:to>
                                        <p:strVal val="hidden"/>
                                      </p:to>
                                    </p:set>
                                  </p:childTnLst>
                                </p:cTn>
                              </p:par>
                              <p:par>
                                <p:cTn id="207" presetID="2" presetClass="exit" presetSubtype="3" fill="hold" nodeType="withEffect">
                                  <p:stCondLst>
                                    <p:cond delay="0"/>
                                  </p:stCondLst>
                                  <p:childTnLst>
                                    <p:anim calcmode="lin" valueType="num">
                                      <p:cBhvr additive="base">
                                        <p:cTn id="208" dur="3000"/>
                                        <p:tgtEl>
                                          <p:spTgt spid="21"/>
                                        </p:tgtEl>
                                        <p:attrNameLst>
                                          <p:attrName>ppt_x</p:attrName>
                                        </p:attrNameLst>
                                      </p:cBhvr>
                                      <p:tavLst>
                                        <p:tav tm="0">
                                          <p:val>
                                            <p:strVal val="ppt_x"/>
                                          </p:val>
                                        </p:tav>
                                        <p:tav tm="100000">
                                          <p:val>
                                            <p:strVal val="1+ppt_w/2"/>
                                          </p:val>
                                        </p:tav>
                                      </p:tavLst>
                                    </p:anim>
                                    <p:anim calcmode="lin" valueType="num">
                                      <p:cBhvr additive="base">
                                        <p:cTn id="209" dur="3000"/>
                                        <p:tgtEl>
                                          <p:spTgt spid="21"/>
                                        </p:tgtEl>
                                        <p:attrNameLst>
                                          <p:attrName>ppt_y</p:attrName>
                                        </p:attrNameLst>
                                      </p:cBhvr>
                                      <p:tavLst>
                                        <p:tav tm="0">
                                          <p:val>
                                            <p:strVal val="ppt_y"/>
                                          </p:val>
                                        </p:tav>
                                        <p:tav tm="100000">
                                          <p:val>
                                            <p:strVal val="0-ppt_h/2"/>
                                          </p:val>
                                        </p:tav>
                                      </p:tavLst>
                                    </p:anim>
                                    <p:set>
                                      <p:cBhvr>
                                        <p:cTn id="210" dur="1" fill="hold">
                                          <p:stCondLst>
                                            <p:cond delay="2999"/>
                                          </p:stCondLst>
                                        </p:cTn>
                                        <p:tgtEl>
                                          <p:spTgt spid="21"/>
                                        </p:tgtEl>
                                        <p:attrNameLst>
                                          <p:attrName>style.visibility</p:attrName>
                                        </p:attrNameLst>
                                      </p:cBhvr>
                                      <p:to>
                                        <p:strVal val="hidden"/>
                                      </p:to>
                                    </p:set>
                                  </p:childTnLst>
                                </p:cTn>
                              </p:par>
                              <p:par>
                                <p:cTn id="211" presetID="2" presetClass="exit" presetSubtype="3" fill="hold" nodeType="withEffect">
                                  <p:stCondLst>
                                    <p:cond delay="0"/>
                                  </p:stCondLst>
                                  <p:childTnLst>
                                    <p:anim calcmode="lin" valueType="num">
                                      <p:cBhvr additive="base">
                                        <p:cTn id="212" dur="3000"/>
                                        <p:tgtEl>
                                          <p:spTgt spid="22"/>
                                        </p:tgtEl>
                                        <p:attrNameLst>
                                          <p:attrName>ppt_x</p:attrName>
                                        </p:attrNameLst>
                                      </p:cBhvr>
                                      <p:tavLst>
                                        <p:tav tm="0">
                                          <p:val>
                                            <p:strVal val="ppt_x"/>
                                          </p:val>
                                        </p:tav>
                                        <p:tav tm="100000">
                                          <p:val>
                                            <p:strVal val="1+ppt_w/2"/>
                                          </p:val>
                                        </p:tav>
                                      </p:tavLst>
                                    </p:anim>
                                    <p:anim calcmode="lin" valueType="num">
                                      <p:cBhvr additive="base">
                                        <p:cTn id="213" dur="3000"/>
                                        <p:tgtEl>
                                          <p:spTgt spid="22"/>
                                        </p:tgtEl>
                                        <p:attrNameLst>
                                          <p:attrName>ppt_y</p:attrName>
                                        </p:attrNameLst>
                                      </p:cBhvr>
                                      <p:tavLst>
                                        <p:tav tm="0">
                                          <p:val>
                                            <p:strVal val="ppt_y"/>
                                          </p:val>
                                        </p:tav>
                                        <p:tav tm="100000">
                                          <p:val>
                                            <p:strVal val="0-ppt_h/2"/>
                                          </p:val>
                                        </p:tav>
                                      </p:tavLst>
                                    </p:anim>
                                    <p:set>
                                      <p:cBhvr>
                                        <p:cTn id="214" dur="1" fill="hold">
                                          <p:stCondLst>
                                            <p:cond delay="2999"/>
                                          </p:stCondLst>
                                        </p:cTn>
                                        <p:tgtEl>
                                          <p:spTgt spid="22"/>
                                        </p:tgtEl>
                                        <p:attrNameLst>
                                          <p:attrName>style.visibility</p:attrName>
                                        </p:attrNameLst>
                                      </p:cBhvr>
                                      <p:to>
                                        <p:strVal val="hidden"/>
                                      </p:to>
                                    </p:set>
                                  </p:childTnLst>
                                </p:cTn>
                              </p:par>
                              <p:par>
                                <p:cTn id="215" presetID="2" presetClass="exit" presetSubtype="3" fill="hold" nodeType="withEffect">
                                  <p:stCondLst>
                                    <p:cond delay="0"/>
                                  </p:stCondLst>
                                  <p:childTnLst>
                                    <p:anim calcmode="lin" valueType="num">
                                      <p:cBhvr additive="base">
                                        <p:cTn id="216" dur="3000"/>
                                        <p:tgtEl>
                                          <p:spTgt spid="23"/>
                                        </p:tgtEl>
                                        <p:attrNameLst>
                                          <p:attrName>ppt_x</p:attrName>
                                        </p:attrNameLst>
                                      </p:cBhvr>
                                      <p:tavLst>
                                        <p:tav tm="0">
                                          <p:val>
                                            <p:strVal val="ppt_x"/>
                                          </p:val>
                                        </p:tav>
                                        <p:tav tm="100000">
                                          <p:val>
                                            <p:strVal val="1+ppt_w/2"/>
                                          </p:val>
                                        </p:tav>
                                      </p:tavLst>
                                    </p:anim>
                                    <p:anim calcmode="lin" valueType="num">
                                      <p:cBhvr additive="base">
                                        <p:cTn id="217" dur="3000"/>
                                        <p:tgtEl>
                                          <p:spTgt spid="23"/>
                                        </p:tgtEl>
                                        <p:attrNameLst>
                                          <p:attrName>ppt_y</p:attrName>
                                        </p:attrNameLst>
                                      </p:cBhvr>
                                      <p:tavLst>
                                        <p:tav tm="0">
                                          <p:val>
                                            <p:strVal val="ppt_y"/>
                                          </p:val>
                                        </p:tav>
                                        <p:tav tm="100000">
                                          <p:val>
                                            <p:strVal val="0-ppt_h/2"/>
                                          </p:val>
                                        </p:tav>
                                      </p:tavLst>
                                    </p:anim>
                                    <p:set>
                                      <p:cBhvr>
                                        <p:cTn id="218" dur="1" fill="hold">
                                          <p:stCondLst>
                                            <p:cond delay="2999"/>
                                          </p:stCondLst>
                                        </p:cTn>
                                        <p:tgtEl>
                                          <p:spTgt spid="23"/>
                                        </p:tgtEl>
                                        <p:attrNameLst>
                                          <p:attrName>style.visibility</p:attrName>
                                        </p:attrNameLst>
                                      </p:cBhvr>
                                      <p:to>
                                        <p:strVal val="hidden"/>
                                      </p:to>
                                    </p:set>
                                  </p:childTnLst>
                                </p:cTn>
                              </p:par>
                              <p:par>
                                <p:cTn id="219" presetID="2" presetClass="exit" presetSubtype="3" fill="hold" nodeType="withEffect">
                                  <p:stCondLst>
                                    <p:cond delay="0"/>
                                  </p:stCondLst>
                                  <p:childTnLst>
                                    <p:anim calcmode="lin" valueType="num">
                                      <p:cBhvr additive="base">
                                        <p:cTn id="220" dur="3000"/>
                                        <p:tgtEl>
                                          <p:spTgt spid="24"/>
                                        </p:tgtEl>
                                        <p:attrNameLst>
                                          <p:attrName>ppt_x</p:attrName>
                                        </p:attrNameLst>
                                      </p:cBhvr>
                                      <p:tavLst>
                                        <p:tav tm="0">
                                          <p:val>
                                            <p:strVal val="ppt_x"/>
                                          </p:val>
                                        </p:tav>
                                        <p:tav tm="100000">
                                          <p:val>
                                            <p:strVal val="1+ppt_w/2"/>
                                          </p:val>
                                        </p:tav>
                                      </p:tavLst>
                                    </p:anim>
                                    <p:anim calcmode="lin" valueType="num">
                                      <p:cBhvr additive="base">
                                        <p:cTn id="221" dur="3000"/>
                                        <p:tgtEl>
                                          <p:spTgt spid="24"/>
                                        </p:tgtEl>
                                        <p:attrNameLst>
                                          <p:attrName>ppt_y</p:attrName>
                                        </p:attrNameLst>
                                      </p:cBhvr>
                                      <p:tavLst>
                                        <p:tav tm="0">
                                          <p:val>
                                            <p:strVal val="ppt_y"/>
                                          </p:val>
                                        </p:tav>
                                        <p:tav tm="100000">
                                          <p:val>
                                            <p:strVal val="0-ppt_h/2"/>
                                          </p:val>
                                        </p:tav>
                                      </p:tavLst>
                                    </p:anim>
                                    <p:set>
                                      <p:cBhvr>
                                        <p:cTn id="222" dur="1" fill="hold">
                                          <p:stCondLst>
                                            <p:cond delay="2999"/>
                                          </p:stCondLst>
                                        </p:cTn>
                                        <p:tgtEl>
                                          <p:spTgt spid="24"/>
                                        </p:tgtEl>
                                        <p:attrNameLst>
                                          <p:attrName>style.visibility</p:attrName>
                                        </p:attrNameLst>
                                      </p:cBhvr>
                                      <p:to>
                                        <p:strVal val="hidden"/>
                                      </p:to>
                                    </p:set>
                                  </p:childTnLst>
                                </p:cTn>
                              </p:par>
                              <p:par>
                                <p:cTn id="223" presetID="2" presetClass="exit" presetSubtype="3" fill="hold" nodeType="withEffect">
                                  <p:stCondLst>
                                    <p:cond delay="0"/>
                                  </p:stCondLst>
                                  <p:childTnLst>
                                    <p:anim calcmode="lin" valueType="num">
                                      <p:cBhvr additive="base">
                                        <p:cTn id="224" dur="3000"/>
                                        <p:tgtEl>
                                          <p:spTgt spid="25"/>
                                        </p:tgtEl>
                                        <p:attrNameLst>
                                          <p:attrName>ppt_x</p:attrName>
                                        </p:attrNameLst>
                                      </p:cBhvr>
                                      <p:tavLst>
                                        <p:tav tm="0">
                                          <p:val>
                                            <p:strVal val="ppt_x"/>
                                          </p:val>
                                        </p:tav>
                                        <p:tav tm="100000">
                                          <p:val>
                                            <p:strVal val="1+ppt_w/2"/>
                                          </p:val>
                                        </p:tav>
                                      </p:tavLst>
                                    </p:anim>
                                    <p:anim calcmode="lin" valueType="num">
                                      <p:cBhvr additive="base">
                                        <p:cTn id="225" dur="3000"/>
                                        <p:tgtEl>
                                          <p:spTgt spid="25"/>
                                        </p:tgtEl>
                                        <p:attrNameLst>
                                          <p:attrName>ppt_y</p:attrName>
                                        </p:attrNameLst>
                                      </p:cBhvr>
                                      <p:tavLst>
                                        <p:tav tm="0">
                                          <p:val>
                                            <p:strVal val="ppt_y"/>
                                          </p:val>
                                        </p:tav>
                                        <p:tav tm="100000">
                                          <p:val>
                                            <p:strVal val="0-ppt_h/2"/>
                                          </p:val>
                                        </p:tav>
                                      </p:tavLst>
                                    </p:anim>
                                    <p:set>
                                      <p:cBhvr>
                                        <p:cTn id="226" dur="1" fill="hold">
                                          <p:stCondLst>
                                            <p:cond delay="2999"/>
                                          </p:stCondLst>
                                        </p:cTn>
                                        <p:tgtEl>
                                          <p:spTgt spid="25"/>
                                        </p:tgtEl>
                                        <p:attrNameLst>
                                          <p:attrName>style.visibility</p:attrName>
                                        </p:attrNameLst>
                                      </p:cBhvr>
                                      <p:to>
                                        <p:strVal val="hidden"/>
                                      </p:to>
                                    </p:set>
                                  </p:childTnLst>
                                </p:cTn>
                              </p:par>
                              <p:par>
                                <p:cTn id="227" presetID="6" presetClass="emph" presetSubtype="0" fill="hold" nodeType="withEffect">
                                  <p:stCondLst>
                                    <p:cond delay="0"/>
                                  </p:stCondLst>
                                  <p:childTnLst>
                                    <p:animScale>
                                      <p:cBhvr>
                                        <p:cTn id="228" dur="3000" fill="hold"/>
                                        <p:tgtEl>
                                          <p:spTgt spid="4"/>
                                        </p:tgtEl>
                                      </p:cBhvr>
                                      <p:by x="150000" y="150000"/>
                                    </p:animScale>
                                  </p:childTnLst>
                                </p:cTn>
                              </p:par>
                              <p:par>
                                <p:cTn id="229" presetID="6" presetClass="emph" presetSubtype="0" fill="hold" nodeType="withEffect">
                                  <p:stCondLst>
                                    <p:cond delay="0"/>
                                  </p:stCondLst>
                                  <p:childTnLst>
                                    <p:animScale>
                                      <p:cBhvr>
                                        <p:cTn id="230" dur="3000" fill="hold"/>
                                        <p:tgtEl>
                                          <p:spTgt spid="6"/>
                                        </p:tgtEl>
                                      </p:cBhvr>
                                      <p:by x="150000" y="150000"/>
                                    </p:animScale>
                                  </p:childTnLst>
                                </p:cTn>
                              </p:par>
                              <p:par>
                                <p:cTn id="231" presetID="6" presetClass="emph" presetSubtype="0" fill="hold" nodeType="withEffect">
                                  <p:stCondLst>
                                    <p:cond delay="0"/>
                                  </p:stCondLst>
                                  <p:childTnLst>
                                    <p:animScale>
                                      <p:cBhvr>
                                        <p:cTn id="232" dur="3000" fill="hold"/>
                                        <p:tgtEl>
                                          <p:spTgt spid="8"/>
                                        </p:tgtEl>
                                      </p:cBhvr>
                                      <p:by x="150000" y="150000"/>
                                    </p:animScale>
                                  </p:childTnLst>
                                </p:cTn>
                              </p:par>
                              <p:par>
                                <p:cTn id="233" presetID="6" presetClass="emph" presetSubtype="0" fill="hold" nodeType="withEffect">
                                  <p:stCondLst>
                                    <p:cond delay="0"/>
                                  </p:stCondLst>
                                  <p:childTnLst>
                                    <p:animScale>
                                      <p:cBhvr>
                                        <p:cTn id="234" dur="3000" fill="hold"/>
                                        <p:tgtEl>
                                          <p:spTgt spid="9"/>
                                        </p:tgtEl>
                                      </p:cBhvr>
                                      <p:by x="150000" y="150000"/>
                                    </p:animScale>
                                  </p:childTnLst>
                                </p:cTn>
                              </p:par>
                              <p:par>
                                <p:cTn id="235" presetID="6" presetClass="emph" presetSubtype="0" fill="hold" nodeType="withEffect">
                                  <p:stCondLst>
                                    <p:cond delay="0"/>
                                  </p:stCondLst>
                                  <p:childTnLst>
                                    <p:animScale>
                                      <p:cBhvr>
                                        <p:cTn id="236" dur="3000" fill="hold"/>
                                        <p:tgtEl>
                                          <p:spTgt spid="10"/>
                                        </p:tgtEl>
                                      </p:cBhvr>
                                      <p:by x="150000" y="150000"/>
                                    </p:animScale>
                                  </p:childTnLst>
                                </p:cTn>
                              </p:par>
                              <p:par>
                                <p:cTn id="237" presetID="6" presetClass="emph" presetSubtype="0" fill="hold" nodeType="withEffect">
                                  <p:stCondLst>
                                    <p:cond delay="0"/>
                                  </p:stCondLst>
                                  <p:childTnLst>
                                    <p:animScale>
                                      <p:cBhvr>
                                        <p:cTn id="238" dur="3000" fill="hold"/>
                                        <p:tgtEl>
                                          <p:spTgt spid="11"/>
                                        </p:tgtEl>
                                      </p:cBhvr>
                                      <p:by x="150000" y="150000"/>
                                    </p:animScale>
                                  </p:childTnLst>
                                </p:cTn>
                              </p:par>
                              <p:par>
                                <p:cTn id="239" presetID="6" presetClass="emph" presetSubtype="0" fill="hold" nodeType="withEffect">
                                  <p:stCondLst>
                                    <p:cond delay="0"/>
                                  </p:stCondLst>
                                  <p:childTnLst>
                                    <p:animScale>
                                      <p:cBhvr>
                                        <p:cTn id="240" dur="3000" fill="hold"/>
                                        <p:tgtEl>
                                          <p:spTgt spid="12"/>
                                        </p:tgtEl>
                                      </p:cBhvr>
                                      <p:by x="150000" y="150000"/>
                                    </p:animScale>
                                  </p:childTnLst>
                                </p:cTn>
                              </p:par>
                              <p:par>
                                <p:cTn id="241" presetID="6" presetClass="emph" presetSubtype="0" fill="hold" nodeType="withEffect">
                                  <p:stCondLst>
                                    <p:cond delay="0"/>
                                  </p:stCondLst>
                                  <p:childTnLst>
                                    <p:animScale>
                                      <p:cBhvr>
                                        <p:cTn id="242" dur="3000" fill="hold"/>
                                        <p:tgtEl>
                                          <p:spTgt spid="13"/>
                                        </p:tgtEl>
                                      </p:cBhvr>
                                      <p:by x="150000" y="150000"/>
                                    </p:animScale>
                                  </p:childTnLst>
                                </p:cTn>
                              </p:par>
                              <p:par>
                                <p:cTn id="243" presetID="6" presetClass="emph" presetSubtype="0" fill="hold" nodeType="withEffect">
                                  <p:stCondLst>
                                    <p:cond delay="0"/>
                                  </p:stCondLst>
                                  <p:childTnLst>
                                    <p:animScale>
                                      <p:cBhvr>
                                        <p:cTn id="244" dur="3000" fill="hold"/>
                                        <p:tgtEl>
                                          <p:spTgt spid="14"/>
                                        </p:tgtEl>
                                      </p:cBhvr>
                                      <p:by x="150000" y="150000"/>
                                    </p:animScale>
                                  </p:childTnLst>
                                </p:cTn>
                              </p:par>
                              <p:par>
                                <p:cTn id="245" presetID="6" presetClass="emph" presetSubtype="0" fill="hold" nodeType="withEffect">
                                  <p:stCondLst>
                                    <p:cond delay="0"/>
                                  </p:stCondLst>
                                  <p:childTnLst>
                                    <p:animScale>
                                      <p:cBhvr>
                                        <p:cTn id="246" dur="3000" fill="hold"/>
                                        <p:tgtEl>
                                          <p:spTgt spid="15"/>
                                        </p:tgtEl>
                                      </p:cBhvr>
                                      <p:by x="150000" y="150000"/>
                                    </p:animScale>
                                  </p:childTnLst>
                                </p:cTn>
                              </p:par>
                              <p:par>
                                <p:cTn id="247" presetID="6" presetClass="emph" presetSubtype="0" fill="hold" nodeType="withEffect">
                                  <p:stCondLst>
                                    <p:cond delay="0"/>
                                  </p:stCondLst>
                                  <p:childTnLst>
                                    <p:animScale>
                                      <p:cBhvr>
                                        <p:cTn id="248" dur="3000" fill="hold"/>
                                        <p:tgtEl>
                                          <p:spTgt spid="16"/>
                                        </p:tgtEl>
                                      </p:cBhvr>
                                      <p:by x="150000" y="150000"/>
                                    </p:animScale>
                                  </p:childTnLst>
                                </p:cTn>
                              </p:par>
                              <p:par>
                                <p:cTn id="249" presetID="6" presetClass="emph" presetSubtype="0" fill="hold" nodeType="withEffect">
                                  <p:stCondLst>
                                    <p:cond delay="0"/>
                                  </p:stCondLst>
                                  <p:childTnLst>
                                    <p:animScale>
                                      <p:cBhvr>
                                        <p:cTn id="250" dur="3000" fill="hold"/>
                                        <p:tgtEl>
                                          <p:spTgt spid="5"/>
                                        </p:tgtEl>
                                      </p:cBhvr>
                                      <p:by x="150000" y="150000"/>
                                    </p:animScale>
                                  </p:childTnLst>
                                </p:cTn>
                              </p:par>
                              <p:par>
                                <p:cTn id="251" presetID="6" presetClass="emph" presetSubtype="0" fill="hold" nodeType="withEffect">
                                  <p:stCondLst>
                                    <p:cond delay="0"/>
                                  </p:stCondLst>
                                  <p:childTnLst>
                                    <p:animScale>
                                      <p:cBhvr>
                                        <p:cTn id="252" dur="3000" fill="hold"/>
                                        <p:tgtEl>
                                          <p:spTgt spid="7"/>
                                        </p:tgtEl>
                                      </p:cBhvr>
                                      <p:by x="150000" y="150000"/>
                                    </p:animScale>
                                  </p:childTnLst>
                                </p:cTn>
                              </p:par>
                              <p:par>
                                <p:cTn id="253" presetID="6" presetClass="emph" presetSubtype="0" fill="hold" nodeType="withEffect">
                                  <p:stCondLst>
                                    <p:cond delay="0"/>
                                  </p:stCondLst>
                                  <p:childTnLst>
                                    <p:animScale>
                                      <p:cBhvr>
                                        <p:cTn id="254" dur="3000" fill="hold"/>
                                        <p:tgtEl>
                                          <p:spTgt spid="17"/>
                                        </p:tgtEl>
                                      </p:cBhvr>
                                      <p:by x="150000" y="150000"/>
                                    </p:animScale>
                                  </p:childTnLst>
                                </p:cTn>
                              </p:par>
                              <p:par>
                                <p:cTn id="255" presetID="6" presetClass="emph" presetSubtype="0" fill="hold" nodeType="withEffect">
                                  <p:stCondLst>
                                    <p:cond delay="0"/>
                                  </p:stCondLst>
                                  <p:childTnLst>
                                    <p:animScale>
                                      <p:cBhvr>
                                        <p:cTn id="256" dur="3000" fill="hold"/>
                                        <p:tgtEl>
                                          <p:spTgt spid="18"/>
                                        </p:tgtEl>
                                      </p:cBhvr>
                                      <p:by x="150000" y="150000"/>
                                    </p:animScale>
                                  </p:childTnLst>
                                </p:cTn>
                              </p:par>
                              <p:par>
                                <p:cTn id="257" presetID="6" presetClass="emph" presetSubtype="0" fill="hold" nodeType="withEffect">
                                  <p:stCondLst>
                                    <p:cond delay="0"/>
                                  </p:stCondLst>
                                  <p:childTnLst>
                                    <p:animScale>
                                      <p:cBhvr>
                                        <p:cTn id="258" dur="3000" fill="hold"/>
                                        <p:tgtEl>
                                          <p:spTgt spid="19"/>
                                        </p:tgtEl>
                                      </p:cBhvr>
                                      <p:by x="150000" y="150000"/>
                                    </p:animScale>
                                  </p:childTnLst>
                                </p:cTn>
                              </p:par>
                              <p:par>
                                <p:cTn id="259" presetID="6" presetClass="emph" presetSubtype="0" fill="hold" nodeType="withEffect">
                                  <p:stCondLst>
                                    <p:cond delay="0"/>
                                  </p:stCondLst>
                                  <p:childTnLst>
                                    <p:animScale>
                                      <p:cBhvr>
                                        <p:cTn id="260" dur="3000" fill="hold"/>
                                        <p:tgtEl>
                                          <p:spTgt spid="20"/>
                                        </p:tgtEl>
                                      </p:cBhvr>
                                      <p:by x="150000" y="150000"/>
                                    </p:animScale>
                                  </p:childTnLst>
                                </p:cTn>
                              </p:par>
                              <p:par>
                                <p:cTn id="261" presetID="6" presetClass="emph" presetSubtype="0" fill="hold" nodeType="withEffect">
                                  <p:stCondLst>
                                    <p:cond delay="0"/>
                                  </p:stCondLst>
                                  <p:childTnLst>
                                    <p:animScale>
                                      <p:cBhvr>
                                        <p:cTn id="262" dur="3000" fill="hold"/>
                                        <p:tgtEl>
                                          <p:spTgt spid="21"/>
                                        </p:tgtEl>
                                      </p:cBhvr>
                                      <p:by x="150000" y="150000"/>
                                    </p:animScale>
                                  </p:childTnLst>
                                </p:cTn>
                              </p:par>
                              <p:par>
                                <p:cTn id="263" presetID="6" presetClass="emph" presetSubtype="0" fill="hold" nodeType="withEffect">
                                  <p:stCondLst>
                                    <p:cond delay="0"/>
                                  </p:stCondLst>
                                  <p:childTnLst>
                                    <p:animScale>
                                      <p:cBhvr>
                                        <p:cTn id="264" dur="3000" fill="hold"/>
                                        <p:tgtEl>
                                          <p:spTgt spid="22"/>
                                        </p:tgtEl>
                                      </p:cBhvr>
                                      <p:by x="150000" y="150000"/>
                                    </p:animScale>
                                  </p:childTnLst>
                                </p:cTn>
                              </p:par>
                              <p:par>
                                <p:cTn id="265" presetID="6" presetClass="emph" presetSubtype="0" fill="hold" nodeType="withEffect">
                                  <p:stCondLst>
                                    <p:cond delay="0"/>
                                  </p:stCondLst>
                                  <p:childTnLst>
                                    <p:animScale>
                                      <p:cBhvr>
                                        <p:cTn id="266" dur="3000" fill="hold"/>
                                        <p:tgtEl>
                                          <p:spTgt spid="23"/>
                                        </p:tgtEl>
                                      </p:cBhvr>
                                      <p:by x="150000" y="150000"/>
                                    </p:animScale>
                                  </p:childTnLst>
                                </p:cTn>
                              </p:par>
                              <p:par>
                                <p:cTn id="267" presetID="6" presetClass="emph" presetSubtype="0" fill="hold" nodeType="withEffect">
                                  <p:stCondLst>
                                    <p:cond delay="0"/>
                                  </p:stCondLst>
                                  <p:childTnLst>
                                    <p:animScale>
                                      <p:cBhvr>
                                        <p:cTn id="268" dur="3000" fill="hold"/>
                                        <p:tgtEl>
                                          <p:spTgt spid="24"/>
                                        </p:tgtEl>
                                      </p:cBhvr>
                                      <p:by x="150000" y="150000"/>
                                    </p:animScale>
                                  </p:childTnLst>
                                </p:cTn>
                              </p:par>
                              <p:par>
                                <p:cTn id="269" presetID="6" presetClass="emph" presetSubtype="0" fill="hold" nodeType="withEffect">
                                  <p:stCondLst>
                                    <p:cond delay="0"/>
                                  </p:stCondLst>
                                  <p:childTnLst>
                                    <p:animScale>
                                      <p:cBhvr>
                                        <p:cTn id="270" dur="3000" fill="hold"/>
                                        <p:tgtEl>
                                          <p:spTgt spid="25"/>
                                        </p:tgtEl>
                                      </p:cBhvr>
                                      <p:by x="150000" y="150000"/>
                                    </p:animScale>
                                  </p:childTnLst>
                                </p:cTn>
                              </p:par>
                              <p:par>
                                <p:cTn id="271" presetID="17" presetClass="entr" presetSubtype="8" fill="hold" nodeType="withEffect">
                                  <p:stCondLst>
                                    <p:cond delay="0"/>
                                  </p:stCondLst>
                                  <p:childTnLst>
                                    <p:set>
                                      <p:cBhvr>
                                        <p:cTn id="272" dur="1" fill="hold">
                                          <p:stCondLst>
                                            <p:cond delay="0"/>
                                          </p:stCondLst>
                                        </p:cTn>
                                        <p:tgtEl>
                                          <p:spTgt spid="2"/>
                                        </p:tgtEl>
                                        <p:attrNameLst>
                                          <p:attrName>style.visibility</p:attrName>
                                        </p:attrNameLst>
                                      </p:cBhvr>
                                      <p:to>
                                        <p:strVal val="visible"/>
                                      </p:to>
                                    </p:set>
                                    <p:anim calcmode="lin" valueType="num">
                                      <p:cBhvr>
                                        <p:cTn id="273" dur="3000" fill="hold"/>
                                        <p:tgtEl>
                                          <p:spTgt spid="2"/>
                                        </p:tgtEl>
                                        <p:attrNameLst>
                                          <p:attrName>ppt_x</p:attrName>
                                        </p:attrNameLst>
                                      </p:cBhvr>
                                      <p:tavLst>
                                        <p:tav tm="0">
                                          <p:val>
                                            <p:strVal val="#ppt_x-#ppt_w/2"/>
                                          </p:val>
                                        </p:tav>
                                        <p:tav tm="100000">
                                          <p:val>
                                            <p:strVal val="#ppt_x"/>
                                          </p:val>
                                        </p:tav>
                                      </p:tavLst>
                                    </p:anim>
                                    <p:anim calcmode="lin" valueType="num">
                                      <p:cBhvr>
                                        <p:cTn id="274" dur="3000" fill="hold"/>
                                        <p:tgtEl>
                                          <p:spTgt spid="2"/>
                                        </p:tgtEl>
                                        <p:attrNameLst>
                                          <p:attrName>ppt_y</p:attrName>
                                        </p:attrNameLst>
                                      </p:cBhvr>
                                      <p:tavLst>
                                        <p:tav tm="0">
                                          <p:val>
                                            <p:strVal val="#ppt_y"/>
                                          </p:val>
                                        </p:tav>
                                        <p:tav tm="100000">
                                          <p:val>
                                            <p:strVal val="#ppt_y"/>
                                          </p:val>
                                        </p:tav>
                                      </p:tavLst>
                                    </p:anim>
                                    <p:anim calcmode="lin" valueType="num">
                                      <p:cBhvr>
                                        <p:cTn id="275" dur="3000" fill="hold"/>
                                        <p:tgtEl>
                                          <p:spTgt spid="2"/>
                                        </p:tgtEl>
                                        <p:attrNameLst>
                                          <p:attrName>ppt_w</p:attrName>
                                        </p:attrNameLst>
                                      </p:cBhvr>
                                      <p:tavLst>
                                        <p:tav tm="0">
                                          <p:val>
                                            <p:fltVal val="0"/>
                                          </p:val>
                                        </p:tav>
                                        <p:tav tm="100000">
                                          <p:val>
                                            <p:strVal val="#ppt_w"/>
                                          </p:val>
                                        </p:tav>
                                      </p:tavLst>
                                    </p:anim>
                                    <p:anim calcmode="lin" valueType="num">
                                      <p:cBhvr>
                                        <p:cTn id="276" dur="3000" fill="hold"/>
                                        <p:tgtEl>
                                          <p:spTgt spid="2"/>
                                        </p:tgtEl>
                                        <p:attrNameLst>
                                          <p:attrName>ppt_h</p:attrName>
                                        </p:attrNameLst>
                                      </p:cBhvr>
                                      <p:tavLst>
                                        <p:tav tm="0">
                                          <p:val>
                                            <p:strVal val="#ppt_h"/>
                                          </p:val>
                                        </p:tav>
                                        <p:tav tm="100000">
                                          <p:val>
                                            <p:strVal val="#ppt_h"/>
                                          </p:val>
                                        </p:tav>
                                      </p:tavLst>
                                    </p:anim>
                                  </p:childTnLst>
                                </p:cTn>
                              </p:par>
                              <p:par>
                                <p:cTn id="277" presetID="5" presetClass="entr" presetSubtype="10"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checkerboard(across)">
                                      <p:cBhvr>
                                        <p:cTn id="27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51000">
              <a:schemeClr val="bg1"/>
            </a:gs>
            <a:gs pos="30000">
              <a:srgbClr val="D49E6C"/>
            </a:gs>
            <a:gs pos="70000">
              <a:srgbClr val="A65528"/>
            </a:gs>
            <a:gs pos="100000">
              <a:srgbClr val="663012"/>
            </a:gs>
          </a:gsLst>
          <a:lin ang="8100000" scaled="1"/>
          <a:tileRect/>
        </a:gradFill>
        <a:effectLst/>
      </p:bgPr>
    </p:bg>
    <p:spTree>
      <p:nvGrpSpPr>
        <p:cNvPr id="1" name=""/>
        <p:cNvGrpSpPr/>
        <p:nvPr/>
      </p:nvGrpSpPr>
      <p:grpSpPr>
        <a:xfrm>
          <a:off x="0" y="0"/>
          <a:ext cx="0" cy="0"/>
          <a:chOff x="0" y="0"/>
          <a:chExt cx="0" cy="0"/>
        </a:xfrm>
      </p:grpSpPr>
      <p:pic>
        <p:nvPicPr>
          <p:cNvPr id="2" name="1 Imagen" descr="klu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lourish-Flower-Design.png"/>
          <p:cNvPicPr>
            <a:picLocks noChangeAspect="1"/>
          </p:cNvPicPr>
          <p:nvPr/>
        </p:nvPicPr>
        <p:blipFill>
          <a:blip r:embed="rId3" cstate="print">
            <a:duotone>
              <a:prstClr val="black"/>
              <a:schemeClr val="accent6">
                <a:tint val="45000"/>
                <a:satMod val="400000"/>
              </a:schemeClr>
            </a:duotone>
          </a:blip>
          <a:stretch>
            <a:fillRect/>
          </a:stretch>
        </p:blipFill>
        <p:spPr>
          <a:xfrm>
            <a:off x="0" y="0"/>
            <a:ext cx="1024707" cy="1000114"/>
          </a:xfrm>
          <a:prstGeom prst="rect">
            <a:avLst/>
          </a:prstGeom>
        </p:spPr>
      </p:pic>
      <p:pic>
        <p:nvPicPr>
          <p:cNvPr id="5" name="4 Imagen" descr="Flourish-Flower-Design.png"/>
          <p:cNvPicPr>
            <a:picLocks noChangeAspect="1"/>
          </p:cNvPicPr>
          <p:nvPr/>
        </p:nvPicPr>
        <p:blipFill>
          <a:blip r:embed="rId3" cstate="print">
            <a:duotone>
              <a:prstClr val="black"/>
              <a:schemeClr val="accent6">
                <a:tint val="45000"/>
                <a:satMod val="400000"/>
              </a:schemeClr>
            </a:duotone>
          </a:blip>
          <a:stretch>
            <a:fillRect/>
          </a:stretch>
        </p:blipFill>
        <p:spPr>
          <a:xfrm>
            <a:off x="928662" y="642924"/>
            <a:ext cx="1024707" cy="1000114"/>
          </a:xfrm>
          <a:prstGeom prst="rect">
            <a:avLst/>
          </a:prstGeom>
        </p:spPr>
      </p:pic>
      <p:pic>
        <p:nvPicPr>
          <p:cNvPr id="6" name="5 Imagen" descr="Flourish-Flower-Design.png"/>
          <p:cNvPicPr>
            <a:picLocks noChangeAspect="1"/>
          </p:cNvPicPr>
          <p:nvPr/>
        </p:nvPicPr>
        <p:blipFill>
          <a:blip r:embed="rId3" cstate="print">
            <a:duotone>
              <a:prstClr val="black"/>
              <a:schemeClr val="accent6">
                <a:tint val="45000"/>
                <a:satMod val="400000"/>
              </a:schemeClr>
            </a:duotone>
          </a:blip>
          <a:stretch>
            <a:fillRect/>
          </a:stretch>
        </p:blipFill>
        <p:spPr>
          <a:xfrm>
            <a:off x="2000232" y="1142990"/>
            <a:ext cx="1024707" cy="1000114"/>
          </a:xfrm>
          <a:prstGeom prst="rect">
            <a:avLst/>
          </a:prstGeom>
        </p:spPr>
      </p:pic>
      <p:pic>
        <p:nvPicPr>
          <p:cNvPr id="7" name="6 Imagen" descr="Flourish-Flower-Design.png"/>
          <p:cNvPicPr>
            <a:picLocks noChangeAspect="1"/>
          </p:cNvPicPr>
          <p:nvPr/>
        </p:nvPicPr>
        <p:blipFill>
          <a:blip r:embed="rId3" cstate="print">
            <a:duotone>
              <a:prstClr val="black"/>
              <a:schemeClr val="accent6">
                <a:tint val="45000"/>
                <a:satMod val="400000"/>
              </a:schemeClr>
            </a:duotone>
          </a:blip>
          <a:stretch>
            <a:fillRect/>
          </a:stretch>
        </p:blipFill>
        <p:spPr>
          <a:xfrm>
            <a:off x="3000364" y="1785932"/>
            <a:ext cx="1024707" cy="1000114"/>
          </a:xfrm>
          <a:prstGeom prst="rect">
            <a:avLst/>
          </a:prstGeom>
        </p:spPr>
      </p:pic>
      <p:pic>
        <p:nvPicPr>
          <p:cNvPr id="8" name="7 Imagen" descr="Flourish-Flower-Design.png"/>
          <p:cNvPicPr>
            <a:picLocks noChangeAspect="1"/>
          </p:cNvPicPr>
          <p:nvPr/>
        </p:nvPicPr>
        <p:blipFill>
          <a:blip r:embed="rId3" cstate="print">
            <a:duotone>
              <a:prstClr val="black"/>
              <a:schemeClr val="accent6">
                <a:tint val="45000"/>
                <a:satMod val="400000"/>
              </a:schemeClr>
            </a:duotone>
          </a:blip>
          <a:stretch>
            <a:fillRect/>
          </a:stretch>
        </p:blipFill>
        <p:spPr>
          <a:xfrm>
            <a:off x="4000496" y="2357436"/>
            <a:ext cx="1024707" cy="1000114"/>
          </a:xfrm>
          <a:prstGeom prst="rect">
            <a:avLst/>
          </a:prstGeom>
        </p:spPr>
      </p:pic>
      <p:pic>
        <p:nvPicPr>
          <p:cNvPr id="9" name="8 Imagen" descr="Flourish-Flower-Design.png"/>
          <p:cNvPicPr>
            <a:picLocks noChangeAspect="1"/>
          </p:cNvPicPr>
          <p:nvPr/>
        </p:nvPicPr>
        <p:blipFill>
          <a:blip r:embed="rId3" cstate="print">
            <a:duotone>
              <a:prstClr val="black"/>
              <a:schemeClr val="accent6">
                <a:tint val="45000"/>
                <a:satMod val="400000"/>
              </a:schemeClr>
            </a:duotone>
          </a:blip>
          <a:stretch>
            <a:fillRect/>
          </a:stretch>
        </p:blipFill>
        <p:spPr>
          <a:xfrm>
            <a:off x="5000628" y="2857502"/>
            <a:ext cx="1024707" cy="1000114"/>
          </a:xfrm>
          <a:prstGeom prst="rect">
            <a:avLst/>
          </a:prstGeom>
        </p:spPr>
      </p:pic>
      <p:pic>
        <p:nvPicPr>
          <p:cNvPr id="10" name="9 Imagen" descr="Flourish-Flower-Design.png"/>
          <p:cNvPicPr>
            <a:picLocks noChangeAspect="1"/>
          </p:cNvPicPr>
          <p:nvPr/>
        </p:nvPicPr>
        <p:blipFill>
          <a:blip r:embed="rId3" cstate="print">
            <a:duotone>
              <a:prstClr val="black"/>
              <a:schemeClr val="accent6">
                <a:tint val="45000"/>
                <a:satMod val="400000"/>
              </a:schemeClr>
            </a:duotone>
          </a:blip>
          <a:stretch>
            <a:fillRect/>
          </a:stretch>
        </p:blipFill>
        <p:spPr>
          <a:xfrm>
            <a:off x="5929354" y="3286148"/>
            <a:ext cx="1024707" cy="1000114"/>
          </a:xfrm>
          <a:prstGeom prst="rect">
            <a:avLst/>
          </a:prstGeom>
        </p:spPr>
      </p:pic>
      <p:pic>
        <p:nvPicPr>
          <p:cNvPr id="11" name="10 Imagen" descr="Flourish-Flower-Design.png"/>
          <p:cNvPicPr>
            <a:picLocks noChangeAspect="1"/>
          </p:cNvPicPr>
          <p:nvPr/>
        </p:nvPicPr>
        <p:blipFill>
          <a:blip r:embed="rId3" cstate="print">
            <a:duotone>
              <a:prstClr val="black"/>
              <a:schemeClr val="accent6">
                <a:tint val="45000"/>
                <a:satMod val="400000"/>
              </a:schemeClr>
            </a:duotone>
          </a:blip>
          <a:stretch>
            <a:fillRect/>
          </a:stretch>
        </p:blipFill>
        <p:spPr>
          <a:xfrm>
            <a:off x="6929454" y="3786196"/>
            <a:ext cx="1024707" cy="1000114"/>
          </a:xfrm>
          <a:prstGeom prst="rect">
            <a:avLst/>
          </a:prstGeom>
        </p:spPr>
      </p:pic>
      <p:pic>
        <p:nvPicPr>
          <p:cNvPr id="12" name="11 Imagen" descr="Flourish-Flower-Design.png"/>
          <p:cNvPicPr>
            <a:picLocks noChangeAspect="1"/>
          </p:cNvPicPr>
          <p:nvPr/>
        </p:nvPicPr>
        <p:blipFill>
          <a:blip r:embed="rId3" cstate="print">
            <a:duotone>
              <a:prstClr val="black"/>
              <a:schemeClr val="accent6">
                <a:tint val="45000"/>
                <a:satMod val="400000"/>
              </a:schemeClr>
            </a:duotone>
          </a:blip>
          <a:stretch>
            <a:fillRect/>
          </a:stretch>
        </p:blipFill>
        <p:spPr>
          <a:xfrm>
            <a:off x="8119293" y="4143386"/>
            <a:ext cx="1024707" cy="1000114"/>
          </a:xfrm>
          <a:prstGeom prst="rect">
            <a:avLst/>
          </a:prstGeom>
        </p:spPr>
      </p:pic>
      <p:pic>
        <p:nvPicPr>
          <p:cNvPr id="13" name="12 Imagen" descr="70f5b3cb6b72c163e10ead2290f25111.jpg"/>
          <p:cNvPicPr>
            <a:picLocks noChangeAspect="1"/>
          </p:cNvPicPr>
          <p:nvPr/>
        </p:nvPicPr>
        <p:blipFill>
          <a:blip r:embed="rId4"/>
          <a:stretch>
            <a:fillRect/>
          </a:stretch>
        </p:blipFill>
        <p:spPr>
          <a:xfrm>
            <a:off x="7060" y="0"/>
            <a:ext cx="9136940" cy="51435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1+#ppt_w/2"/>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1+#ppt_w/2"/>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1+#ppt_w/2"/>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1+#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1+#ppt_w/2"/>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8" presetClass="emph" presetSubtype="0" autoRev="1" fill="hold" nodeType="withEffect">
                                  <p:stCondLst>
                                    <p:cond delay="0"/>
                                  </p:stCondLst>
                                  <p:childTnLst>
                                    <p:animRot by="21600000">
                                      <p:cBhvr>
                                        <p:cTn id="44" dur="3000" fill="hold"/>
                                        <p:tgtEl>
                                          <p:spTgt spid="4"/>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5"/>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3000" fill="hold"/>
                                        <p:tgtEl>
                                          <p:spTgt spid="10"/>
                                        </p:tgtEl>
                                        <p:attrNameLst>
                                          <p:attrName>r</p:attrName>
                                        </p:attrNameLst>
                                      </p:cBhvr>
                                    </p:animRot>
                                  </p:childTnLst>
                                </p:cTn>
                              </p:par>
                              <p:par>
                                <p:cTn id="57" presetID="8" presetClass="emph" presetSubtype="0" autoRev="1"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autoRev="1" fill="hold" nodeType="withEffect">
                                  <p:stCondLst>
                                    <p:cond delay="0"/>
                                  </p:stCondLst>
                                  <p:childTnLst>
                                    <p:animRot by="21600000">
                                      <p:cBhvr>
                                        <p:cTn id="60" dur="3000" fill="hold"/>
                                        <p:tgtEl>
                                          <p:spTgt spid="12"/>
                                        </p:tgtEl>
                                        <p:attrNameLst>
                                          <p:attrName>r</p:attrName>
                                        </p:attrNameLst>
                                      </p:cBhvr>
                                    </p:animRot>
                                  </p:childTnLst>
                                </p:cTn>
                              </p:par>
                            </p:childTnLst>
                          </p:cTn>
                        </p:par>
                        <p:par>
                          <p:cTn id="61" fill="hold">
                            <p:stCondLst>
                              <p:cond delay="6000"/>
                            </p:stCondLst>
                            <p:childTnLst>
                              <p:par>
                                <p:cTn id="62" presetID="2" presetClass="exit" presetSubtype="6" fill="hold" nodeType="afterEffect">
                                  <p:stCondLst>
                                    <p:cond delay="0"/>
                                  </p:stCondLst>
                                  <p:childTnLst>
                                    <p:anim calcmode="lin" valueType="num">
                                      <p:cBhvr additive="base">
                                        <p:cTn id="63" dur="3000"/>
                                        <p:tgtEl>
                                          <p:spTgt spid="4"/>
                                        </p:tgtEl>
                                        <p:attrNameLst>
                                          <p:attrName>ppt_x</p:attrName>
                                        </p:attrNameLst>
                                      </p:cBhvr>
                                      <p:tavLst>
                                        <p:tav tm="0">
                                          <p:val>
                                            <p:strVal val="ppt_x"/>
                                          </p:val>
                                        </p:tav>
                                        <p:tav tm="100000">
                                          <p:val>
                                            <p:strVal val="1+ppt_w/2"/>
                                          </p:val>
                                        </p:tav>
                                      </p:tavLst>
                                    </p:anim>
                                    <p:anim calcmode="lin" valueType="num">
                                      <p:cBhvr additive="base">
                                        <p:cTn id="64" dur="3000"/>
                                        <p:tgtEl>
                                          <p:spTgt spid="4"/>
                                        </p:tgtEl>
                                        <p:attrNameLst>
                                          <p:attrName>ppt_y</p:attrName>
                                        </p:attrNameLst>
                                      </p:cBhvr>
                                      <p:tavLst>
                                        <p:tav tm="0">
                                          <p:val>
                                            <p:strVal val="ppt_y"/>
                                          </p:val>
                                        </p:tav>
                                        <p:tav tm="100000">
                                          <p:val>
                                            <p:strVal val="1+ppt_h/2"/>
                                          </p:val>
                                        </p:tav>
                                      </p:tavLst>
                                    </p:anim>
                                    <p:set>
                                      <p:cBhvr>
                                        <p:cTn id="65" dur="1" fill="hold">
                                          <p:stCondLst>
                                            <p:cond delay="2999"/>
                                          </p:stCondLst>
                                        </p:cTn>
                                        <p:tgtEl>
                                          <p:spTgt spid="4"/>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3000"/>
                                        <p:tgtEl>
                                          <p:spTgt spid="5"/>
                                        </p:tgtEl>
                                        <p:attrNameLst>
                                          <p:attrName>ppt_x</p:attrName>
                                        </p:attrNameLst>
                                      </p:cBhvr>
                                      <p:tavLst>
                                        <p:tav tm="0">
                                          <p:val>
                                            <p:strVal val="ppt_x"/>
                                          </p:val>
                                        </p:tav>
                                        <p:tav tm="100000">
                                          <p:val>
                                            <p:strVal val="1+ppt_w/2"/>
                                          </p:val>
                                        </p:tav>
                                      </p:tavLst>
                                    </p:anim>
                                    <p:anim calcmode="lin" valueType="num">
                                      <p:cBhvr additive="base">
                                        <p:cTn id="68" dur="3000"/>
                                        <p:tgtEl>
                                          <p:spTgt spid="5"/>
                                        </p:tgtEl>
                                        <p:attrNameLst>
                                          <p:attrName>ppt_y</p:attrName>
                                        </p:attrNameLst>
                                      </p:cBhvr>
                                      <p:tavLst>
                                        <p:tav tm="0">
                                          <p:val>
                                            <p:strVal val="ppt_y"/>
                                          </p:val>
                                        </p:tav>
                                        <p:tav tm="100000">
                                          <p:val>
                                            <p:strVal val="1+ppt_h/2"/>
                                          </p:val>
                                        </p:tav>
                                      </p:tavLst>
                                    </p:anim>
                                    <p:set>
                                      <p:cBhvr>
                                        <p:cTn id="69" dur="1" fill="hold">
                                          <p:stCondLst>
                                            <p:cond delay="2999"/>
                                          </p:stCondLst>
                                        </p:cTn>
                                        <p:tgtEl>
                                          <p:spTgt spid="5"/>
                                        </p:tgtEl>
                                        <p:attrNameLst>
                                          <p:attrName>style.visibility</p:attrName>
                                        </p:attrNameLst>
                                      </p:cBhvr>
                                      <p:to>
                                        <p:strVal val="hidden"/>
                                      </p:to>
                                    </p:set>
                                  </p:childTnLst>
                                </p:cTn>
                              </p:par>
                              <p:par>
                                <p:cTn id="70" presetID="2" presetClass="exit" presetSubtype="6" fill="hold" nodeType="withEffect">
                                  <p:stCondLst>
                                    <p:cond delay="0"/>
                                  </p:stCondLst>
                                  <p:childTnLst>
                                    <p:anim calcmode="lin" valueType="num">
                                      <p:cBhvr additive="base">
                                        <p:cTn id="71" dur="3000"/>
                                        <p:tgtEl>
                                          <p:spTgt spid="6"/>
                                        </p:tgtEl>
                                        <p:attrNameLst>
                                          <p:attrName>ppt_x</p:attrName>
                                        </p:attrNameLst>
                                      </p:cBhvr>
                                      <p:tavLst>
                                        <p:tav tm="0">
                                          <p:val>
                                            <p:strVal val="ppt_x"/>
                                          </p:val>
                                        </p:tav>
                                        <p:tav tm="100000">
                                          <p:val>
                                            <p:strVal val="1+ppt_w/2"/>
                                          </p:val>
                                        </p:tav>
                                      </p:tavLst>
                                    </p:anim>
                                    <p:anim calcmode="lin" valueType="num">
                                      <p:cBhvr additive="base">
                                        <p:cTn id="72" dur="3000"/>
                                        <p:tgtEl>
                                          <p:spTgt spid="6"/>
                                        </p:tgtEl>
                                        <p:attrNameLst>
                                          <p:attrName>ppt_y</p:attrName>
                                        </p:attrNameLst>
                                      </p:cBhvr>
                                      <p:tavLst>
                                        <p:tav tm="0">
                                          <p:val>
                                            <p:strVal val="ppt_y"/>
                                          </p:val>
                                        </p:tav>
                                        <p:tav tm="100000">
                                          <p:val>
                                            <p:strVal val="1+ppt_h/2"/>
                                          </p:val>
                                        </p:tav>
                                      </p:tavLst>
                                    </p:anim>
                                    <p:set>
                                      <p:cBhvr>
                                        <p:cTn id="73" dur="1" fill="hold">
                                          <p:stCondLst>
                                            <p:cond delay="2999"/>
                                          </p:stCondLst>
                                        </p:cTn>
                                        <p:tgtEl>
                                          <p:spTgt spid="6"/>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7"/>
                                        </p:tgtEl>
                                        <p:attrNameLst>
                                          <p:attrName>ppt_x</p:attrName>
                                        </p:attrNameLst>
                                      </p:cBhvr>
                                      <p:tavLst>
                                        <p:tav tm="0">
                                          <p:val>
                                            <p:strVal val="ppt_x"/>
                                          </p:val>
                                        </p:tav>
                                        <p:tav tm="100000">
                                          <p:val>
                                            <p:strVal val="1+ppt_w/2"/>
                                          </p:val>
                                        </p:tav>
                                      </p:tavLst>
                                    </p:anim>
                                    <p:anim calcmode="lin" valueType="num">
                                      <p:cBhvr additive="base">
                                        <p:cTn id="76" dur="3000"/>
                                        <p:tgtEl>
                                          <p:spTgt spid="7"/>
                                        </p:tgtEl>
                                        <p:attrNameLst>
                                          <p:attrName>ppt_y</p:attrName>
                                        </p:attrNameLst>
                                      </p:cBhvr>
                                      <p:tavLst>
                                        <p:tav tm="0">
                                          <p:val>
                                            <p:strVal val="ppt_y"/>
                                          </p:val>
                                        </p:tav>
                                        <p:tav tm="100000">
                                          <p:val>
                                            <p:strVal val="1+ppt_h/2"/>
                                          </p:val>
                                        </p:tav>
                                      </p:tavLst>
                                    </p:anim>
                                    <p:set>
                                      <p:cBhvr>
                                        <p:cTn id="77" dur="1" fill="hold">
                                          <p:stCondLst>
                                            <p:cond delay="2999"/>
                                          </p:stCondLst>
                                        </p:cTn>
                                        <p:tgtEl>
                                          <p:spTgt spid="7"/>
                                        </p:tgtEl>
                                        <p:attrNameLst>
                                          <p:attrName>style.visibility</p:attrName>
                                        </p:attrNameLst>
                                      </p:cBhvr>
                                      <p:to>
                                        <p:strVal val="hidden"/>
                                      </p:to>
                                    </p:set>
                                  </p:childTnLst>
                                </p:cTn>
                              </p:par>
                              <p:par>
                                <p:cTn id="78" presetID="2" presetClass="exit" presetSubtype="6"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1+ppt_w/2"/>
                                          </p:val>
                                        </p:tav>
                                      </p:tavLst>
                                    </p:anim>
                                    <p:anim calcmode="lin" valueType="num">
                                      <p:cBhvr additive="base">
                                        <p:cTn id="80" dur="3000"/>
                                        <p:tgtEl>
                                          <p:spTgt spid="8"/>
                                        </p:tgtEl>
                                        <p:attrNameLst>
                                          <p:attrName>ppt_y</p:attrName>
                                        </p:attrNameLst>
                                      </p:cBhvr>
                                      <p:tavLst>
                                        <p:tav tm="0">
                                          <p:val>
                                            <p:strVal val="ppt_y"/>
                                          </p:val>
                                        </p:tav>
                                        <p:tav tm="100000">
                                          <p:val>
                                            <p:strVal val="1+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3000"/>
                                        <p:tgtEl>
                                          <p:spTgt spid="9"/>
                                        </p:tgtEl>
                                        <p:attrNameLst>
                                          <p:attrName>ppt_x</p:attrName>
                                        </p:attrNameLst>
                                      </p:cBhvr>
                                      <p:tavLst>
                                        <p:tav tm="0">
                                          <p:val>
                                            <p:strVal val="ppt_x"/>
                                          </p:val>
                                        </p:tav>
                                        <p:tav tm="100000">
                                          <p:val>
                                            <p:strVal val="1+ppt_w/2"/>
                                          </p:val>
                                        </p:tav>
                                      </p:tavLst>
                                    </p:anim>
                                    <p:anim calcmode="lin" valueType="num">
                                      <p:cBhvr additive="base">
                                        <p:cTn id="84" dur="3000"/>
                                        <p:tgtEl>
                                          <p:spTgt spid="9"/>
                                        </p:tgtEl>
                                        <p:attrNameLst>
                                          <p:attrName>ppt_y</p:attrName>
                                        </p:attrNameLst>
                                      </p:cBhvr>
                                      <p:tavLst>
                                        <p:tav tm="0">
                                          <p:val>
                                            <p:strVal val="ppt_y"/>
                                          </p:val>
                                        </p:tav>
                                        <p:tav tm="100000">
                                          <p:val>
                                            <p:strVal val="1+ppt_h/2"/>
                                          </p:val>
                                        </p:tav>
                                      </p:tavLst>
                                    </p:anim>
                                    <p:set>
                                      <p:cBhvr>
                                        <p:cTn id="85" dur="1" fill="hold">
                                          <p:stCondLst>
                                            <p:cond delay="2999"/>
                                          </p:stCondLst>
                                        </p:cTn>
                                        <p:tgtEl>
                                          <p:spTgt spid="9"/>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3000"/>
                                        <p:tgtEl>
                                          <p:spTgt spid="10"/>
                                        </p:tgtEl>
                                        <p:attrNameLst>
                                          <p:attrName>ppt_x</p:attrName>
                                        </p:attrNameLst>
                                      </p:cBhvr>
                                      <p:tavLst>
                                        <p:tav tm="0">
                                          <p:val>
                                            <p:strVal val="ppt_x"/>
                                          </p:val>
                                        </p:tav>
                                        <p:tav tm="100000">
                                          <p:val>
                                            <p:strVal val="1+ppt_w/2"/>
                                          </p:val>
                                        </p:tav>
                                      </p:tavLst>
                                    </p:anim>
                                    <p:anim calcmode="lin" valueType="num">
                                      <p:cBhvr additive="base">
                                        <p:cTn id="88" dur="3000"/>
                                        <p:tgtEl>
                                          <p:spTgt spid="10"/>
                                        </p:tgtEl>
                                        <p:attrNameLst>
                                          <p:attrName>ppt_y</p:attrName>
                                        </p:attrNameLst>
                                      </p:cBhvr>
                                      <p:tavLst>
                                        <p:tav tm="0">
                                          <p:val>
                                            <p:strVal val="ppt_y"/>
                                          </p:val>
                                        </p:tav>
                                        <p:tav tm="100000">
                                          <p:val>
                                            <p:strVal val="1+ppt_h/2"/>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1+ppt_w/2"/>
                                          </p:val>
                                        </p:tav>
                                      </p:tavLst>
                                    </p:anim>
                                    <p:anim calcmode="lin" valueType="num">
                                      <p:cBhvr additive="base">
                                        <p:cTn id="92" dur="3000"/>
                                        <p:tgtEl>
                                          <p:spTgt spid="11"/>
                                        </p:tgtEl>
                                        <p:attrNameLst>
                                          <p:attrName>ppt_y</p:attrName>
                                        </p:attrNameLst>
                                      </p:cBhvr>
                                      <p:tavLst>
                                        <p:tav tm="0">
                                          <p:val>
                                            <p:strVal val="ppt_y"/>
                                          </p:val>
                                        </p:tav>
                                        <p:tav tm="100000">
                                          <p:val>
                                            <p:strVal val="1+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1+ppt_w/2"/>
                                          </p:val>
                                        </p:tav>
                                      </p:tavLst>
                                    </p:anim>
                                    <p:anim calcmode="lin" valueType="num">
                                      <p:cBhvr additive="base">
                                        <p:cTn id="96" dur="3000"/>
                                        <p:tgtEl>
                                          <p:spTgt spid="12"/>
                                        </p:tgtEl>
                                        <p:attrNameLst>
                                          <p:attrName>ppt_y</p:attrName>
                                        </p:attrNameLst>
                                      </p:cBhvr>
                                      <p:tavLst>
                                        <p:tav tm="0">
                                          <p:val>
                                            <p:strVal val="ppt_y"/>
                                          </p:val>
                                        </p:tav>
                                        <p:tav tm="100000">
                                          <p:val>
                                            <p:strVal val="1+ppt_h/2"/>
                                          </p:val>
                                        </p:tav>
                                      </p:tavLst>
                                    </p:anim>
                                    <p:set>
                                      <p:cBhvr>
                                        <p:cTn id="97" dur="1" fill="hold">
                                          <p:stCondLst>
                                            <p:cond delay="2999"/>
                                          </p:stCondLst>
                                        </p:cTn>
                                        <p:tgtEl>
                                          <p:spTgt spid="12"/>
                                        </p:tgtEl>
                                        <p:attrNameLst>
                                          <p:attrName>style.visibility</p:attrName>
                                        </p:attrNameLst>
                                      </p:cBhvr>
                                      <p:to>
                                        <p:strVal val="hidden"/>
                                      </p:to>
                                    </p:set>
                                  </p:childTnLst>
                                </p:cTn>
                              </p:par>
                              <p:par>
                                <p:cTn id="98" presetID="6" presetClass="emph" presetSubtype="0" fill="hold" nodeType="withEffect">
                                  <p:stCondLst>
                                    <p:cond delay="0"/>
                                  </p:stCondLst>
                                  <p:childTnLst>
                                    <p:animScale>
                                      <p:cBhvr>
                                        <p:cTn id="99" dur="3000" fill="hold"/>
                                        <p:tgtEl>
                                          <p:spTgt spid="4"/>
                                        </p:tgtEl>
                                      </p:cBhvr>
                                      <p:by x="150000" y="150000"/>
                                    </p:animScale>
                                  </p:childTnLst>
                                </p:cTn>
                              </p:par>
                              <p:par>
                                <p:cTn id="100" presetID="6" presetClass="emph" presetSubtype="0" fill="hold" nodeType="withEffect">
                                  <p:stCondLst>
                                    <p:cond delay="0"/>
                                  </p:stCondLst>
                                  <p:childTnLst>
                                    <p:animScale>
                                      <p:cBhvr>
                                        <p:cTn id="101" dur="3000" fill="hold"/>
                                        <p:tgtEl>
                                          <p:spTgt spid="5"/>
                                        </p:tgtEl>
                                      </p:cBhvr>
                                      <p:by x="150000" y="150000"/>
                                    </p:animScale>
                                  </p:childTnLst>
                                </p:cTn>
                              </p:par>
                              <p:par>
                                <p:cTn id="102" presetID="6" presetClass="emph" presetSubtype="0" fill="hold" nodeType="withEffect">
                                  <p:stCondLst>
                                    <p:cond delay="0"/>
                                  </p:stCondLst>
                                  <p:childTnLst>
                                    <p:animScale>
                                      <p:cBhvr>
                                        <p:cTn id="103" dur="3000" fill="hold"/>
                                        <p:tgtEl>
                                          <p:spTgt spid="6"/>
                                        </p:tgtEl>
                                      </p:cBhvr>
                                      <p:by x="150000" y="150000"/>
                                    </p:animScale>
                                  </p:childTnLst>
                                </p:cTn>
                              </p:par>
                              <p:par>
                                <p:cTn id="104" presetID="6" presetClass="emph" presetSubtype="0" fill="hold" nodeType="withEffect">
                                  <p:stCondLst>
                                    <p:cond delay="0"/>
                                  </p:stCondLst>
                                  <p:childTnLst>
                                    <p:animScale>
                                      <p:cBhvr>
                                        <p:cTn id="105" dur="3000" fill="hold"/>
                                        <p:tgtEl>
                                          <p:spTgt spid="7"/>
                                        </p:tgtEl>
                                      </p:cBhvr>
                                      <p:by x="150000" y="150000"/>
                                    </p:animScale>
                                  </p:childTnLst>
                                </p:cTn>
                              </p:par>
                              <p:par>
                                <p:cTn id="106" presetID="6" presetClass="emph" presetSubtype="0" fill="hold" nodeType="withEffect">
                                  <p:stCondLst>
                                    <p:cond delay="0"/>
                                  </p:stCondLst>
                                  <p:childTnLst>
                                    <p:animScale>
                                      <p:cBhvr>
                                        <p:cTn id="107" dur="3000" fill="hold"/>
                                        <p:tgtEl>
                                          <p:spTgt spid="8"/>
                                        </p:tgtEl>
                                      </p:cBhvr>
                                      <p:by x="150000" y="150000"/>
                                    </p:animScale>
                                  </p:childTnLst>
                                </p:cTn>
                              </p:par>
                              <p:par>
                                <p:cTn id="108" presetID="6" presetClass="emph" presetSubtype="0" fill="hold" nodeType="withEffect">
                                  <p:stCondLst>
                                    <p:cond delay="0"/>
                                  </p:stCondLst>
                                  <p:childTnLst>
                                    <p:animScale>
                                      <p:cBhvr>
                                        <p:cTn id="109" dur="3000" fill="hold"/>
                                        <p:tgtEl>
                                          <p:spTgt spid="9"/>
                                        </p:tgtEl>
                                      </p:cBhvr>
                                      <p:by x="150000" y="150000"/>
                                    </p:animScale>
                                  </p:childTnLst>
                                </p:cTn>
                              </p:par>
                              <p:par>
                                <p:cTn id="110" presetID="6" presetClass="emph" presetSubtype="0" fill="hold" nodeType="withEffect">
                                  <p:stCondLst>
                                    <p:cond delay="0"/>
                                  </p:stCondLst>
                                  <p:childTnLst>
                                    <p:animScale>
                                      <p:cBhvr>
                                        <p:cTn id="111" dur="3000" fill="hold"/>
                                        <p:tgtEl>
                                          <p:spTgt spid="10"/>
                                        </p:tgtEl>
                                      </p:cBhvr>
                                      <p:by x="150000" y="150000"/>
                                    </p:animScale>
                                  </p:childTnLst>
                                </p:cTn>
                              </p:par>
                              <p:par>
                                <p:cTn id="112" presetID="6" presetClass="emph" presetSubtype="0" fill="hold" nodeType="withEffect">
                                  <p:stCondLst>
                                    <p:cond delay="0"/>
                                  </p:stCondLst>
                                  <p:childTnLst>
                                    <p:animScale>
                                      <p:cBhvr>
                                        <p:cTn id="113" dur="3000" fill="hold"/>
                                        <p:tgtEl>
                                          <p:spTgt spid="11"/>
                                        </p:tgtEl>
                                      </p:cBhvr>
                                      <p:by x="150000" y="150000"/>
                                    </p:animScale>
                                  </p:childTnLst>
                                </p:cTn>
                              </p:par>
                              <p:par>
                                <p:cTn id="114" presetID="6" presetClass="emph" presetSubtype="0" fill="hold" nodeType="withEffect">
                                  <p:stCondLst>
                                    <p:cond delay="0"/>
                                  </p:stCondLst>
                                  <p:childTnLst>
                                    <p:animScale>
                                      <p:cBhvr>
                                        <p:cTn id="115" dur="3000" fill="hold"/>
                                        <p:tgtEl>
                                          <p:spTgt spid="12"/>
                                        </p:tgtEl>
                                      </p:cBhvr>
                                      <p:by x="150000" y="150000"/>
                                    </p:animScale>
                                  </p:childTnLst>
                                </p:cTn>
                              </p:par>
                              <p:par>
                                <p:cTn id="116" presetID="8" presetClass="emph" presetSubtype="0" autoRev="1" fill="hold" nodeType="withEffect">
                                  <p:stCondLst>
                                    <p:cond delay="0"/>
                                  </p:stCondLst>
                                  <p:childTnLst>
                                    <p:animRot by="21600000">
                                      <p:cBhvr>
                                        <p:cTn id="117" dur="3000" fill="hold"/>
                                        <p:tgtEl>
                                          <p:spTgt spid="4"/>
                                        </p:tgtEl>
                                        <p:attrNameLst>
                                          <p:attrName>r</p:attrName>
                                        </p:attrNameLst>
                                      </p:cBhvr>
                                    </p:animRot>
                                  </p:childTnLst>
                                </p:cTn>
                              </p:par>
                              <p:par>
                                <p:cTn id="118" presetID="8" presetClass="emph" presetSubtype="0" autoRev="1" fill="hold" nodeType="withEffect">
                                  <p:stCondLst>
                                    <p:cond delay="0"/>
                                  </p:stCondLst>
                                  <p:childTnLst>
                                    <p:animRot by="21600000">
                                      <p:cBhvr>
                                        <p:cTn id="119" dur="3000" fill="hold"/>
                                        <p:tgtEl>
                                          <p:spTgt spid="5"/>
                                        </p:tgtEl>
                                        <p:attrNameLst>
                                          <p:attrName>r</p:attrName>
                                        </p:attrNameLst>
                                      </p:cBhvr>
                                    </p:animRot>
                                  </p:childTnLst>
                                </p:cTn>
                              </p:par>
                              <p:par>
                                <p:cTn id="120" presetID="8" presetClass="emph" presetSubtype="0" autoRev="1" fill="hold"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autoRev="1" fill="hold"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autoRev="1" fill="hold"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autoRev="1" fill="hold" nodeType="withEffect">
                                  <p:stCondLst>
                                    <p:cond delay="0"/>
                                  </p:stCondLst>
                                  <p:childTnLst>
                                    <p:animRot by="21600000">
                                      <p:cBhvr>
                                        <p:cTn id="127" dur="3000" fill="hold"/>
                                        <p:tgtEl>
                                          <p:spTgt spid="9"/>
                                        </p:tgtEl>
                                        <p:attrNameLst>
                                          <p:attrName>r</p:attrName>
                                        </p:attrNameLst>
                                      </p:cBhvr>
                                    </p:animRot>
                                  </p:childTnLst>
                                </p:cTn>
                              </p:par>
                              <p:par>
                                <p:cTn id="128" presetID="8" presetClass="emph" presetSubtype="0" autoRev="1" fill="hold" nodeType="withEffect">
                                  <p:stCondLst>
                                    <p:cond delay="0"/>
                                  </p:stCondLst>
                                  <p:childTnLst>
                                    <p:animRot by="21600000">
                                      <p:cBhvr>
                                        <p:cTn id="129" dur="3000" fill="hold"/>
                                        <p:tgtEl>
                                          <p:spTgt spid="10"/>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11"/>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12"/>
                                        </p:tgtEl>
                                        <p:attrNameLst>
                                          <p:attrName>r</p:attrName>
                                        </p:attrNameLst>
                                      </p:cBhvr>
                                    </p:animRot>
                                  </p:childTnLst>
                                </p:cTn>
                              </p:par>
                              <p:par>
                                <p:cTn id="134" presetID="2" presetClass="entr" presetSubtype="9"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 calcmode="lin" valueType="num">
                                      <p:cBhvr additive="base">
                                        <p:cTn id="136" dur="3000" fill="hold"/>
                                        <p:tgtEl>
                                          <p:spTgt spid="2"/>
                                        </p:tgtEl>
                                        <p:attrNameLst>
                                          <p:attrName>ppt_x</p:attrName>
                                        </p:attrNameLst>
                                      </p:cBhvr>
                                      <p:tavLst>
                                        <p:tav tm="0">
                                          <p:val>
                                            <p:strVal val="0-#ppt_w/2"/>
                                          </p:val>
                                        </p:tav>
                                        <p:tav tm="100000">
                                          <p:val>
                                            <p:strVal val="#ppt_x"/>
                                          </p:val>
                                        </p:tav>
                                      </p:tavLst>
                                    </p:anim>
                                    <p:anim calcmode="lin" valueType="num">
                                      <p:cBhvr additive="base">
                                        <p:cTn id="137" dur="3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3" name="2 Llaves"/>
          <p:cNvSpPr/>
          <p:nvPr/>
        </p:nvSpPr>
        <p:spPr>
          <a:xfrm>
            <a:off x="5929322" y="357172"/>
            <a:ext cx="3131335" cy="4429156"/>
          </a:xfrm>
          <a:prstGeom prst="bracePair">
            <a:avLst/>
          </a:prstGeom>
          <a:gradFill flip="none" rotWithShape="1">
            <a:gsLst>
              <a:gs pos="0">
                <a:srgbClr val="DDEBCF"/>
              </a:gs>
              <a:gs pos="50000">
                <a:srgbClr val="9CB86E"/>
              </a:gs>
              <a:gs pos="100000">
                <a:srgbClr val="156B13"/>
              </a:gs>
            </a:gsLst>
            <a:lin ang="54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PE"/>
          </a:p>
        </p:txBody>
      </p:sp>
      <p:sp>
        <p:nvSpPr>
          <p:cNvPr id="5" name="4 Llaves"/>
          <p:cNvSpPr/>
          <p:nvPr/>
        </p:nvSpPr>
        <p:spPr>
          <a:xfrm>
            <a:off x="6174250" y="500048"/>
            <a:ext cx="2684030" cy="4214842"/>
          </a:xfrm>
          <a:prstGeom prst="bracePair">
            <a:avLst/>
          </a:prstGeom>
          <a:gradFill flip="none" rotWithShape="1">
            <a:gsLst>
              <a:gs pos="0">
                <a:srgbClr val="003600"/>
              </a:gs>
              <a:gs pos="50000">
                <a:srgbClr val="9CB86E"/>
              </a:gs>
              <a:gs pos="100000">
                <a:srgbClr val="156B13"/>
              </a:gs>
            </a:gsLst>
            <a:lin ang="162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r>
              <a:rPr lang="es-PE" sz="1600" dirty="0" smtClean="0">
                <a:solidFill>
                  <a:schemeClr val="bg1"/>
                </a:solidFill>
                <a:effectLst>
                  <a:outerShdw blurRad="38100" dist="38100" dir="2700000" algn="tl">
                    <a:srgbClr val="000000">
                      <a:alpha val="43137"/>
                    </a:srgbClr>
                  </a:outerShdw>
                </a:effectLst>
              </a:rPr>
              <a:t>Las cascadas de agua son también refugios de serenidad. Cuando me siento frente a una de ellas, el estrés y las preocupaciones de la vida cotidiana parecen desvanecerse. Me siento inmersa  en un estado de paz y gratitud, recordándome a mí misma cuán afortunada soy de ser parte de este mundo maravilloso.</a:t>
            </a:r>
          </a:p>
          <a:p>
            <a:pPr algn="ctr"/>
            <a:endParaRPr lang="es-PE" sz="1600" dirty="0">
              <a:solidFill>
                <a:schemeClr val="bg1"/>
              </a:solidFill>
              <a:effectLst>
                <a:outerShdw blurRad="38100" dist="38100" dir="2700000" algn="tl">
                  <a:srgbClr val="000000">
                    <a:alpha val="43137"/>
                  </a:srgbClr>
                </a:outerShdw>
              </a:effectLst>
            </a:endParaRPr>
          </a:p>
        </p:txBody>
      </p:sp>
      <p:pic>
        <p:nvPicPr>
          <p:cNvPr id="6" name="5 Imagen" descr="cascada.gif"/>
          <p:cNvPicPr>
            <a:picLocks noChangeAspect="1"/>
          </p:cNvPicPr>
          <p:nvPr/>
        </p:nvPicPr>
        <p:blipFill>
          <a:blip r:embed="rId2"/>
          <a:stretch>
            <a:fillRect/>
          </a:stretch>
        </p:blipFill>
        <p:spPr>
          <a:xfrm>
            <a:off x="-1" y="0"/>
            <a:ext cx="6140525" cy="5429270"/>
          </a:xfrm>
          <a:prstGeom prst="rect">
            <a:avLst/>
          </a:prstGeom>
          <a:effectLst>
            <a:softEdge rad="635000"/>
          </a:effectLst>
        </p:spPr>
      </p:pic>
    </p:spTree>
  </p:cSld>
  <p:clrMapOvr>
    <a:masterClrMapping/>
  </p:clrMapOvr>
  <p:transition advClick="0" advTm="2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fgy6.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clipart-dots-perspective-vector-256x256-925b.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214678" y="0"/>
            <a:ext cx="1302983" cy="1593101"/>
          </a:xfrm>
          <a:prstGeom prst="rect">
            <a:avLst/>
          </a:prstGeom>
          <a:effectLst>
            <a:reflection blurRad="6350" stA="50000" endA="300" endPos="90000" dir="5400000" sy="-100000" algn="bl" rotWithShape="0"/>
          </a:effectLst>
        </p:spPr>
      </p:pic>
      <p:pic>
        <p:nvPicPr>
          <p:cNvPr id="5" name="4 Imagen" descr="clipart-dots-perspective-vector-256x256-925b.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flipH="1">
            <a:off x="4572000" y="0"/>
            <a:ext cx="1473575" cy="1593101"/>
          </a:xfrm>
          <a:prstGeom prst="rect">
            <a:avLst/>
          </a:prstGeom>
          <a:effectLst>
            <a:reflection blurRad="6350" stA="50000" endA="300" endPos="90000" dir="5400000" sy="-100000" algn="bl" rotWithShape="0"/>
          </a:effectLst>
        </p:spPr>
      </p:pic>
      <p:pic>
        <p:nvPicPr>
          <p:cNvPr id="6" name="5 Imagen" descr="clipart-dots-perspective-vector-256x256-925b.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214678" y="1643056"/>
            <a:ext cx="1302983" cy="1593101"/>
          </a:xfrm>
          <a:prstGeom prst="rect">
            <a:avLst/>
          </a:prstGeom>
          <a:effectLst>
            <a:reflection blurRad="6350" stA="50000" endA="300" endPos="90000" dir="5400000" sy="-100000" algn="bl" rotWithShape="0"/>
          </a:effectLst>
        </p:spPr>
      </p:pic>
      <p:pic>
        <p:nvPicPr>
          <p:cNvPr id="7" name="6 Imagen" descr="clipart-dots-perspective-vector-256x256-925b.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572000" y="1643056"/>
            <a:ext cx="1473575" cy="1593101"/>
          </a:xfrm>
          <a:prstGeom prst="rect">
            <a:avLst/>
          </a:prstGeom>
          <a:effectLst>
            <a:reflection blurRad="6350" stA="50000" endA="300" endPos="90000" dir="5400000" sy="-100000" algn="bl" rotWithShape="0"/>
          </a:effectLst>
        </p:spPr>
      </p:pic>
      <p:pic>
        <p:nvPicPr>
          <p:cNvPr id="8" name="7 Imagen" descr="clipart-dots-perspective-vector-256x256-925b.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214678" y="3214692"/>
            <a:ext cx="1302983" cy="1593101"/>
          </a:xfrm>
          <a:prstGeom prst="rect">
            <a:avLst/>
          </a:prstGeom>
          <a:effectLst>
            <a:reflection blurRad="6350" stA="50000" endA="300" endPos="90000" dir="5400000" sy="-100000" algn="bl" rotWithShape="0"/>
          </a:effectLst>
        </p:spPr>
      </p:pic>
      <p:pic>
        <p:nvPicPr>
          <p:cNvPr id="9" name="8 Imagen" descr="clipart-dots-perspective-vector-256x256-925b.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flipH="1">
            <a:off x="4572000" y="3214692"/>
            <a:ext cx="1473575" cy="1593101"/>
          </a:xfrm>
          <a:prstGeom prst="rect">
            <a:avLst/>
          </a:prstGeom>
          <a:effectLst>
            <a:reflection blurRad="6350" stA="50000" endA="300" endPos="90000" dir="5400000" sy="-100000" algn="bl" rotWithShape="0"/>
          </a:effectLst>
        </p:spPr>
      </p:pic>
      <p:pic>
        <p:nvPicPr>
          <p:cNvPr id="10" name="9 Imagen" descr="70f5b3cb6b72c163e10ead2290f25111.jpg"/>
          <p:cNvPicPr>
            <a:picLocks noChangeAspect="1"/>
          </p:cNvPicPr>
          <p:nvPr/>
        </p:nvPicPr>
        <p:blipFill>
          <a:blip r:embed="rId4"/>
          <a:stretch>
            <a:fillRect/>
          </a:stretch>
        </p:blipFill>
        <p:spPr>
          <a:xfrm>
            <a:off x="0" y="0"/>
            <a:ext cx="9136940" cy="5857898"/>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3000" fill="hold"/>
                                        <p:tgtEl>
                                          <p:spTgt spid="5"/>
                                        </p:tgtEl>
                                        <p:attrNameLst>
                                          <p:attrName>ppt_x</p:attrName>
                                        </p:attrNameLst>
                                      </p:cBhvr>
                                      <p:tavLst>
                                        <p:tav tm="0">
                                          <p:val>
                                            <p:strVal val="0-#ppt_w/2"/>
                                          </p:val>
                                        </p:tav>
                                        <p:tav tm="100000">
                                          <p:val>
                                            <p:strVal val="#ppt_x"/>
                                          </p:val>
                                        </p:tav>
                                      </p:tavLst>
                                    </p:anim>
                                    <p:anim calcmode="lin" valueType="num">
                                      <p:cBhvr additive="base">
                                        <p:cTn id="22" dur="30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ppt_y"/>
                                          </p:val>
                                        </p:tav>
                                        <p:tav tm="100000">
                                          <p:val>
                                            <p:strVal val="#ppt_y"/>
                                          </p:val>
                                        </p:tav>
                                      </p:tavLst>
                                    </p:anim>
                                  </p:childTnLst>
                                </p:cTn>
                              </p:par>
                              <p:par>
                                <p:cTn id="31" presetID="6" presetClass="emph" presetSubtype="0" fill="hold" nodeType="withEffect">
                                  <p:stCondLst>
                                    <p:cond delay="0"/>
                                  </p:stCondLst>
                                  <p:childTnLst>
                                    <p:animScale>
                                      <p:cBhvr>
                                        <p:cTn id="32" dur="3000" fill="hold"/>
                                        <p:tgtEl>
                                          <p:spTgt spid="4"/>
                                        </p:tgtEl>
                                      </p:cBhvr>
                                      <p:by x="150000" y="150000"/>
                                    </p:animScale>
                                  </p:childTnLst>
                                </p:cTn>
                              </p:par>
                              <p:par>
                                <p:cTn id="33" presetID="6" presetClass="emph" presetSubtype="0" fill="hold" nodeType="withEffect">
                                  <p:stCondLst>
                                    <p:cond delay="0"/>
                                  </p:stCondLst>
                                  <p:childTnLst>
                                    <p:animScale>
                                      <p:cBhvr>
                                        <p:cTn id="34" dur="3000" fill="hold"/>
                                        <p:tgtEl>
                                          <p:spTgt spid="5"/>
                                        </p:tgtEl>
                                      </p:cBhvr>
                                      <p:by x="150000" y="150000"/>
                                    </p:animScale>
                                  </p:childTnLst>
                                </p:cTn>
                              </p:par>
                              <p:par>
                                <p:cTn id="35" presetID="6" presetClass="emph" presetSubtype="0" fill="hold" nodeType="withEffect">
                                  <p:stCondLst>
                                    <p:cond delay="0"/>
                                  </p:stCondLst>
                                  <p:childTnLst>
                                    <p:animScale>
                                      <p:cBhvr>
                                        <p:cTn id="36" dur="3000" fill="hold"/>
                                        <p:tgtEl>
                                          <p:spTgt spid="6"/>
                                        </p:tgtEl>
                                      </p:cBhvr>
                                      <p:by x="150000" y="150000"/>
                                    </p:animScale>
                                  </p:childTnLst>
                                </p:cTn>
                              </p:par>
                              <p:par>
                                <p:cTn id="37" presetID="6" presetClass="emph" presetSubtype="0" fill="hold" nodeType="withEffect">
                                  <p:stCondLst>
                                    <p:cond delay="0"/>
                                  </p:stCondLst>
                                  <p:childTnLst>
                                    <p:animScale>
                                      <p:cBhvr>
                                        <p:cTn id="38" dur="3000" fill="hold"/>
                                        <p:tgtEl>
                                          <p:spTgt spid="7"/>
                                        </p:tgtEl>
                                      </p:cBhvr>
                                      <p:by x="150000" y="150000"/>
                                    </p:animScale>
                                  </p:childTnLst>
                                </p:cTn>
                              </p:par>
                              <p:par>
                                <p:cTn id="39" presetID="6" presetClass="emph" presetSubtype="0" fill="hold" nodeType="withEffect">
                                  <p:stCondLst>
                                    <p:cond delay="0"/>
                                  </p:stCondLst>
                                  <p:childTnLst>
                                    <p:animScale>
                                      <p:cBhvr>
                                        <p:cTn id="40" dur="3000" fill="hold"/>
                                        <p:tgtEl>
                                          <p:spTgt spid="8"/>
                                        </p:tgtEl>
                                      </p:cBhvr>
                                      <p:by x="150000" y="150000"/>
                                    </p:animScale>
                                  </p:childTnLst>
                                </p:cTn>
                              </p:par>
                              <p:par>
                                <p:cTn id="41" presetID="6" presetClass="emph" presetSubtype="0" fill="hold" nodeType="withEffect">
                                  <p:stCondLst>
                                    <p:cond delay="0"/>
                                  </p:stCondLst>
                                  <p:childTnLst>
                                    <p:animScale>
                                      <p:cBhvr>
                                        <p:cTn id="42" dur="3000" fill="hold"/>
                                        <p:tgtEl>
                                          <p:spTgt spid="9"/>
                                        </p:tgtEl>
                                      </p:cBhvr>
                                      <p:by x="150000" y="150000"/>
                                    </p:animScale>
                                  </p:childTnLst>
                                </p:cTn>
                              </p:par>
                            </p:childTnLst>
                          </p:cTn>
                        </p:par>
                        <p:par>
                          <p:cTn id="43" fill="hold">
                            <p:stCondLst>
                              <p:cond delay="3000"/>
                            </p:stCondLst>
                            <p:childTnLst>
                              <p:par>
                                <p:cTn id="44" presetID="2" presetClass="exit" presetSubtype="4" fill="hold" nodeType="afterEffect">
                                  <p:stCondLst>
                                    <p:cond delay="0"/>
                                  </p:stCondLst>
                                  <p:childTnLst>
                                    <p:anim calcmode="lin" valueType="num">
                                      <p:cBhvr additive="base">
                                        <p:cTn id="45" dur="3000"/>
                                        <p:tgtEl>
                                          <p:spTgt spid="4"/>
                                        </p:tgtEl>
                                        <p:attrNameLst>
                                          <p:attrName>ppt_x</p:attrName>
                                        </p:attrNameLst>
                                      </p:cBhvr>
                                      <p:tavLst>
                                        <p:tav tm="0">
                                          <p:val>
                                            <p:strVal val="ppt_x"/>
                                          </p:val>
                                        </p:tav>
                                        <p:tav tm="100000">
                                          <p:val>
                                            <p:strVal val="ppt_x"/>
                                          </p:val>
                                        </p:tav>
                                      </p:tavLst>
                                    </p:anim>
                                    <p:anim calcmode="lin" valueType="num">
                                      <p:cBhvr additive="base">
                                        <p:cTn id="46" dur="3000"/>
                                        <p:tgtEl>
                                          <p:spTgt spid="4"/>
                                        </p:tgtEl>
                                        <p:attrNameLst>
                                          <p:attrName>ppt_y</p:attrName>
                                        </p:attrNameLst>
                                      </p:cBhvr>
                                      <p:tavLst>
                                        <p:tav tm="0">
                                          <p:val>
                                            <p:strVal val="ppt_y"/>
                                          </p:val>
                                        </p:tav>
                                        <p:tav tm="100000">
                                          <p:val>
                                            <p:strVal val="1+ppt_h/2"/>
                                          </p:val>
                                        </p:tav>
                                      </p:tavLst>
                                    </p:anim>
                                    <p:set>
                                      <p:cBhvr>
                                        <p:cTn id="47" dur="1" fill="hold">
                                          <p:stCondLst>
                                            <p:cond delay="2999"/>
                                          </p:stCondLst>
                                        </p:cTn>
                                        <p:tgtEl>
                                          <p:spTgt spid="4"/>
                                        </p:tgtEl>
                                        <p:attrNameLst>
                                          <p:attrName>style.visibility</p:attrName>
                                        </p:attrNameLst>
                                      </p:cBhvr>
                                      <p:to>
                                        <p:strVal val="hidden"/>
                                      </p:to>
                                    </p:set>
                                  </p:childTnLst>
                                </p:cTn>
                              </p:par>
                              <p:par>
                                <p:cTn id="48" presetID="2" presetClass="exit" presetSubtype="4" fill="hold" nodeType="withEffect">
                                  <p:stCondLst>
                                    <p:cond delay="0"/>
                                  </p:stCondLst>
                                  <p:childTnLst>
                                    <p:anim calcmode="lin" valueType="num">
                                      <p:cBhvr additive="base">
                                        <p:cTn id="49" dur="3000"/>
                                        <p:tgtEl>
                                          <p:spTgt spid="6"/>
                                        </p:tgtEl>
                                        <p:attrNameLst>
                                          <p:attrName>ppt_x</p:attrName>
                                        </p:attrNameLst>
                                      </p:cBhvr>
                                      <p:tavLst>
                                        <p:tav tm="0">
                                          <p:val>
                                            <p:strVal val="ppt_x"/>
                                          </p:val>
                                        </p:tav>
                                        <p:tav tm="100000">
                                          <p:val>
                                            <p:strVal val="ppt_x"/>
                                          </p:val>
                                        </p:tav>
                                      </p:tavLst>
                                    </p:anim>
                                    <p:anim calcmode="lin" valueType="num">
                                      <p:cBhvr additive="base">
                                        <p:cTn id="50" dur="3000"/>
                                        <p:tgtEl>
                                          <p:spTgt spid="6"/>
                                        </p:tgtEl>
                                        <p:attrNameLst>
                                          <p:attrName>ppt_y</p:attrName>
                                        </p:attrNameLst>
                                      </p:cBhvr>
                                      <p:tavLst>
                                        <p:tav tm="0">
                                          <p:val>
                                            <p:strVal val="ppt_y"/>
                                          </p:val>
                                        </p:tav>
                                        <p:tav tm="100000">
                                          <p:val>
                                            <p:strVal val="1+ppt_h/2"/>
                                          </p:val>
                                        </p:tav>
                                      </p:tavLst>
                                    </p:anim>
                                    <p:set>
                                      <p:cBhvr>
                                        <p:cTn id="51" dur="1" fill="hold">
                                          <p:stCondLst>
                                            <p:cond delay="2999"/>
                                          </p:stCondLst>
                                        </p:cTn>
                                        <p:tgtEl>
                                          <p:spTgt spid="6"/>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ppt_x"/>
                                          </p:val>
                                        </p:tav>
                                      </p:tavLst>
                                    </p:anim>
                                    <p:anim calcmode="lin" valueType="num">
                                      <p:cBhvr additive="base">
                                        <p:cTn id="54" dur="3000"/>
                                        <p:tgtEl>
                                          <p:spTgt spid="8"/>
                                        </p:tgtEl>
                                        <p:attrNameLst>
                                          <p:attrName>ppt_y</p:attrName>
                                        </p:attrNameLst>
                                      </p:cBhvr>
                                      <p:tavLst>
                                        <p:tav tm="0">
                                          <p:val>
                                            <p:strVal val="ppt_y"/>
                                          </p:val>
                                        </p:tav>
                                        <p:tav tm="100000">
                                          <p:val>
                                            <p:strVal val="1+ppt_h/2"/>
                                          </p:val>
                                        </p:tav>
                                      </p:tavLst>
                                    </p:anim>
                                    <p:set>
                                      <p:cBhvr>
                                        <p:cTn id="55" dur="1" fill="hold">
                                          <p:stCondLst>
                                            <p:cond delay="2999"/>
                                          </p:stCondLst>
                                        </p:cTn>
                                        <p:tgtEl>
                                          <p:spTgt spid="8"/>
                                        </p:tgtEl>
                                        <p:attrNameLst>
                                          <p:attrName>style.visibility</p:attrName>
                                        </p:attrNameLst>
                                      </p:cBhvr>
                                      <p:to>
                                        <p:strVal val="hidden"/>
                                      </p:to>
                                    </p:set>
                                  </p:childTnLst>
                                </p:cTn>
                              </p:par>
                              <p:par>
                                <p:cTn id="56" presetID="8" presetClass="emph" presetSubtype="0" fill="hold" nodeType="withEffect">
                                  <p:stCondLst>
                                    <p:cond delay="0"/>
                                  </p:stCondLst>
                                  <p:childTnLst>
                                    <p:animRot by="54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54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5400000">
                                      <p:cBhvr>
                                        <p:cTn id="61" dur="3000" fill="hold"/>
                                        <p:tgtEl>
                                          <p:spTgt spid="8"/>
                                        </p:tgtEl>
                                        <p:attrNameLst>
                                          <p:attrName>r</p:attrName>
                                        </p:attrNameLst>
                                      </p:cBhvr>
                                    </p:animRot>
                                  </p:childTnLst>
                                </p:cTn>
                              </p:par>
                              <p:par>
                                <p:cTn id="62" presetID="2" presetClass="exit" presetSubtype="4" fill="hold" nodeType="with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ppt_x"/>
                                          </p:val>
                                        </p:tav>
                                      </p:tavLst>
                                    </p:anim>
                                    <p:anim calcmode="lin" valueType="num">
                                      <p:cBhvr additive="base">
                                        <p:cTn id="64" dur="3000"/>
                                        <p:tgtEl>
                                          <p:spTgt spid="5"/>
                                        </p:tgtEl>
                                        <p:attrNameLst>
                                          <p:attrName>ppt_y</p:attrName>
                                        </p:attrNameLst>
                                      </p:cBhvr>
                                      <p:tavLst>
                                        <p:tav tm="0">
                                          <p:val>
                                            <p:strVal val="ppt_y"/>
                                          </p:val>
                                        </p:tav>
                                        <p:tav tm="100000">
                                          <p:val>
                                            <p:strVal val="1+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7"/>
                                        </p:tgtEl>
                                        <p:attrNameLst>
                                          <p:attrName>ppt_x</p:attrName>
                                        </p:attrNameLst>
                                      </p:cBhvr>
                                      <p:tavLst>
                                        <p:tav tm="0">
                                          <p:val>
                                            <p:strVal val="ppt_x"/>
                                          </p:val>
                                        </p:tav>
                                        <p:tav tm="100000">
                                          <p:val>
                                            <p:strVal val="ppt_x"/>
                                          </p:val>
                                        </p:tav>
                                      </p:tavLst>
                                    </p:anim>
                                    <p:anim calcmode="lin" valueType="num">
                                      <p:cBhvr additive="base">
                                        <p:cTn id="68" dur="3000"/>
                                        <p:tgtEl>
                                          <p:spTgt spid="7"/>
                                        </p:tgtEl>
                                        <p:attrNameLst>
                                          <p:attrName>ppt_y</p:attrName>
                                        </p:attrNameLst>
                                      </p:cBhvr>
                                      <p:tavLst>
                                        <p:tav tm="0">
                                          <p:val>
                                            <p:strVal val="ppt_y"/>
                                          </p:val>
                                        </p:tav>
                                        <p:tav tm="100000">
                                          <p:val>
                                            <p:strVal val="1+ppt_h/2"/>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ppt_x"/>
                                          </p:val>
                                        </p:tav>
                                      </p:tavLst>
                                    </p:anim>
                                    <p:anim calcmode="lin" valueType="num">
                                      <p:cBhvr additive="base">
                                        <p:cTn id="72" dur="3000"/>
                                        <p:tgtEl>
                                          <p:spTgt spid="9"/>
                                        </p:tgtEl>
                                        <p:attrNameLst>
                                          <p:attrName>ppt_y</p:attrName>
                                        </p:attrNameLst>
                                      </p:cBhvr>
                                      <p:tavLst>
                                        <p:tav tm="0">
                                          <p:val>
                                            <p:strVal val="ppt_y"/>
                                          </p:val>
                                        </p:tav>
                                        <p:tav tm="100000">
                                          <p:val>
                                            <p:strVal val="1+ppt_h/2"/>
                                          </p:val>
                                        </p:tav>
                                      </p:tavLst>
                                    </p:anim>
                                    <p:set>
                                      <p:cBhvr>
                                        <p:cTn id="73" dur="1" fill="hold">
                                          <p:stCondLst>
                                            <p:cond delay="2999"/>
                                          </p:stCondLst>
                                        </p:cTn>
                                        <p:tgtEl>
                                          <p:spTgt spid="9"/>
                                        </p:tgtEl>
                                        <p:attrNameLst>
                                          <p:attrName>style.visibility</p:attrName>
                                        </p:attrNameLst>
                                      </p:cBhvr>
                                      <p:to>
                                        <p:strVal val="hidden"/>
                                      </p:to>
                                    </p:set>
                                  </p:childTnLst>
                                </p:cTn>
                              </p:par>
                              <p:par>
                                <p:cTn id="74" presetID="8" presetClass="emph" presetSubtype="0" fill="hold" nodeType="withEffect">
                                  <p:stCondLst>
                                    <p:cond delay="0"/>
                                  </p:stCondLst>
                                  <p:childTnLst>
                                    <p:animRot by="-5400000">
                                      <p:cBhvr>
                                        <p:cTn id="75" dur="3000" fill="hold"/>
                                        <p:tgtEl>
                                          <p:spTgt spid="5"/>
                                        </p:tgtEl>
                                        <p:attrNameLst>
                                          <p:attrName>r</p:attrName>
                                        </p:attrNameLst>
                                      </p:cBhvr>
                                    </p:animRot>
                                  </p:childTnLst>
                                </p:cTn>
                              </p:par>
                              <p:par>
                                <p:cTn id="76" presetID="8" presetClass="emph" presetSubtype="0" fill="hold" nodeType="withEffect">
                                  <p:stCondLst>
                                    <p:cond delay="0"/>
                                  </p:stCondLst>
                                  <p:childTnLst>
                                    <p:animRot by="-5400000">
                                      <p:cBhvr>
                                        <p:cTn id="77" dur="3000" fill="hold"/>
                                        <p:tgtEl>
                                          <p:spTgt spid="7"/>
                                        </p:tgtEl>
                                        <p:attrNameLst>
                                          <p:attrName>r</p:attrName>
                                        </p:attrNameLst>
                                      </p:cBhvr>
                                    </p:animRot>
                                  </p:childTnLst>
                                </p:cTn>
                              </p:par>
                              <p:par>
                                <p:cTn id="78" presetID="8" presetClass="emph" presetSubtype="0" fill="hold" nodeType="withEffect">
                                  <p:stCondLst>
                                    <p:cond delay="0"/>
                                  </p:stCondLst>
                                  <p:childTnLst>
                                    <p:animRot by="-5400000">
                                      <p:cBhvr>
                                        <p:cTn id="79" dur="3000" fill="hold"/>
                                        <p:tgtEl>
                                          <p:spTgt spid="9"/>
                                        </p:tgtEl>
                                        <p:attrNameLst>
                                          <p:attrName>r</p:attrName>
                                        </p:attrNameLst>
                                      </p:cBhvr>
                                    </p:animRot>
                                  </p:childTnLst>
                                </p:cTn>
                              </p:par>
                              <p:par>
                                <p:cTn id="80" presetID="17" presetClass="entr" presetSubtype="1"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3000" fill="hold"/>
                                        <p:tgtEl>
                                          <p:spTgt spid="2"/>
                                        </p:tgtEl>
                                        <p:attrNameLst>
                                          <p:attrName>ppt_x</p:attrName>
                                        </p:attrNameLst>
                                      </p:cBhvr>
                                      <p:tavLst>
                                        <p:tav tm="0">
                                          <p:val>
                                            <p:strVal val="#ppt_x"/>
                                          </p:val>
                                        </p:tav>
                                        <p:tav tm="100000">
                                          <p:val>
                                            <p:strVal val="#ppt_x"/>
                                          </p:val>
                                        </p:tav>
                                      </p:tavLst>
                                    </p:anim>
                                    <p:anim calcmode="lin" valueType="num">
                                      <p:cBhvr>
                                        <p:cTn id="83" dur="3000" fill="hold"/>
                                        <p:tgtEl>
                                          <p:spTgt spid="2"/>
                                        </p:tgtEl>
                                        <p:attrNameLst>
                                          <p:attrName>ppt_y</p:attrName>
                                        </p:attrNameLst>
                                      </p:cBhvr>
                                      <p:tavLst>
                                        <p:tav tm="0">
                                          <p:val>
                                            <p:strVal val="#ppt_y-#ppt_h/2"/>
                                          </p:val>
                                        </p:tav>
                                        <p:tav tm="100000">
                                          <p:val>
                                            <p:strVal val="#ppt_y"/>
                                          </p:val>
                                        </p:tav>
                                      </p:tavLst>
                                    </p:anim>
                                    <p:anim calcmode="lin" valueType="num">
                                      <p:cBhvr>
                                        <p:cTn id="84" dur="3000" fill="hold"/>
                                        <p:tgtEl>
                                          <p:spTgt spid="2"/>
                                        </p:tgtEl>
                                        <p:attrNameLst>
                                          <p:attrName>ppt_w</p:attrName>
                                        </p:attrNameLst>
                                      </p:cBhvr>
                                      <p:tavLst>
                                        <p:tav tm="0">
                                          <p:val>
                                            <p:strVal val="#ppt_w"/>
                                          </p:val>
                                        </p:tav>
                                        <p:tav tm="100000">
                                          <p:val>
                                            <p:strVal val="#ppt_w"/>
                                          </p:val>
                                        </p:tav>
                                      </p:tavLst>
                                    </p:anim>
                                    <p:anim calcmode="lin" valueType="num">
                                      <p:cBhvr>
                                        <p:cTn id="85"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8000">
                <a:shade val="67500"/>
                <a:satMod val="115000"/>
              </a:srgbClr>
            </a:gs>
            <a:gs pos="100000">
              <a:srgbClr val="008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guy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a:off x="0" y="1785932"/>
            <a:ext cx="857224" cy="820078"/>
          </a:xfrm>
          <a:prstGeom prst="rect">
            <a:avLst/>
          </a:prstGeom>
        </p:spPr>
      </p:pic>
      <p:pic>
        <p:nvPicPr>
          <p:cNvPr id="5" name="4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flipV="1">
            <a:off x="0" y="2643188"/>
            <a:ext cx="857224" cy="822996"/>
          </a:xfrm>
          <a:prstGeom prst="rect">
            <a:avLst/>
          </a:prstGeom>
        </p:spPr>
      </p:pic>
      <p:pic>
        <p:nvPicPr>
          <p:cNvPr id="6" name="5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a:off x="857224" y="1785932"/>
            <a:ext cx="857224" cy="820078"/>
          </a:xfrm>
          <a:prstGeom prst="rect">
            <a:avLst/>
          </a:prstGeom>
        </p:spPr>
      </p:pic>
      <p:pic>
        <p:nvPicPr>
          <p:cNvPr id="7" name="6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flipV="1">
            <a:off x="857224" y="2643188"/>
            <a:ext cx="857224" cy="822996"/>
          </a:xfrm>
          <a:prstGeom prst="rect">
            <a:avLst/>
          </a:prstGeom>
        </p:spPr>
      </p:pic>
      <p:pic>
        <p:nvPicPr>
          <p:cNvPr id="8" name="7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a:off x="1714512" y="1785932"/>
            <a:ext cx="857224" cy="820078"/>
          </a:xfrm>
          <a:prstGeom prst="rect">
            <a:avLst/>
          </a:prstGeom>
        </p:spPr>
      </p:pic>
      <p:pic>
        <p:nvPicPr>
          <p:cNvPr id="9" name="8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flipV="1">
            <a:off x="1714512" y="2643188"/>
            <a:ext cx="857224" cy="822996"/>
          </a:xfrm>
          <a:prstGeom prst="rect">
            <a:avLst/>
          </a:prstGeom>
        </p:spPr>
      </p:pic>
      <p:pic>
        <p:nvPicPr>
          <p:cNvPr id="10" name="9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a:off x="2571736" y="1785932"/>
            <a:ext cx="857224" cy="820078"/>
          </a:xfrm>
          <a:prstGeom prst="rect">
            <a:avLst/>
          </a:prstGeom>
        </p:spPr>
      </p:pic>
      <p:pic>
        <p:nvPicPr>
          <p:cNvPr id="11" name="10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flipV="1">
            <a:off x="2571736" y="2643188"/>
            <a:ext cx="857224" cy="822996"/>
          </a:xfrm>
          <a:prstGeom prst="rect">
            <a:avLst/>
          </a:prstGeom>
        </p:spPr>
      </p:pic>
      <p:pic>
        <p:nvPicPr>
          <p:cNvPr id="12" name="11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a:off x="3429024" y="1785932"/>
            <a:ext cx="857224" cy="820078"/>
          </a:xfrm>
          <a:prstGeom prst="rect">
            <a:avLst/>
          </a:prstGeom>
        </p:spPr>
      </p:pic>
      <p:pic>
        <p:nvPicPr>
          <p:cNvPr id="13" name="12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flipV="1">
            <a:off x="3429024" y="2643188"/>
            <a:ext cx="857224" cy="822996"/>
          </a:xfrm>
          <a:prstGeom prst="rect">
            <a:avLst/>
          </a:prstGeom>
        </p:spPr>
      </p:pic>
      <p:pic>
        <p:nvPicPr>
          <p:cNvPr id="14" name="13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a:off x="4286248" y="1785932"/>
            <a:ext cx="857224" cy="820078"/>
          </a:xfrm>
          <a:prstGeom prst="rect">
            <a:avLst/>
          </a:prstGeom>
        </p:spPr>
      </p:pic>
      <p:pic>
        <p:nvPicPr>
          <p:cNvPr id="15" name="14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flipV="1">
            <a:off x="4286248" y="2643188"/>
            <a:ext cx="857224" cy="822996"/>
          </a:xfrm>
          <a:prstGeom prst="rect">
            <a:avLst/>
          </a:prstGeom>
        </p:spPr>
      </p:pic>
      <p:pic>
        <p:nvPicPr>
          <p:cNvPr id="16" name="15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a:off x="5143536" y="1785932"/>
            <a:ext cx="857224" cy="820078"/>
          </a:xfrm>
          <a:prstGeom prst="rect">
            <a:avLst/>
          </a:prstGeom>
        </p:spPr>
      </p:pic>
      <p:pic>
        <p:nvPicPr>
          <p:cNvPr id="17" name="16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flipV="1">
            <a:off x="5143536" y="2643188"/>
            <a:ext cx="857224" cy="822996"/>
          </a:xfrm>
          <a:prstGeom prst="rect">
            <a:avLst/>
          </a:prstGeom>
        </p:spPr>
      </p:pic>
      <p:pic>
        <p:nvPicPr>
          <p:cNvPr id="18" name="17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a:off x="6000760" y="1785932"/>
            <a:ext cx="857224" cy="820078"/>
          </a:xfrm>
          <a:prstGeom prst="rect">
            <a:avLst/>
          </a:prstGeom>
        </p:spPr>
      </p:pic>
      <p:pic>
        <p:nvPicPr>
          <p:cNvPr id="19" name="18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flipV="1">
            <a:off x="6000760" y="2643188"/>
            <a:ext cx="857224" cy="822996"/>
          </a:xfrm>
          <a:prstGeom prst="rect">
            <a:avLst/>
          </a:prstGeom>
        </p:spPr>
      </p:pic>
      <p:pic>
        <p:nvPicPr>
          <p:cNvPr id="20" name="19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a:off x="6858016" y="1785932"/>
            <a:ext cx="857224" cy="820078"/>
          </a:xfrm>
          <a:prstGeom prst="rect">
            <a:avLst/>
          </a:prstGeom>
        </p:spPr>
      </p:pic>
      <p:pic>
        <p:nvPicPr>
          <p:cNvPr id="21" name="20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flipV="1">
            <a:off x="6858016" y="2643188"/>
            <a:ext cx="857224" cy="822996"/>
          </a:xfrm>
          <a:prstGeom prst="rect">
            <a:avLst/>
          </a:prstGeom>
        </p:spPr>
      </p:pic>
      <p:pic>
        <p:nvPicPr>
          <p:cNvPr id="22" name="21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a:off x="7715304" y="1785932"/>
            <a:ext cx="857224" cy="820078"/>
          </a:xfrm>
          <a:prstGeom prst="rect">
            <a:avLst/>
          </a:prstGeom>
        </p:spPr>
      </p:pic>
      <p:pic>
        <p:nvPicPr>
          <p:cNvPr id="23" name="22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flipV="1">
            <a:off x="7715304" y="2643188"/>
            <a:ext cx="857224" cy="822996"/>
          </a:xfrm>
          <a:prstGeom prst="rect">
            <a:avLst/>
          </a:prstGeom>
        </p:spPr>
      </p:pic>
      <p:pic>
        <p:nvPicPr>
          <p:cNvPr id="24" name="23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a:off x="8572528" y="1785932"/>
            <a:ext cx="857224" cy="820078"/>
          </a:xfrm>
          <a:prstGeom prst="rect">
            <a:avLst/>
          </a:prstGeom>
        </p:spPr>
      </p:pic>
      <p:pic>
        <p:nvPicPr>
          <p:cNvPr id="25" name="24 Imagen" descr="brownish-swirl-2-300px.png"/>
          <p:cNvPicPr>
            <a:picLocks noChangeAspect="1"/>
          </p:cNvPicPr>
          <p:nvPr/>
        </p:nvPicPr>
        <p:blipFill>
          <a:blip r:embed="rId3">
            <a:duotone>
              <a:prstClr val="black"/>
              <a:schemeClr val="accent3">
                <a:tint val="45000"/>
                <a:satMod val="400000"/>
              </a:schemeClr>
            </a:duotone>
            <a:lum contrast="40000"/>
          </a:blip>
          <a:stretch>
            <a:fillRect/>
          </a:stretch>
        </p:blipFill>
        <p:spPr>
          <a:xfrm flipV="1">
            <a:off x="8572528" y="2643188"/>
            <a:ext cx="857224" cy="822996"/>
          </a:xfrm>
          <a:prstGeom prst="rect">
            <a:avLst/>
          </a:prstGeom>
        </p:spPr>
      </p:pic>
      <p:pic>
        <p:nvPicPr>
          <p:cNvPr id="26" name="25 Imagen" descr="70f5b3cb6b72c163e10ead2290f25111.jpg"/>
          <p:cNvPicPr>
            <a:picLocks noChangeAspect="1"/>
          </p:cNvPicPr>
          <p:nvPr/>
        </p:nvPicPr>
        <p:blipFill>
          <a:blip r:embed="rId4"/>
          <a:stretch>
            <a:fillRect/>
          </a:stretch>
        </p:blipFill>
        <p:spPr>
          <a:xfrm>
            <a:off x="7060" y="0"/>
            <a:ext cx="9637038" cy="51435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1+#ppt_w/2"/>
                                          </p:val>
                                        </p:tav>
                                        <p:tav tm="100000">
                                          <p:val>
                                            <p:strVal val="#ppt_x"/>
                                          </p:val>
                                        </p:tav>
                                      </p:tavLst>
                                    </p:anim>
                                    <p:anim calcmode="lin" valueType="num">
                                      <p:cBhvr additive="base">
                                        <p:cTn id="22" dur="3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1+#ppt_w/2"/>
                                          </p:val>
                                        </p:tav>
                                        <p:tav tm="100000">
                                          <p:val>
                                            <p:strVal val="#ppt_x"/>
                                          </p:val>
                                        </p:tav>
                                      </p:tavLst>
                                    </p:anim>
                                    <p:anim calcmode="lin" valueType="num">
                                      <p:cBhvr additive="base">
                                        <p:cTn id="26" dur="3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1+#ppt_w/2"/>
                                          </p:val>
                                        </p:tav>
                                        <p:tav tm="100000">
                                          <p:val>
                                            <p:strVal val="#ppt_x"/>
                                          </p:val>
                                        </p:tav>
                                      </p:tavLst>
                                    </p:anim>
                                    <p:anim calcmode="lin" valueType="num">
                                      <p:cBhvr additive="base">
                                        <p:cTn id="30" dur="3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1+#ppt_w/2"/>
                                          </p:val>
                                        </p:tav>
                                        <p:tav tm="100000">
                                          <p:val>
                                            <p:strVal val="#ppt_x"/>
                                          </p:val>
                                        </p:tav>
                                      </p:tavLst>
                                    </p:anim>
                                    <p:anim calcmode="lin" valueType="num">
                                      <p:cBhvr additive="base">
                                        <p:cTn id="34" dur="3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1+#ppt_w/2"/>
                                          </p:val>
                                        </p:tav>
                                        <p:tav tm="100000">
                                          <p:val>
                                            <p:strVal val="#ppt_x"/>
                                          </p:val>
                                        </p:tav>
                                      </p:tavLst>
                                    </p:anim>
                                    <p:anim calcmode="lin" valueType="num">
                                      <p:cBhvr additive="base">
                                        <p:cTn id="38" dur="3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1+#ppt_w/2"/>
                                          </p:val>
                                        </p:tav>
                                        <p:tav tm="100000">
                                          <p:val>
                                            <p:strVal val="#ppt_x"/>
                                          </p:val>
                                        </p:tav>
                                      </p:tavLst>
                                    </p:anim>
                                    <p:anim calcmode="lin" valueType="num">
                                      <p:cBhvr additive="base">
                                        <p:cTn id="42" dur="3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1+#ppt_w/2"/>
                                          </p:val>
                                        </p:tav>
                                        <p:tav tm="100000">
                                          <p:val>
                                            <p:strVal val="#ppt_x"/>
                                          </p:val>
                                        </p:tav>
                                      </p:tavLst>
                                    </p:anim>
                                    <p:anim calcmode="lin" valueType="num">
                                      <p:cBhvr additive="base">
                                        <p:cTn id="46" dur="3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3000" fill="hold"/>
                                        <p:tgtEl>
                                          <p:spTgt spid="24"/>
                                        </p:tgtEl>
                                        <p:attrNameLst>
                                          <p:attrName>ppt_x</p:attrName>
                                        </p:attrNameLst>
                                      </p:cBhvr>
                                      <p:tavLst>
                                        <p:tav tm="0">
                                          <p:val>
                                            <p:strVal val="1+#ppt_w/2"/>
                                          </p:val>
                                        </p:tav>
                                        <p:tav tm="100000">
                                          <p:val>
                                            <p:strVal val="#ppt_x"/>
                                          </p:val>
                                        </p:tav>
                                      </p:tavLst>
                                    </p:anim>
                                    <p:anim calcmode="lin" valueType="num">
                                      <p:cBhvr additive="base">
                                        <p:cTn id="50" dur="3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3000" fill="hold"/>
                                        <p:tgtEl>
                                          <p:spTgt spid="4"/>
                                        </p:tgtEl>
                                        <p:attrNameLst>
                                          <p:attrName>ppt_x</p:attrName>
                                        </p:attrNameLst>
                                      </p:cBhvr>
                                      <p:tavLst>
                                        <p:tav tm="0">
                                          <p:val>
                                            <p:strVal val="1+#ppt_w/2"/>
                                          </p:val>
                                        </p:tav>
                                        <p:tav tm="100000">
                                          <p:val>
                                            <p:strVal val="#ppt_x"/>
                                          </p:val>
                                        </p:tav>
                                      </p:tavLst>
                                    </p:anim>
                                    <p:anim calcmode="lin" valueType="num">
                                      <p:cBhvr additive="base">
                                        <p:cTn id="54" dur="3000" fill="hold"/>
                                        <p:tgtEl>
                                          <p:spTgt spid="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3000" fill="hold"/>
                                        <p:tgtEl>
                                          <p:spTgt spid="6"/>
                                        </p:tgtEl>
                                        <p:attrNameLst>
                                          <p:attrName>ppt_x</p:attrName>
                                        </p:attrNameLst>
                                      </p:cBhvr>
                                      <p:tavLst>
                                        <p:tav tm="0">
                                          <p:val>
                                            <p:strVal val="1+#ppt_w/2"/>
                                          </p:val>
                                        </p:tav>
                                        <p:tav tm="100000">
                                          <p:val>
                                            <p:strVal val="#ppt_x"/>
                                          </p:val>
                                        </p:tav>
                                      </p:tavLst>
                                    </p:anim>
                                    <p:anim calcmode="lin" valueType="num">
                                      <p:cBhvr additive="base">
                                        <p:cTn id="58" dur="3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1+#ppt_w/2"/>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3000" fill="hold"/>
                                        <p:tgtEl>
                                          <p:spTgt spid="10"/>
                                        </p:tgtEl>
                                        <p:attrNameLst>
                                          <p:attrName>ppt_x</p:attrName>
                                        </p:attrNameLst>
                                      </p:cBhvr>
                                      <p:tavLst>
                                        <p:tav tm="0">
                                          <p:val>
                                            <p:strVal val="1+#ppt_w/2"/>
                                          </p:val>
                                        </p:tav>
                                        <p:tav tm="100000">
                                          <p:val>
                                            <p:strVal val="#ppt_x"/>
                                          </p:val>
                                        </p:tav>
                                      </p:tavLst>
                                    </p:anim>
                                    <p:anim calcmode="lin" valueType="num">
                                      <p:cBhvr additive="base">
                                        <p:cTn id="66" dur="3000" fill="hold"/>
                                        <p:tgtEl>
                                          <p:spTgt spid="10"/>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3000" fill="hold"/>
                                        <p:tgtEl>
                                          <p:spTgt spid="12"/>
                                        </p:tgtEl>
                                        <p:attrNameLst>
                                          <p:attrName>ppt_x</p:attrName>
                                        </p:attrNameLst>
                                      </p:cBhvr>
                                      <p:tavLst>
                                        <p:tav tm="0">
                                          <p:val>
                                            <p:strVal val="1+#ppt_w/2"/>
                                          </p:val>
                                        </p:tav>
                                        <p:tav tm="100000">
                                          <p:val>
                                            <p:strVal val="#ppt_x"/>
                                          </p:val>
                                        </p:tav>
                                      </p:tavLst>
                                    </p:anim>
                                    <p:anim calcmode="lin" valueType="num">
                                      <p:cBhvr additive="base">
                                        <p:cTn id="70" dur="3000" fill="hold"/>
                                        <p:tgtEl>
                                          <p:spTgt spid="12"/>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3000" fill="hold"/>
                                        <p:tgtEl>
                                          <p:spTgt spid="14"/>
                                        </p:tgtEl>
                                        <p:attrNameLst>
                                          <p:attrName>ppt_x</p:attrName>
                                        </p:attrNameLst>
                                      </p:cBhvr>
                                      <p:tavLst>
                                        <p:tav tm="0">
                                          <p:val>
                                            <p:strVal val="1+#ppt_w/2"/>
                                          </p:val>
                                        </p:tav>
                                        <p:tav tm="100000">
                                          <p:val>
                                            <p:strVal val="#ppt_x"/>
                                          </p:val>
                                        </p:tav>
                                      </p:tavLst>
                                    </p:anim>
                                    <p:anim calcmode="lin" valueType="num">
                                      <p:cBhvr additive="base">
                                        <p:cTn id="74" dur="3000" fill="hold"/>
                                        <p:tgtEl>
                                          <p:spTgt spid="14"/>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3000" fill="hold"/>
                                        <p:tgtEl>
                                          <p:spTgt spid="16"/>
                                        </p:tgtEl>
                                        <p:attrNameLst>
                                          <p:attrName>ppt_x</p:attrName>
                                        </p:attrNameLst>
                                      </p:cBhvr>
                                      <p:tavLst>
                                        <p:tav tm="0">
                                          <p:val>
                                            <p:strVal val="1+#ppt_w/2"/>
                                          </p:val>
                                        </p:tav>
                                        <p:tav tm="100000">
                                          <p:val>
                                            <p:strVal val="#ppt_x"/>
                                          </p:val>
                                        </p:tav>
                                      </p:tavLst>
                                    </p:anim>
                                    <p:anim calcmode="lin" valueType="num">
                                      <p:cBhvr additive="base">
                                        <p:cTn id="78" dur="3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3000" fill="hold"/>
                                        <p:tgtEl>
                                          <p:spTgt spid="18"/>
                                        </p:tgtEl>
                                        <p:attrNameLst>
                                          <p:attrName>ppt_x</p:attrName>
                                        </p:attrNameLst>
                                      </p:cBhvr>
                                      <p:tavLst>
                                        <p:tav tm="0">
                                          <p:val>
                                            <p:strVal val="1+#ppt_w/2"/>
                                          </p:val>
                                        </p:tav>
                                        <p:tav tm="100000">
                                          <p:val>
                                            <p:strVal val="#ppt_x"/>
                                          </p:val>
                                        </p:tav>
                                      </p:tavLst>
                                    </p:anim>
                                    <p:anim calcmode="lin" valueType="num">
                                      <p:cBhvr additive="base">
                                        <p:cTn id="82" dur="3000" fill="hold"/>
                                        <p:tgtEl>
                                          <p:spTgt spid="18"/>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0" fill="hold"/>
                                        <p:tgtEl>
                                          <p:spTgt spid="20"/>
                                        </p:tgtEl>
                                        <p:attrNameLst>
                                          <p:attrName>ppt_x</p:attrName>
                                        </p:attrNameLst>
                                      </p:cBhvr>
                                      <p:tavLst>
                                        <p:tav tm="0">
                                          <p:val>
                                            <p:strVal val="1+#ppt_w/2"/>
                                          </p:val>
                                        </p:tav>
                                        <p:tav tm="100000">
                                          <p:val>
                                            <p:strVal val="#ppt_x"/>
                                          </p:val>
                                        </p:tav>
                                      </p:tavLst>
                                    </p:anim>
                                    <p:anim calcmode="lin" valueType="num">
                                      <p:cBhvr additive="base">
                                        <p:cTn id="86" dur="3000" fill="hold"/>
                                        <p:tgtEl>
                                          <p:spTgt spid="20"/>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3000" fill="hold"/>
                                        <p:tgtEl>
                                          <p:spTgt spid="22"/>
                                        </p:tgtEl>
                                        <p:attrNameLst>
                                          <p:attrName>ppt_x</p:attrName>
                                        </p:attrNameLst>
                                      </p:cBhvr>
                                      <p:tavLst>
                                        <p:tav tm="0">
                                          <p:val>
                                            <p:strVal val="1+#ppt_w/2"/>
                                          </p:val>
                                        </p:tav>
                                        <p:tav tm="100000">
                                          <p:val>
                                            <p:strVal val="#ppt_x"/>
                                          </p:val>
                                        </p:tav>
                                      </p:tavLst>
                                    </p:anim>
                                    <p:anim calcmode="lin" valueType="num">
                                      <p:cBhvr additive="base">
                                        <p:cTn id="90" dur="3000" fill="hold"/>
                                        <p:tgtEl>
                                          <p:spTgt spid="22"/>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1+#ppt_w/2"/>
                                          </p:val>
                                        </p:tav>
                                        <p:tav tm="100000">
                                          <p:val>
                                            <p:strVal val="#ppt_x"/>
                                          </p:val>
                                        </p:tav>
                                      </p:tavLst>
                                    </p:anim>
                                    <p:anim calcmode="lin" valueType="num">
                                      <p:cBhvr additive="base">
                                        <p:cTn id="94" dur="3000" fill="hold"/>
                                        <p:tgtEl>
                                          <p:spTgt spid="24"/>
                                        </p:tgtEl>
                                        <p:attrNameLst>
                                          <p:attrName>ppt_y</p:attrName>
                                        </p:attrNameLst>
                                      </p:cBhvr>
                                      <p:tavLst>
                                        <p:tav tm="0">
                                          <p:val>
                                            <p:strVal val="1+#ppt_h/2"/>
                                          </p:val>
                                        </p:tav>
                                        <p:tav tm="100000">
                                          <p:val>
                                            <p:strVal val="#ppt_y"/>
                                          </p:val>
                                        </p:tav>
                                      </p:tavLst>
                                    </p:anim>
                                  </p:childTnLst>
                                </p:cTn>
                              </p:par>
                              <p:par>
                                <p:cTn id="95" presetID="8" presetClass="emph" presetSubtype="0" fill="hold" nodeType="withEffect">
                                  <p:stCondLst>
                                    <p:cond delay="0"/>
                                  </p:stCondLst>
                                  <p:childTnLst>
                                    <p:animRot by="21600000">
                                      <p:cBhvr>
                                        <p:cTn id="96" dur="3000" fill="hold"/>
                                        <p:tgtEl>
                                          <p:spTgt spid="4"/>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2"/>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4"/>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6"/>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8"/>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0"/>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2"/>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4"/>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5"/>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7"/>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9"/>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1"/>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5"/>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9"/>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3"/>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5"/>
                                        </p:tgtEl>
                                        <p:attrNameLst>
                                          <p:attrName>r</p:attrName>
                                        </p:attrNameLst>
                                      </p:cBhvr>
                                    </p:animRot>
                                  </p:childTnLst>
                                </p:cTn>
                              </p:par>
                              <p:par>
                                <p:cTn id="139" presetID="2" presetClass="entr" presetSubtype="3" fill="hold" nodeType="withEffect">
                                  <p:stCondLst>
                                    <p:cond delay="0"/>
                                  </p:stCondLst>
                                  <p:childTnLst>
                                    <p:set>
                                      <p:cBhvr>
                                        <p:cTn id="140" dur="1" fill="hold">
                                          <p:stCondLst>
                                            <p:cond delay="0"/>
                                          </p:stCondLst>
                                        </p:cTn>
                                        <p:tgtEl>
                                          <p:spTgt spid="5"/>
                                        </p:tgtEl>
                                        <p:attrNameLst>
                                          <p:attrName>style.visibility</p:attrName>
                                        </p:attrNameLst>
                                      </p:cBhvr>
                                      <p:to>
                                        <p:strVal val="visible"/>
                                      </p:to>
                                    </p:set>
                                    <p:anim calcmode="lin" valueType="num">
                                      <p:cBhvr additive="base">
                                        <p:cTn id="141" dur="3000" fill="hold"/>
                                        <p:tgtEl>
                                          <p:spTgt spid="5"/>
                                        </p:tgtEl>
                                        <p:attrNameLst>
                                          <p:attrName>ppt_x</p:attrName>
                                        </p:attrNameLst>
                                      </p:cBhvr>
                                      <p:tavLst>
                                        <p:tav tm="0">
                                          <p:val>
                                            <p:strVal val="1+#ppt_w/2"/>
                                          </p:val>
                                        </p:tav>
                                        <p:tav tm="100000">
                                          <p:val>
                                            <p:strVal val="#ppt_x"/>
                                          </p:val>
                                        </p:tav>
                                      </p:tavLst>
                                    </p:anim>
                                    <p:anim calcmode="lin" valueType="num">
                                      <p:cBhvr additive="base">
                                        <p:cTn id="142" dur="3000" fill="hold"/>
                                        <p:tgtEl>
                                          <p:spTgt spid="5"/>
                                        </p:tgtEl>
                                        <p:attrNameLst>
                                          <p:attrName>ppt_y</p:attrName>
                                        </p:attrNameLst>
                                      </p:cBhvr>
                                      <p:tavLst>
                                        <p:tav tm="0">
                                          <p:val>
                                            <p:strVal val="0-#ppt_h/2"/>
                                          </p:val>
                                        </p:tav>
                                        <p:tav tm="100000">
                                          <p:val>
                                            <p:strVal val="#ppt_y"/>
                                          </p:val>
                                        </p:tav>
                                      </p:tavLst>
                                    </p:anim>
                                  </p:childTnLst>
                                </p:cTn>
                              </p:par>
                              <p:par>
                                <p:cTn id="143" presetID="2" presetClass="entr" presetSubtype="3" fill="hold" nodeType="withEffect">
                                  <p:stCondLst>
                                    <p:cond delay="0"/>
                                  </p:stCondLst>
                                  <p:childTnLst>
                                    <p:set>
                                      <p:cBhvr>
                                        <p:cTn id="144" dur="1" fill="hold">
                                          <p:stCondLst>
                                            <p:cond delay="0"/>
                                          </p:stCondLst>
                                        </p:cTn>
                                        <p:tgtEl>
                                          <p:spTgt spid="7"/>
                                        </p:tgtEl>
                                        <p:attrNameLst>
                                          <p:attrName>style.visibility</p:attrName>
                                        </p:attrNameLst>
                                      </p:cBhvr>
                                      <p:to>
                                        <p:strVal val="visible"/>
                                      </p:to>
                                    </p:set>
                                    <p:anim calcmode="lin" valueType="num">
                                      <p:cBhvr additive="base">
                                        <p:cTn id="145" dur="3000" fill="hold"/>
                                        <p:tgtEl>
                                          <p:spTgt spid="7"/>
                                        </p:tgtEl>
                                        <p:attrNameLst>
                                          <p:attrName>ppt_x</p:attrName>
                                        </p:attrNameLst>
                                      </p:cBhvr>
                                      <p:tavLst>
                                        <p:tav tm="0">
                                          <p:val>
                                            <p:strVal val="1+#ppt_w/2"/>
                                          </p:val>
                                        </p:tav>
                                        <p:tav tm="100000">
                                          <p:val>
                                            <p:strVal val="#ppt_x"/>
                                          </p:val>
                                        </p:tav>
                                      </p:tavLst>
                                    </p:anim>
                                    <p:anim calcmode="lin" valueType="num">
                                      <p:cBhvr additive="base">
                                        <p:cTn id="146" dur="3000" fill="hold"/>
                                        <p:tgtEl>
                                          <p:spTgt spid="7"/>
                                        </p:tgtEl>
                                        <p:attrNameLst>
                                          <p:attrName>ppt_y</p:attrName>
                                        </p:attrNameLst>
                                      </p:cBhvr>
                                      <p:tavLst>
                                        <p:tav tm="0">
                                          <p:val>
                                            <p:strVal val="0-#ppt_h/2"/>
                                          </p:val>
                                        </p:tav>
                                        <p:tav tm="100000">
                                          <p:val>
                                            <p:strVal val="#ppt_y"/>
                                          </p:val>
                                        </p:tav>
                                      </p:tavLst>
                                    </p:anim>
                                  </p:childTnLst>
                                </p:cTn>
                              </p:par>
                              <p:par>
                                <p:cTn id="147" presetID="2" presetClass="entr" presetSubtype="3" fill="hold" nodeType="withEffect">
                                  <p:stCondLst>
                                    <p:cond delay="0"/>
                                  </p:stCondLst>
                                  <p:childTnLst>
                                    <p:set>
                                      <p:cBhvr>
                                        <p:cTn id="148" dur="1" fill="hold">
                                          <p:stCondLst>
                                            <p:cond delay="0"/>
                                          </p:stCondLst>
                                        </p:cTn>
                                        <p:tgtEl>
                                          <p:spTgt spid="9"/>
                                        </p:tgtEl>
                                        <p:attrNameLst>
                                          <p:attrName>style.visibility</p:attrName>
                                        </p:attrNameLst>
                                      </p:cBhvr>
                                      <p:to>
                                        <p:strVal val="visible"/>
                                      </p:to>
                                    </p:set>
                                    <p:anim calcmode="lin" valueType="num">
                                      <p:cBhvr additive="base">
                                        <p:cTn id="149" dur="3000" fill="hold"/>
                                        <p:tgtEl>
                                          <p:spTgt spid="9"/>
                                        </p:tgtEl>
                                        <p:attrNameLst>
                                          <p:attrName>ppt_x</p:attrName>
                                        </p:attrNameLst>
                                      </p:cBhvr>
                                      <p:tavLst>
                                        <p:tav tm="0">
                                          <p:val>
                                            <p:strVal val="1+#ppt_w/2"/>
                                          </p:val>
                                        </p:tav>
                                        <p:tav tm="100000">
                                          <p:val>
                                            <p:strVal val="#ppt_x"/>
                                          </p:val>
                                        </p:tav>
                                      </p:tavLst>
                                    </p:anim>
                                    <p:anim calcmode="lin" valueType="num">
                                      <p:cBhvr additive="base">
                                        <p:cTn id="150" dur="3000" fill="hold"/>
                                        <p:tgtEl>
                                          <p:spTgt spid="9"/>
                                        </p:tgtEl>
                                        <p:attrNameLst>
                                          <p:attrName>ppt_y</p:attrName>
                                        </p:attrNameLst>
                                      </p:cBhvr>
                                      <p:tavLst>
                                        <p:tav tm="0">
                                          <p:val>
                                            <p:strVal val="0-#ppt_h/2"/>
                                          </p:val>
                                        </p:tav>
                                        <p:tav tm="100000">
                                          <p:val>
                                            <p:strVal val="#ppt_y"/>
                                          </p:val>
                                        </p:tav>
                                      </p:tavLst>
                                    </p:anim>
                                  </p:childTnLst>
                                </p:cTn>
                              </p:par>
                              <p:par>
                                <p:cTn id="151" presetID="2" presetClass="entr" presetSubtype="3" fill="hold" nodeType="withEffect">
                                  <p:stCondLst>
                                    <p:cond delay="0"/>
                                  </p:stCondLst>
                                  <p:childTnLst>
                                    <p:set>
                                      <p:cBhvr>
                                        <p:cTn id="152" dur="1" fill="hold">
                                          <p:stCondLst>
                                            <p:cond delay="0"/>
                                          </p:stCondLst>
                                        </p:cTn>
                                        <p:tgtEl>
                                          <p:spTgt spid="11"/>
                                        </p:tgtEl>
                                        <p:attrNameLst>
                                          <p:attrName>style.visibility</p:attrName>
                                        </p:attrNameLst>
                                      </p:cBhvr>
                                      <p:to>
                                        <p:strVal val="visible"/>
                                      </p:to>
                                    </p:set>
                                    <p:anim calcmode="lin" valueType="num">
                                      <p:cBhvr additive="base">
                                        <p:cTn id="153" dur="3000" fill="hold"/>
                                        <p:tgtEl>
                                          <p:spTgt spid="11"/>
                                        </p:tgtEl>
                                        <p:attrNameLst>
                                          <p:attrName>ppt_x</p:attrName>
                                        </p:attrNameLst>
                                      </p:cBhvr>
                                      <p:tavLst>
                                        <p:tav tm="0">
                                          <p:val>
                                            <p:strVal val="1+#ppt_w/2"/>
                                          </p:val>
                                        </p:tav>
                                        <p:tav tm="100000">
                                          <p:val>
                                            <p:strVal val="#ppt_x"/>
                                          </p:val>
                                        </p:tav>
                                      </p:tavLst>
                                    </p:anim>
                                    <p:anim calcmode="lin" valueType="num">
                                      <p:cBhvr additive="base">
                                        <p:cTn id="154" dur="3000" fill="hold"/>
                                        <p:tgtEl>
                                          <p:spTgt spid="11"/>
                                        </p:tgtEl>
                                        <p:attrNameLst>
                                          <p:attrName>ppt_y</p:attrName>
                                        </p:attrNameLst>
                                      </p:cBhvr>
                                      <p:tavLst>
                                        <p:tav tm="0">
                                          <p:val>
                                            <p:strVal val="0-#ppt_h/2"/>
                                          </p:val>
                                        </p:tav>
                                        <p:tav tm="100000">
                                          <p:val>
                                            <p:strVal val="#ppt_y"/>
                                          </p:val>
                                        </p:tav>
                                      </p:tavLst>
                                    </p:anim>
                                  </p:childTnLst>
                                </p:cTn>
                              </p:par>
                              <p:par>
                                <p:cTn id="155" presetID="2" presetClass="entr" presetSubtype="3" fill="hold" nodeType="withEffect">
                                  <p:stCondLst>
                                    <p:cond delay="0"/>
                                  </p:stCondLst>
                                  <p:childTnLst>
                                    <p:set>
                                      <p:cBhvr>
                                        <p:cTn id="156" dur="1" fill="hold">
                                          <p:stCondLst>
                                            <p:cond delay="0"/>
                                          </p:stCondLst>
                                        </p:cTn>
                                        <p:tgtEl>
                                          <p:spTgt spid="13"/>
                                        </p:tgtEl>
                                        <p:attrNameLst>
                                          <p:attrName>style.visibility</p:attrName>
                                        </p:attrNameLst>
                                      </p:cBhvr>
                                      <p:to>
                                        <p:strVal val="visible"/>
                                      </p:to>
                                    </p:set>
                                    <p:anim calcmode="lin" valueType="num">
                                      <p:cBhvr additive="base">
                                        <p:cTn id="157" dur="3000" fill="hold"/>
                                        <p:tgtEl>
                                          <p:spTgt spid="13"/>
                                        </p:tgtEl>
                                        <p:attrNameLst>
                                          <p:attrName>ppt_x</p:attrName>
                                        </p:attrNameLst>
                                      </p:cBhvr>
                                      <p:tavLst>
                                        <p:tav tm="0">
                                          <p:val>
                                            <p:strVal val="1+#ppt_w/2"/>
                                          </p:val>
                                        </p:tav>
                                        <p:tav tm="100000">
                                          <p:val>
                                            <p:strVal val="#ppt_x"/>
                                          </p:val>
                                        </p:tav>
                                      </p:tavLst>
                                    </p:anim>
                                    <p:anim calcmode="lin" valueType="num">
                                      <p:cBhvr additive="base">
                                        <p:cTn id="158" dur="3000" fill="hold"/>
                                        <p:tgtEl>
                                          <p:spTgt spid="13"/>
                                        </p:tgtEl>
                                        <p:attrNameLst>
                                          <p:attrName>ppt_y</p:attrName>
                                        </p:attrNameLst>
                                      </p:cBhvr>
                                      <p:tavLst>
                                        <p:tav tm="0">
                                          <p:val>
                                            <p:strVal val="0-#ppt_h/2"/>
                                          </p:val>
                                        </p:tav>
                                        <p:tav tm="100000">
                                          <p:val>
                                            <p:strVal val="#ppt_y"/>
                                          </p:val>
                                        </p:tav>
                                      </p:tavLst>
                                    </p:anim>
                                  </p:childTnLst>
                                </p:cTn>
                              </p:par>
                              <p:par>
                                <p:cTn id="159" presetID="2" presetClass="entr" presetSubtype="3" fill="hold" nodeType="withEffect">
                                  <p:stCondLst>
                                    <p:cond delay="0"/>
                                  </p:stCondLst>
                                  <p:childTnLst>
                                    <p:set>
                                      <p:cBhvr>
                                        <p:cTn id="160" dur="1" fill="hold">
                                          <p:stCondLst>
                                            <p:cond delay="0"/>
                                          </p:stCondLst>
                                        </p:cTn>
                                        <p:tgtEl>
                                          <p:spTgt spid="15"/>
                                        </p:tgtEl>
                                        <p:attrNameLst>
                                          <p:attrName>style.visibility</p:attrName>
                                        </p:attrNameLst>
                                      </p:cBhvr>
                                      <p:to>
                                        <p:strVal val="visible"/>
                                      </p:to>
                                    </p:set>
                                    <p:anim calcmode="lin" valueType="num">
                                      <p:cBhvr additive="base">
                                        <p:cTn id="161" dur="3000" fill="hold"/>
                                        <p:tgtEl>
                                          <p:spTgt spid="15"/>
                                        </p:tgtEl>
                                        <p:attrNameLst>
                                          <p:attrName>ppt_x</p:attrName>
                                        </p:attrNameLst>
                                      </p:cBhvr>
                                      <p:tavLst>
                                        <p:tav tm="0">
                                          <p:val>
                                            <p:strVal val="1+#ppt_w/2"/>
                                          </p:val>
                                        </p:tav>
                                        <p:tav tm="100000">
                                          <p:val>
                                            <p:strVal val="#ppt_x"/>
                                          </p:val>
                                        </p:tav>
                                      </p:tavLst>
                                    </p:anim>
                                    <p:anim calcmode="lin" valueType="num">
                                      <p:cBhvr additive="base">
                                        <p:cTn id="162" dur="3000" fill="hold"/>
                                        <p:tgtEl>
                                          <p:spTgt spid="15"/>
                                        </p:tgtEl>
                                        <p:attrNameLst>
                                          <p:attrName>ppt_y</p:attrName>
                                        </p:attrNameLst>
                                      </p:cBhvr>
                                      <p:tavLst>
                                        <p:tav tm="0">
                                          <p:val>
                                            <p:strVal val="0-#ppt_h/2"/>
                                          </p:val>
                                        </p:tav>
                                        <p:tav tm="100000">
                                          <p:val>
                                            <p:strVal val="#ppt_y"/>
                                          </p:val>
                                        </p:tav>
                                      </p:tavLst>
                                    </p:anim>
                                  </p:childTnLst>
                                </p:cTn>
                              </p:par>
                              <p:par>
                                <p:cTn id="163" presetID="2" presetClass="entr" presetSubtype="3" fill="hold" nodeType="withEffect">
                                  <p:stCondLst>
                                    <p:cond delay="0"/>
                                  </p:stCondLst>
                                  <p:childTnLst>
                                    <p:set>
                                      <p:cBhvr>
                                        <p:cTn id="164" dur="1" fill="hold">
                                          <p:stCondLst>
                                            <p:cond delay="0"/>
                                          </p:stCondLst>
                                        </p:cTn>
                                        <p:tgtEl>
                                          <p:spTgt spid="17"/>
                                        </p:tgtEl>
                                        <p:attrNameLst>
                                          <p:attrName>style.visibility</p:attrName>
                                        </p:attrNameLst>
                                      </p:cBhvr>
                                      <p:to>
                                        <p:strVal val="visible"/>
                                      </p:to>
                                    </p:set>
                                    <p:anim calcmode="lin" valueType="num">
                                      <p:cBhvr additive="base">
                                        <p:cTn id="165" dur="3000" fill="hold"/>
                                        <p:tgtEl>
                                          <p:spTgt spid="17"/>
                                        </p:tgtEl>
                                        <p:attrNameLst>
                                          <p:attrName>ppt_x</p:attrName>
                                        </p:attrNameLst>
                                      </p:cBhvr>
                                      <p:tavLst>
                                        <p:tav tm="0">
                                          <p:val>
                                            <p:strVal val="1+#ppt_w/2"/>
                                          </p:val>
                                        </p:tav>
                                        <p:tav tm="100000">
                                          <p:val>
                                            <p:strVal val="#ppt_x"/>
                                          </p:val>
                                        </p:tav>
                                      </p:tavLst>
                                    </p:anim>
                                    <p:anim calcmode="lin" valueType="num">
                                      <p:cBhvr additive="base">
                                        <p:cTn id="166" dur="3000" fill="hold"/>
                                        <p:tgtEl>
                                          <p:spTgt spid="17"/>
                                        </p:tgtEl>
                                        <p:attrNameLst>
                                          <p:attrName>ppt_y</p:attrName>
                                        </p:attrNameLst>
                                      </p:cBhvr>
                                      <p:tavLst>
                                        <p:tav tm="0">
                                          <p:val>
                                            <p:strVal val="0-#ppt_h/2"/>
                                          </p:val>
                                        </p:tav>
                                        <p:tav tm="100000">
                                          <p:val>
                                            <p:strVal val="#ppt_y"/>
                                          </p:val>
                                        </p:tav>
                                      </p:tavLst>
                                    </p:anim>
                                  </p:childTnLst>
                                </p:cTn>
                              </p:par>
                              <p:par>
                                <p:cTn id="167" presetID="2" presetClass="entr" presetSubtype="3" fill="hold" nodeType="withEffect">
                                  <p:stCondLst>
                                    <p:cond delay="0"/>
                                  </p:stCondLst>
                                  <p:childTnLst>
                                    <p:set>
                                      <p:cBhvr>
                                        <p:cTn id="168" dur="1" fill="hold">
                                          <p:stCondLst>
                                            <p:cond delay="0"/>
                                          </p:stCondLst>
                                        </p:cTn>
                                        <p:tgtEl>
                                          <p:spTgt spid="19"/>
                                        </p:tgtEl>
                                        <p:attrNameLst>
                                          <p:attrName>style.visibility</p:attrName>
                                        </p:attrNameLst>
                                      </p:cBhvr>
                                      <p:to>
                                        <p:strVal val="visible"/>
                                      </p:to>
                                    </p:set>
                                    <p:anim calcmode="lin" valueType="num">
                                      <p:cBhvr additive="base">
                                        <p:cTn id="169" dur="3000" fill="hold"/>
                                        <p:tgtEl>
                                          <p:spTgt spid="19"/>
                                        </p:tgtEl>
                                        <p:attrNameLst>
                                          <p:attrName>ppt_x</p:attrName>
                                        </p:attrNameLst>
                                      </p:cBhvr>
                                      <p:tavLst>
                                        <p:tav tm="0">
                                          <p:val>
                                            <p:strVal val="1+#ppt_w/2"/>
                                          </p:val>
                                        </p:tav>
                                        <p:tav tm="100000">
                                          <p:val>
                                            <p:strVal val="#ppt_x"/>
                                          </p:val>
                                        </p:tav>
                                      </p:tavLst>
                                    </p:anim>
                                    <p:anim calcmode="lin" valueType="num">
                                      <p:cBhvr additive="base">
                                        <p:cTn id="170" dur="3000" fill="hold"/>
                                        <p:tgtEl>
                                          <p:spTgt spid="19"/>
                                        </p:tgtEl>
                                        <p:attrNameLst>
                                          <p:attrName>ppt_y</p:attrName>
                                        </p:attrNameLst>
                                      </p:cBhvr>
                                      <p:tavLst>
                                        <p:tav tm="0">
                                          <p:val>
                                            <p:strVal val="0-#ppt_h/2"/>
                                          </p:val>
                                        </p:tav>
                                        <p:tav tm="100000">
                                          <p:val>
                                            <p:strVal val="#ppt_y"/>
                                          </p:val>
                                        </p:tav>
                                      </p:tavLst>
                                    </p:anim>
                                  </p:childTnLst>
                                </p:cTn>
                              </p:par>
                              <p:par>
                                <p:cTn id="171" presetID="2" presetClass="entr" presetSubtype="3" fill="hold" nodeType="withEffect">
                                  <p:stCondLst>
                                    <p:cond delay="0"/>
                                  </p:stCondLst>
                                  <p:childTnLst>
                                    <p:set>
                                      <p:cBhvr>
                                        <p:cTn id="172" dur="1" fill="hold">
                                          <p:stCondLst>
                                            <p:cond delay="0"/>
                                          </p:stCondLst>
                                        </p:cTn>
                                        <p:tgtEl>
                                          <p:spTgt spid="21"/>
                                        </p:tgtEl>
                                        <p:attrNameLst>
                                          <p:attrName>style.visibility</p:attrName>
                                        </p:attrNameLst>
                                      </p:cBhvr>
                                      <p:to>
                                        <p:strVal val="visible"/>
                                      </p:to>
                                    </p:set>
                                    <p:anim calcmode="lin" valueType="num">
                                      <p:cBhvr additive="base">
                                        <p:cTn id="173" dur="3000" fill="hold"/>
                                        <p:tgtEl>
                                          <p:spTgt spid="21"/>
                                        </p:tgtEl>
                                        <p:attrNameLst>
                                          <p:attrName>ppt_x</p:attrName>
                                        </p:attrNameLst>
                                      </p:cBhvr>
                                      <p:tavLst>
                                        <p:tav tm="0">
                                          <p:val>
                                            <p:strVal val="1+#ppt_w/2"/>
                                          </p:val>
                                        </p:tav>
                                        <p:tav tm="100000">
                                          <p:val>
                                            <p:strVal val="#ppt_x"/>
                                          </p:val>
                                        </p:tav>
                                      </p:tavLst>
                                    </p:anim>
                                    <p:anim calcmode="lin" valueType="num">
                                      <p:cBhvr additive="base">
                                        <p:cTn id="174" dur="3000" fill="hold"/>
                                        <p:tgtEl>
                                          <p:spTgt spid="21"/>
                                        </p:tgtEl>
                                        <p:attrNameLst>
                                          <p:attrName>ppt_y</p:attrName>
                                        </p:attrNameLst>
                                      </p:cBhvr>
                                      <p:tavLst>
                                        <p:tav tm="0">
                                          <p:val>
                                            <p:strVal val="0-#ppt_h/2"/>
                                          </p:val>
                                        </p:tav>
                                        <p:tav tm="100000">
                                          <p:val>
                                            <p:strVal val="#ppt_y"/>
                                          </p:val>
                                        </p:tav>
                                      </p:tavLst>
                                    </p:anim>
                                  </p:childTnLst>
                                </p:cTn>
                              </p:par>
                              <p:par>
                                <p:cTn id="175" presetID="2" presetClass="entr" presetSubtype="3" fill="hold" nodeType="withEffect">
                                  <p:stCondLst>
                                    <p:cond delay="0"/>
                                  </p:stCondLst>
                                  <p:childTnLst>
                                    <p:set>
                                      <p:cBhvr>
                                        <p:cTn id="176" dur="1" fill="hold">
                                          <p:stCondLst>
                                            <p:cond delay="0"/>
                                          </p:stCondLst>
                                        </p:cTn>
                                        <p:tgtEl>
                                          <p:spTgt spid="23"/>
                                        </p:tgtEl>
                                        <p:attrNameLst>
                                          <p:attrName>style.visibility</p:attrName>
                                        </p:attrNameLst>
                                      </p:cBhvr>
                                      <p:to>
                                        <p:strVal val="visible"/>
                                      </p:to>
                                    </p:set>
                                    <p:anim calcmode="lin" valueType="num">
                                      <p:cBhvr additive="base">
                                        <p:cTn id="177" dur="3000" fill="hold"/>
                                        <p:tgtEl>
                                          <p:spTgt spid="23"/>
                                        </p:tgtEl>
                                        <p:attrNameLst>
                                          <p:attrName>ppt_x</p:attrName>
                                        </p:attrNameLst>
                                      </p:cBhvr>
                                      <p:tavLst>
                                        <p:tav tm="0">
                                          <p:val>
                                            <p:strVal val="1+#ppt_w/2"/>
                                          </p:val>
                                        </p:tav>
                                        <p:tav tm="100000">
                                          <p:val>
                                            <p:strVal val="#ppt_x"/>
                                          </p:val>
                                        </p:tav>
                                      </p:tavLst>
                                    </p:anim>
                                    <p:anim calcmode="lin" valueType="num">
                                      <p:cBhvr additive="base">
                                        <p:cTn id="178" dur="3000" fill="hold"/>
                                        <p:tgtEl>
                                          <p:spTgt spid="23"/>
                                        </p:tgtEl>
                                        <p:attrNameLst>
                                          <p:attrName>ppt_y</p:attrName>
                                        </p:attrNameLst>
                                      </p:cBhvr>
                                      <p:tavLst>
                                        <p:tav tm="0">
                                          <p:val>
                                            <p:strVal val="0-#ppt_h/2"/>
                                          </p:val>
                                        </p:tav>
                                        <p:tav tm="100000">
                                          <p:val>
                                            <p:strVal val="#ppt_y"/>
                                          </p:val>
                                        </p:tav>
                                      </p:tavLst>
                                    </p:anim>
                                  </p:childTnLst>
                                </p:cTn>
                              </p:par>
                              <p:par>
                                <p:cTn id="179" presetID="2" presetClass="entr" presetSubtype="3" fill="hold" nodeType="withEffect">
                                  <p:stCondLst>
                                    <p:cond delay="0"/>
                                  </p:stCondLst>
                                  <p:childTnLst>
                                    <p:set>
                                      <p:cBhvr>
                                        <p:cTn id="180" dur="1" fill="hold">
                                          <p:stCondLst>
                                            <p:cond delay="0"/>
                                          </p:stCondLst>
                                        </p:cTn>
                                        <p:tgtEl>
                                          <p:spTgt spid="25"/>
                                        </p:tgtEl>
                                        <p:attrNameLst>
                                          <p:attrName>style.visibility</p:attrName>
                                        </p:attrNameLst>
                                      </p:cBhvr>
                                      <p:to>
                                        <p:strVal val="visible"/>
                                      </p:to>
                                    </p:set>
                                    <p:anim calcmode="lin" valueType="num">
                                      <p:cBhvr additive="base">
                                        <p:cTn id="181" dur="3000" fill="hold"/>
                                        <p:tgtEl>
                                          <p:spTgt spid="25"/>
                                        </p:tgtEl>
                                        <p:attrNameLst>
                                          <p:attrName>ppt_x</p:attrName>
                                        </p:attrNameLst>
                                      </p:cBhvr>
                                      <p:tavLst>
                                        <p:tav tm="0">
                                          <p:val>
                                            <p:strVal val="1+#ppt_w/2"/>
                                          </p:val>
                                        </p:tav>
                                        <p:tav tm="100000">
                                          <p:val>
                                            <p:strVal val="#ppt_x"/>
                                          </p:val>
                                        </p:tav>
                                      </p:tavLst>
                                    </p:anim>
                                    <p:anim calcmode="lin" valueType="num">
                                      <p:cBhvr additive="base">
                                        <p:cTn id="182" dur="3000" fill="hold"/>
                                        <p:tgtEl>
                                          <p:spTgt spid="25"/>
                                        </p:tgtEl>
                                        <p:attrNameLst>
                                          <p:attrName>ppt_y</p:attrName>
                                        </p:attrNameLst>
                                      </p:cBhvr>
                                      <p:tavLst>
                                        <p:tav tm="0">
                                          <p:val>
                                            <p:strVal val="0-#ppt_h/2"/>
                                          </p:val>
                                        </p:tav>
                                        <p:tav tm="100000">
                                          <p:val>
                                            <p:strVal val="#ppt_y"/>
                                          </p:val>
                                        </p:tav>
                                      </p:tavLst>
                                    </p:anim>
                                  </p:childTnLst>
                                </p:cTn>
                              </p:par>
                            </p:childTnLst>
                          </p:cTn>
                        </p:par>
                        <p:par>
                          <p:cTn id="183" fill="hold">
                            <p:stCondLst>
                              <p:cond delay="3000"/>
                            </p:stCondLst>
                            <p:childTnLst>
                              <p:par>
                                <p:cTn id="184" presetID="2" presetClass="exit" presetSubtype="3" fill="hold" nodeType="afterEffect">
                                  <p:stCondLst>
                                    <p:cond delay="0"/>
                                  </p:stCondLst>
                                  <p:childTnLst>
                                    <p:anim calcmode="lin" valueType="num">
                                      <p:cBhvr additive="base">
                                        <p:cTn id="185" dur="3000"/>
                                        <p:tgtEl>
                                          <p:spTgt spid="5"/>
                                        </p:tgtEl>
                                        <p:attrNameLst>
                                          <p:attrName>ppt_x</p:attrName>
                                        </p:attrNameLst>
                                      </p:cBhvr>
                                      <p:tavLst>
                                        <p:tav tm="0">
                                          <p:val>
                                            <p:strVal val="ppt_x"/>
                                          </p:val>
                                        </p:tav>
                                        <p:tav tm="100000">
                                          <p:val>
                                            <p:strVal val="1+ppt_w/2"/>
                                          </p:val>
                                        </p:tav>
                                      </p:tavLst>
                                    </p:anim>
                                    <p:anim calcmode="lin" valueType="num">
                                      <p:cBhvr additive="base">
                                        <p:cTn id="186" dur="3000"/>
                                        <p:tgtEl>
                                          <p:spTgt spid="5"/>
                                        </p:tgtEl>
                                        <p:attrNameLst>
                                          <p:attrName>ppt_y</p:attrName>
                                        </p:attrNameLst>
                                      </p:cBhvr>
                                      <p:tavLst>
                                        <p:tav tm="0">
                                          <p:val>
                                            <p:strVal val="ppt_y"/>
                                          </p:val>
                                        </p:tav>
                                        <p:tav tm="100000">
                                          <p:val>
                                            <p:strVal val="0-ppt_h/2"/>
                                          </p:val>
                                        </p:tav>
                                      </p:tavLst>
                                    </p:anim>
                                    <p:set>
                                      <p:cBhvr>
                                        <p:cTn id="187" dur="1" fill="hold">
                                          <p:stCondLst>
                                            <p:cond delay="2999"/>
                                          </p:stCondLst>
                                        </p:cTn>
                                        <p:tgtEl>
                                          <p:spTgt spid="5"/>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3000"/>
                                        <p:tgtEl>
                                          <p:spTgt spid="7"/>
                                        </p:tgtEl>
                                        <p:attrNameLst>
                                          <p:attrName>ppt_x</p:attrName>
                                        </p:attrNameLst>
                                      </p:cBhvr>
                                      <p:tavLst>
                                        <p:tav tm="0">
                                          <p:val>
                                            <p:strVal val="ppt_x"/>
                                          </p:val>
                                        </p:tav>
                                        <p:tav tm="100000">
                                          <p:val>
                                            <p:strVal val="1+ppt_w/2"/>
                                          </p:val>
                                        </p:tav>
                                      </p:tavLst>
                                    </p:anim>
                                    <p:anim calcmode="lin" valueType="num">
                                      <p:cBhvr additive="base">
                                        <p:cTn id="190" dur="3000"/>
                                        <p:tgtEl>
                                          <p:spTgt spid="7"/>
                                        </p:tgtEl>
                                        <p:attrNameLst>
                                          <p:attrName>ppt_y</p:attrName>
                                        </p:attrNameLst>
                                      </p:cBhvr>
                                      <p:tavLst>
                                        <p:tav tm="0">
                                          <p:val>
                                            <p:strVal val="ppt_y"/>
                                          </p:val>
                                        </p:tav>
                                        <p:tav tm="100000">
                                          <p:val>
                                            <p:strVal val="0-ppt_h/2"/>
                                          </p:val>
                                        </p:tav>
                                      </p:tavLst>
                                    </p:anim>
                                    <p:set>
                                      <p:cBhvr>
                                        <p:cTn id="191" dur="1" fill="hold">
                                          <p:stCondLst>
                                            <p:cond delay="2999"/>
                                          </p:stCondLst>
                                        </p:cTn>
                                        <p:tgtEl>
                                          <p:spTgt spid="7"/>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3000"/>
                                        <p:tgtEl>
                                          <p:spTgt spid="9"/>
                                        </p:tgtEl>
                                        <p:attrNameLst>
                                          <p:attrName>ppt_x</p:attrName>
                                        </p:attrNameLst>
                                      </p:cBhvr>
                                      <p:tavLst>
                                        <p:tav tm="0">
                                          <p:val>
                                            <p:strVal val="ppt_x"/>
                                          </p:val>
                                        </p:tav>
                                        <p:tav tm="100000">
                                          <p:val>
                                            <p:strVal val="1+ppt_w/2"/>
                                          </p:val>
                                        </p:tav>
                                      </p:tavLst>
                                    </p:anim>
                                    <p:anim calcmode="lin" valueType="num">
                                      <p:cBhvr additive="base">
                                        <p:cTn id="194" dur="3000"/>
                                        <p:tgtEl>
                                          <p:spTgt spid="9"/>
                                        </p:tgtEl>
                                        <p:attrNameLst>
                                          <p:attrName>ppt_y</p:attrName>
                                        </p:attrNameLst>
                                      </p:cBhvr>
                                      <p:tavLst>
                                        <p:tav tm="0">
                                          <p:val>
                                            <p:strVal val="ppt_y"/>
                                          </p:val>
                                        </p:tav>
                                        <p:tav tm="100000">
                                          <p:val>
                                            <p:strVal val="0-ppt_h/2"/>
                                          </p:val>
                                        </p:tav>
                                      </p:tavLst>
                                    </p:anim>
                                    <p:set>
                                      <p:cBhvr>
                                        <p:cTn id="195" dur="1" fill="hold">
                                          <p:stCondLst>
                                            <p:cond delay="2999"/>
                                          </p:stCondLst>
                                        </p:cTn>
                                        <p:tgtEl>
                                          <p:spTgt spid="9"/>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3000"/>
                                        <p:tgtEl>
                                          <p:spTgt spid="11"/>
                                        </p:tgtEl>
                                        <p:attrNameLst>
                                          <p:attrName>ppt_x</p:attrName>
                                        </p:attrNameLst>
                                      </p:cBhvr>
                                      <p:tavLst>
                                        <p:tav tm="0">
                                          <p:val>
                                            <p:strVal val="ppt_x"/>
                                          </p:val>
                                        </p:tav>
                                        <p:tav tm="100000">
                                          <p:val>
                                            <p:strVal val="1+ppt_w/2"/>
                                          </p:val>
                                        </p:tav>
                                      </p:tavLst>
                                    </p:anim>
                                    <p:anim calcmode="lin" valueType="num">
                                      <p:cBhvr additive="base">
                                        <p:cTn id="198" dur="3000"/>
                                        <p:tgtEl>
                                          <p:spTgt spid="11"/>
                                        </p:tgtEl>
                                        <p:attrNameLst>
                                          <p:attrName>ppt_y</p:attrName>
                                        </p:attrNameLst>
                                      </p:cBhvr>
                                      <p:tavLst>
                                        <p:tav tm="0">
                                          <p:val>
                                            <p:strVal val="ppt_y"/>
                                          </p:val>
                                        </p:tav>
                                        <p:tav tm="100000">
                                          <p:val>
                                            <p:strVal val="0-ppt_h/2"/>
                                          </p:val>
                                        </p:tav>
                                      </p:tavLst>
                                    </p:anim>
                                    <p:set>
                                      <p:cBhvr>
                                        <p:cTn id="199" dur="1" fill="hold">
                                          <p:stCondLst>
                                            <p:cond delay="2999"/>
                                          </p:stCondLst>
                                        </p:cTn>
                                        <p:tgtEl>
                                          <p:spTgt spid="11"/>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3000"/>
                                        <p:tgtEl>
                                          <p:spTgt spid="13"/>
                                        </p:tgtEl>
                                        <p:attrNameLst>
                                          <p:attrName>ppt_x</p:attrName>
                                        </p:attrNameLst>
                                      </p:cBhvr>
                                      <p:tavLst>
                                        <p:tav tm="0">
                                          <p:val>
                                            <p:strVal val="ppt_x"/>
                                          </p:val>
                                        </p:tav>
                                        <p:tav tm="100000">
                                          <p:val>
                                            <p:strVal val="1+ppt_w/2"/>
                                          </p:val>
                                        </p:tav>
                                      </p:tavLst>
                                    </p:anim>
                                    <p:anim calcmode="lin" valueType="num">
                                      <p:cBhvr additive="base">
                                        <p:cTn id="202" dur="3000"/>
                                        <p:tgtEl>
                                          <p:spTgt spid="13"/>
                                        </p:tgtEl>
                                        <p:attrNameLst>
                                          <p:attrName>ppt_y</p:attrName>
                                        </p:attrNameLst>
                                      </p:cBhvr>
                                      <p:tavLst>
                                        <p:tav tm="0">
                                          <p:val>
                                            <p:strVal val="ppt_y"/>
                                          </p:val>
                                        </p:tav>
                                        <p:tav tm="100000">
                                          <p:val>
                                            <p:strVal val="0-ppt_h/2"/>
                                          </p:val>
                                        </p:tav>
                                      </p:tavLst>
                                    </p:anim>
                                    <p:set>
                                      <p:cBhvr>
                                        <p:cTn id="203" dur="1" fill="hold">
                                          <p:stCondLst>
                                            <p:cond delay="2999"/>
                                          </p:stCondLst>
                                        </p:cTn>
                                        <p:tgtEl>
                                          <p:spTgt spid="13"/>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3000"/>
                                        <p:tgtEl>
                                          <p:spTgt spid="15"/>
                                        </p:tgtEl>
                                        <p:attrNameLst>
                                          <p:attrName>ppt_x</p:attrName>
                                        </p:attrNameLst>
                                      </p:cBhvr>
                                      <p:tavLst>
                                        <p:tav tm="0">
                                          <p:val>
                                            <p:strVal val="ppt_x"/>
                                          </p:val>
                                        </p:tav>
                                        <p:tav tm="100000">
                                          <p:val>
                                            <p:strVal val="1+ppt_w/2"/>
                                          </p:val>
                                        </p:tav>
                                      </p:tavLst>
                                    </p:anim>
                                    <p:anim calcmode="lin" valueType="num">
                                      <p:cBhvr additive="base">
                                        <p:cTn id="206" dur="3000"/>
                                        <p:tgtEl>
                                          <p:spTgt spid="15"/>
                                        </p:tgtEl>
                                        <p:attrNameLst>
                                          <p:attrName>ppt_y</p:attrName>
                                        </p:attrNameLst>
                                      </p:cBhvr>
                                      <p:tavLst>
                                        <p:tav tm="0">
                                          <p:val>
                                            <p:strVal val="ppt_y"/>
                                          </p:val>
                                        </p:tav>
                                        <p:tav tm="100000">
                                          <p:val>
                                            <p:strVal val="0-ppt_h/2"/>
                                          </p:val>
                                        </p:tav>
                                      </p:tavLst>
                                    </p:anim>
                                    <p:set>
                                      <p:cBhvr>
                                        <p:cTn id="207" dur="1" fill="hold">
                                          <p:stCondLst>
                                            <p:cond delay="2999"/>
                                          </p:stCondLst>
                                        </p:cTn>
                                        <p:tgtEl>
                                          <p:spTgt spid="15"/>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3000"/>
                                        <p:tgtEl>
                                          <p:spTgt spid="17"/>
                                        </p:tgtEl>
                                        <p:attrNameLst>
                                          <p:attrName>ppt_x</p:attrName>
                                        </p:attrNameLst>
                                      </p:cBhvr>
                                      <p:tavLst>
                                        <p:tav tm="0">
                                          <p:val>
                                            <p:strVal val="ppt_x"/>
                                          </p:val>
                                        </p:tav>
                                        <p:tav tm="100000">
                                          <p:val>
                                            <p:strVal val="1+ppt_w/2"/>
                                          </p:val>
                                        </p:tav>
                                      </p:tavLst>
                                    </p:anim>
                                    <p:anim calcmode="lin" valueType="num">
                                      <p:cBhvr additive="base">
                                        <p:cTn id="210" dur="3000"/>
                                        <p:tgtEl>
                                          <p:spTgt spid="17"/>
                                        </p:tgtEl>
                                        <p:attrNameLst>
                                          <p:attrName>ppt_y</p:attrName>
                                        </p:attrNameLst>
                                      </p:cBhvr>
                                      <p:tavLst>
                                        <p:tav tm="0">
                                          <p:val>
                                            <p:strVal val="ppt_y"/>
                                          </p:val>
                                        </p:tav>
                                        <p:tav tm="100000">
                                          <p:val>
                                            <p:strVal val="0-ppt_h/2"/>
                                          </p:val>
                                        </p:tav>
                                      </p:tavLst>
                                    </p:anim>
                                    <p:set>
                                      <p:cBhvr>
                                        <p:cTn id="211" dur="1" fill="hold">
                                          <p:stCondLst>
                                            <p:cond delay="2999"/>
                                          </p:stCondLst>
                                        </p:cTn>
                                        <p:tgtEl>
                                          <p:spTgt spid="17"/>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3000"/>
                                        <p:tgtEl>
                                          <p:spTgt spid="19"/>
                                        </p:tgtEl>
                                        <p:attrNameLst>
                                          <p:attrName>ppt_x</p:attrName>
                                        </p:attrNameLst>
                                      </p:cBhvr>
                                      <p:tavLst>
                                        <p:tav tm="0">
                                          <p:val>
                                            <p:strVal val="ppt_x"/>
                                          </p:val>
                                        </p:tav>
                                        <p:tav tm="100000">
                                          <p:val>
                                            <p:strVal val="1+ppt_w/2"/>
                                          </p:val>
                                        </p:tav>
                                      </p:tavLst>
                                    </p:anim>
                                    <p:anim calcmode="lin" valueType="num">
                                      <p:cBhvr additive="base">
                                        <p:cTn id="214" dur="3000"/>
                                        <p:tgtEl>
                                          <p:spTgt spid="19"/>
                                        </p:tgtEl>
                                        <p:attrNameLst>
                                          <p:attrName>ppt_y</p:attrName>
                                        </p:attrNameLst>
                                      </p:cBhvr>
                                      <p:tavLst>
                                        <p:tav tm="0">
                                          <p:val>
                                            <p:strVal val="ppt_y"/>
                                          </p:val>
                                        </p:tav>
                                        <p:tav tm="100000">
                                          <p:val>
                                            <p:strVal val="0-ppt_h/2"/>
                                          </p:val>
                                        </p:tav>
                                      </p:tavLst>
                                    </p:anim>
                                    <p:set>
                                      <p:cBhvr>
                                        <p:cTn id="215" dur="1" fill="hold">
                                          <p:stCondLst>
                                            <p:cond delay="2999"/>
                                          </p:stCondLst>
                                        </p:cTn>
                                        <p:tgtEl>
                                          <p:spTgt spid="19"/>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1+ppt_w/2"/>
                                          </p:val>
                                        </p:tav>
                                      </p:tavLst>
                                    </p:anim>
                                    <p:anim calcmode="lin" valueType="num">
                                      <p:cBhvr additive="base">
                                        <p:cTn id="218" dur="3000"/>
                                        <p:tgtEl>
                                          <p:spTgt spid="21"/>
                                        </p:tgtEl>
                                        <p:attrNameLst>
                                          <p:attrName>ppt_y</p:attrName>
                                        </p:attrNameLst>
                                      </p:cBhvr>
                                      <p:tavLst>
                                        <p:tav tm="0">
                                          <p:val>
                                            <p:strVal val="ppt_y"/>
                                          </p:val>
                                        </p:tav>
                                        <p:tav tm="100000">
                                          <p:val>
                                            <p:strVal val="0-ppt_h/2"/>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3000"/>
                                        <p:tgtEl>
                                          <p:spTgt spid="23"/>
                                        </p:tgtEl>
                                        <p:attrNameLst>
                                          <p:attrName>ppt_x</p:attrName>
                                        </p:attrNameLst>
                                      </p:cBhvr>
                                      <p:tavLst>
                                        <p:tav tm="0">
                                          <p:val>
                                            <p:strVal val="ppt_x"/>
                                          </p:val>
                                        </p:tav>
                                        <p:tav tm="100000">
                                          <p:val>
                                            <p:strVal val="1+ppt_w/2"/>
                                          </p:val>
                                        </p:tav>
                                      </p:tavLst>
                                    </p:anim>
                                    <p:anim calcmode="lin" valueType="num">
                                      <p:cBhvr additive="base">
                                        <p:cTn id="222" dur="3000"/>
                                        <p:tgtEl>
                                          <p:spTgt spid="23"/>
                                        </p:tgtEl>
                                        <p:attrNameLst>
                                          <p:attrName>ppt_y</p:attrName>
                                        </p:attrNameLst>
                                      </p:cBhvr>
                                      <p:tavLst>
                                        <p:tav tm="0">
                                          <p:val>
                                            <p:strVal val="ppt_y"/>
                                          </p:val>
                                        </p:tav>
                                        <p:tav tm="100000">
                                          <p:val>
                                            <p:strVal val="0-ppt_h/2"/>
                                          </p:val>
                                        </p:tav>
                                      </p:tavLst>
                                    </p:anim>
                                    <p:set>
                                      <p:cBhvr>
                                        <p:cTn id="223" dur="1" fill="hold">
                                          <p:stCondLst>
                                            <p:cond delay="2999"/>
                                          </p:stCondLst>
                                        </p:cTn>
                                        <p:tgtEl>
                                          <p:spTgt spid="23"/>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3000"/>
                                        <p:tgtEl>
                                          <p:spTgt spid="25"/>
                                        </p:tgtEl>
                                        <p:attrNameLst>
                                          <p:attrName>ppt_x</p:attrName>
                                        </p:attrNameLst>
                                      </p:cBhvr>
                                      <p:tavLst>
                                        <p:tav tm="0">
                                          <p:val>
                                            <p:strVal val="ppt_x"/>
                                          </p:val>
                                        </p:tav>
                                        <p:tav tm="100000">
                                          <p:val>
                                            <p:strVal val="1+ppt_w/2"/>
                                          </p:val>
                                        </p:tav>
                                      </p:tavLst>
                                    </p:anim>
                                    <p:anim calcmode="lin" valueType="num">
                                      <p:cBhvr additive="base">
                                        <p:cTn id="226" dur="3000"/>
                                        <p:tgtEl>
                                          <p:spTgt spid="25"/>
                                        </p:tgtEl>
                                        <p:attrNameLst>
                                          <p:attrName>ppt_y</p:attrName>
                                        </p:attrNameLst>
                                      </p:cBhvr>
                                      <p:tavLst>
                                        <p:tav tm="0">
                                          <p:val>
                                            <p:strVal val="ppt_y"/>
                                          </p:val>
                                        </p:tav>
                                        <p:tav tm="100000">
                                          <p:val>
                                            <p:strVal val="0-ppt_h/2"/>
                                          </p:val>
                                        </p:tav>
                                      </p:tavLst>
                                    </p:anim>
                                    <p:set>
                                      <p:cBhvr>
                                        <p:cTn id="227" dur="1" fill="hold">
                                          <p:stCondLst>
                                            <p:cond delay="2999"/>
                                          </p:stCondLst>
                                        </p:cTn>
                                        <p:tgtEl>
                                          <p:spTgt spid="25"/>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3000"/>
                                        <p:tgtEl>
                                          <p:spTgt spid="4"/>
                                        </p:tgtEl>
                                        <p:attrNameLst>
                                          <p:attrName>ppt_x</p:attrName>
                                        </p:attrNameLst>
                                      </p:cBhvr>
                                      <p:tavLst>
                                        <p:tav tm="0">
                                          <p:val>
                                            <p:strVal val="ppt_x"/>
                                          </p:val>
                                        </p:tav>
                                        <p:tav tm="100000">
                                          <p:val>
                                            <p:strVal val="1+ppt_w/2"/>
                                          </p:val>
                                        </p:tav>
                                      </p:tavLst>
                                    </p:anim>
                                    <p:anim calcmode="lin" valueType="num">
                                      <p:cBhvr additive="base">
                                        <p:cTn id="230" dur="3000"/>
                                        <p:tgtEl>
                                          <p:spTgt spid="4"/>
                                        </p:tgtEl>
                                        <p:attrNameLst>
                                          <p:attrName>ppt_y</p:attrName>
                                        </p:attrNameLst>
                                      </p:cBhvr>
                                      <p:tavLst>
                                        <p:tav tm="0">
                                          <p:val>
                                            <p:strVal val="ppt_y"/>
                                          </p:val>
                                        </p:tav>
                                        <p:tav tm="100000">
                                          <p:val>
                                            <p:strVal val="1+ppt_h/2"/>
                                          </p:val>
                                        </p:tav>
                                      </p:tavLst>
                                    </p:anim>
                                    <p:set>
                                      <p:cBhvr>
                                        <p:cTn id="231" dur="1" fill="hold">
                                          <p:stCondLst>
                                            <p:cond delay="2999"/>
                                          </p:stCondLst>
                                        </p:cTn>
                                        <p:tgtEl>
                                          <p:spTgt spid="4"/>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3000"/>
                                        <p:tgtEl>
                                          <p:spTgt spid="6"/>
                                        </p:tgtEl>
                                        <p:attrNameLst>
                                          <p:attrName>ppt_x</p:attrName>
                                        </p:attrNameLst>
                                      </p:cBhvr>
                                      <p:tavLst>
                                        <p:tav tm="0">
                                          <p:val>
                                            <p:strVal val="ppt_x"/>
                                          </p:val>
                                        </p:tav>
                                        <p:tav tm="100000">
                                          <p:val>
                                            <p:strVal val="1+ppt_w/2"/>
                                          </p:val>
                                        </p:tav>
                                      </p:tavLst>
                                    </p:anim>
                                    <p:anim calcmode="lin" valueType="num">
                                      <p:cBhvr additive="base">
                                        <p:cTn id="234" dur="3000"/>
                                        <p:tgtEl>
                                          <p:spTgt spid="6"/>
                                        </p:tgtEl>
                                        <p:attrNameLst>
                                          <p:attrName>ppt_y</p:attrName>
                                        </p:attrNameLst>
                                      </p:cBhvr>
                                      <p:tavLst>
                                        <p:tav tm="0">
                                          <p:val>
                                            <p:strVal val="ppt_y"/>
                                          </p:val>
                                        </p:tav>
                                        <p:tav tm="100000">
                                          <p:val>
                                            <p:strVal val="1+ppt_h/2"/>
                                          </p:val>
                                        </p:tav>
                                      </p:tavLst>
                                    </p:anim>
                                    <p:set>
                                      <p:cBhvr>
                                        <p:cTn id="235" dur="1" fill="hold">
                                          <p:stCondLst>
                                            <p:cond delay="2999"/>
                                          </p:stCondLst>
                                        </p:cTn>
                                        <p:tgtEl>
                                          <p:spTgt spid="6"/>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3000"/>
                                        <p:tgtEl>
                                          <p:spTgt spid="8"/>
                                        </p:tgtEl>
                                        <p:attrNameLst>
                                          <p:attrName>ppt_x</p:attrName>
                                        </p:attrNameLst>
                                      </p:cBhvr>
                                      <p:tavLst>
                                        <p:tav tm="0">
                                          <p:val>
                                            <p:strVal val="ppt_x"/>
                                          </p:val>
                                        </p:tav>
                                        <p:tav tm="100000">
                                          <p:val>
                                            <p:strVal val="1+ppt_w/2"/>
                                          </p:val>
                                        </p:tav>
                                      </p:tavLst>
                                    </p:anim>
                                    <p:anim calcmode="lin" valueType="num">
                                      <p:cBhvr additive="base">
                                        <p:cTn id="238" dur="3000"/>
                                        <p:tgtEl>
                                          <p:spTgt spid="8"/>
                                        </p:tgtEl>
                                        <p:attrNameLst>
                                          <p:attrName>ppt_y</p:attrName>
                                        </p:attrNameLst>
                                      </p:cBhvr>
                                      <p:tavLst>
                                        <p:tav tm="0">
                                          <p:val>
                                            <p:strVal val="ppt_y"/>
                                          </p:val>
                                        </p:tav>
                                        <p:tav tm="100000">
                                          <p:val>
                                            <p:strVal val="1+ppt_h/2"/>
                                          </p:val>
                                        </p:tav>
                                      </p:tavLst>
                                    </p:anim>
                                    <p:set>
                                      <p:cBhvr>
                                        <p:cTn id="239" dur="1" fill="hold">
                                          <p:stCondLst>
                                            <p:cond delay="2999"/>
                                          </p:stCondLst>
                                        </p:cTn>
                                        <p:tgtEl>
                                          <p:spTgt spid="8"/>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3000"/>
                                        <p:tgtEl>
                                          <p:spTgt spid="10"/>
                                        </p:tgtEl>
                                        <p:attrNameLst>
                                          <p:attrName>ppt_x</p:attrName>
                                        </p:attrNameLst>
                                      </p:cBhvr>
                                      <p:tavLst>
                                        <p:tav tm="0">
                                          <p:val>
                                            <p:strVal val="ppt_x"/>
                                          </p:val>
                                        </p:tav>
                                        <p:tav tm="100000">
                                          <p:val>
                                            <p:strVal val="1+ppt_w/2"/>
                                          </p:val>
                                        </p:tav>
                                      </p:tavLst>
                                    </p:anim>
                                    <p:anim calcmode="lin" valueType="num">
                                      <p:cBhvr additive="base">
                                        <p:cTn id="242" dur="3000"/>
                                        <p:tgtEl>
                                          <p:spTgt spid="10"/>
                                        </p:tgtEl>
                                        <p:attrNameLst>
                                          <p:attrName>ppt_y</p:attrName>
                                        </p:attrNameLst>
                                      </p:cBhvr>
                                      <p:tavLst>
                                        <p:tav tm="0">
                                          <p:val>
                                            <p:strVal val="ppt_y"/>
                                          </p:val>
                                        </p:tav>
                                        <p:tav tm="100000">
                                          <p:val>
                                            <p:strVal val="1+ppt_h/2"/>
                                          </p:val>
                                        </p:tav>
                                      </p:tavLst>
                                    </p:anim>
                                    <p:set>
                                      <p:cBhvr>
                                        <p:cTn id="243" dur="1" fill="hold">
                                          <p:stCondLst>
                                            <p:cond delay="2999"/>
                                          </p:stCondLst>
                                        </p:cTn>
                                        <p:tgtEl>
                                          <p:spTgt spid="10"/>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3000"/>
                                        <p:tgtEl>
                                          <p:spTgt spid="12"/>
                                        </p:tgtEl>
                                        <p:attrNameLst>
                                          <p:attrName>ppt_x</p:attrName>
                                        </p:attrNameLst>
                                      </p:cBhvr>
                                      <p:tavLst>
                                        <p:tav tm="0">
                                          <p:val>
                                            <p:strVal val="ppt_x"/>
                                          </p:val>
                                        </p:tav>
                                        <p:tav tm="100000">
                                          <p:val>
                                            <p:strVal val="1+ppt_w/2"/>
                                          </p:val>
                                        </p:tav>
                                      </p:tavLst>
                                    </p:anim>
                                    <p:anim calcmode="lin" valueType="num">
                                      <p:cBhvr additive="base">
                                        <p:cTn id="246" dur="3000"/>
                                        <p:tgtEl>
                                          <p:spTgt spid="12"/>
                                        </p:tgtEl>
                                        <p:attrNameLst>
                                          <p:attrName>ppt_y</p:attrName>
                                        </p:attrNameLst>
                                      </p:cBhvr>
                                      <p:tavLst>
                                        <p:tav tm="0">
                                          <p:val>
                                            <p:strVal val="ppt_y"/>
                                          </p:val>
                                        </p:tav>
                                        <p:tav tm="100000">
                                          <p:val>
                                            <p:strVal val="1+ppt_h/2"/>
                                          </p:val>
                                        </p:tav>
                                      </p:tavLst>
                                    </p:anim>
                                    <p:set>
                                      <p:cBhvr>
                                        <p:cTn id="247" dur="1" fill="hold">
                                          <p:stCondLst>
                                            <p:cond delay="2999"/>
                                          </p:stCondLst>
                                        </p:cTn>
                                        <p:tgtEl>
                                          <p:spTgt spid="12"/>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3000"/>
                                        <p:tgtEl>
                                          <p:spTgt spid="14"/>
                                        </p:tgtEl>
                                        <p:attrNameLst>
                                          <p:attrName>ppt_x</p:attrName>
                                        </p:attrNameLst>
                                      </p:cBhvr>
                                      <p:tavLst>
                                        <p:tav tm="0">
                                          <p:val>
                                            <p:strVal val="ppt_x"/>
                                          </p:val>
                                        </p:tav>
                                        <p:tav tm="100000">
                                          <p:val>
                                            <p:strVal val="1+ppt_w/2"/>
                                          </p:val>
                                        </p:tav>
                                      </p:tavLst>
                                    </p:anim>
                                    <p:anim calcmode="lin" valueType="num">
                                      <p:cBhvr additive="base">
                                        <p:cTn id="250" dur="3000"/>
                                        <p:tgtEl>
                                          <p:spTgt spid="14"/>
                                        </p:tgtEl>
                                        <p:attrNameLst>
                                          <p:attrName>ppt_y</p:attrName>
                                        </p:attrNameLst>
                                      </p:cBhvr>
                                      <p:tavLst>
                                        <p:tav tm="0">
                                          <p:val>
                                            <p:strVal val="ppt_y"/>
                                          </p:val>
                                        </p:tav>
                                        <p:tav tm="100000">
                                          <p:val>
                                            <p:strVal val="1+ppt_h/2"/>
                                          </p:val>
                                        </p:tav>
                                      </p:tavLst>
                                    </p:anim>
                                    <p:set>
                                      <p:cBhvr>
                                        <p:cTn id="251" dur="1" fill="hold">
                                          <p:stCondLst>
                                            <p:cond delay="2999"/>
                                          </p:stCondLst>
                                        </p:cTn>
                                        <p:tgtEl>
                                          <p:spTgt spid="14"/>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3000"/>
                                        <p:tgtEl>
                                          <p:spTgt spid="16"/>
                                        </p:tgtEl>
                                        <p:attrNameLst>
                                          <p:attrName>ppt_x</p:attrName>
                                        </p:attrNameLst>
                                      </p:cBhvr>
                                      <p:tavLst>
                                        <p:tav tm="0">
                                          <p:val>
                                            <p:strVal val="ppt_x"/>
                                          </p:val>
                                        </p:tav>
                                        <p:tav tm="100000">
                                          <p:val>
                                            <p:strVal val="1+ppt_w/2"/>
                                          </p:val>
                                        </p:tav>
                                      </p:tavLst>
                                    </p:anim>
                                    <p:anim calcmode="lin" valueType="num">
                                      <p:cBhvr additive="base">
                                        <p:cTn id="254" dur="3000"/>
                                        <p:tgtEl>
                                          <p:spTgt spid="16"/>
                                        </p:tgtEl>
                                        <p:attrNameLst>
                                          <p:attrName>ppt_y</p:attrName>
                                        </p:attrNameLst>
                                      </p:cBhvr>
                                      <p:tavLst>
                                        <p:tav tm="0">
                                          <p:val>
                                            <p:strVal val="ppt_y"/>
                                          </p:val>
                                        </p:tav>
                                        <p:tav tm="100000">
                                          <p:val>
                                            <p:strVal val="1+ppt_h/2"/>
                                          </p:val>
                                        </p:tav>
                                      </p:tavLst>
                                    </p:anim>
                                    <p:set>
                                      <p:cBhvr>
                                        <p:cTn id="255" dur="1" fill="hold">
                                          <p:stCondLst>
                                            <p:cond delay="2999"/>
                                          </p:stCondLst>
                                        </p:cTn>
                                        <p:tgtEl>
                                          <p:spTgt spid="16"/>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3000"/>
                                        <p:tgtEl>
                                          <p:spTgt spid="18"/>
                                        </p:tgtEl>
                                        <p:attrNameLst>
                                          <p:attrName>ppt_x</p:attrName>
                                        </p:attrNameLst>
                                      </p:cBhvr>
                                      <p:tavLst>
                                        <p:tav tm="0">
                                          <p:val>
                                            <p:strVal val="ppt_x"/>
                                          </p:val>
                                        </p:tav>
                                        <p:tav tm="100000">
                                          <p:val>
                                            <p:strVal val="1+ppt_w/2"/>
                                          </p:val>
                                        </p:tav>
                                      </p:tavLst>
                                    </p:anim>
                                    <p:anim calcmode="lin" valueType="num">
                                      <p:cBhvr additive="base">
                                        <p:cTn id="258" dur="3000"/>
                                        <p:tgtEl>
                                          <p:spTgt spid="18"/>
                                        </p:tgtEl>
                                        <p:attrNameLst>
                                          <p:attrName>ppt_y</p:attrName>
                                        </p:attrNameLst>
                                      </p:cBhvr>
                                      <p:tavLst>
                                        <p:tav tm="0">
                                          <p:val>
                                            <p:strVal val="ppt_y"/>
                                          </p:val>
                                        </p:tav>
                                        <p:tav tm="100000">
                                          <p:val>
                                            <p:strVal val="1+ppt_h/2"/>
                                          </p:val>
                                        </p:tav>
                                      </p:tavLst>
                                    </p:anim>
                                    <p:set>
                                      <p:cBhvr>
                                        <p:cTn id="259" dur="1" fill="hold">
                                          <p:stCondLst>
                                            <p:cond delay="2999"/>
                                          </p:stCondLst>
                                        </p:cTn>
                                        <p:tgtEl>
                                          <p:spTgt spid="18"/>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3000"/>
                                        <p:tgtEl>
                                          <p:spTgt spid="20"/>
                                        </p:tgtEl>
                                        <p:attrNameLst>
                                          <p:attrName>ppt_x</p:attrName>
                                        </p:attrNameLst>
                                      </p:cBhvr>
                                      <p:tavLst>
                                        <p:tav tm="0">
                                          <p:val>
                                            <p:strVal val="ppt_x"/>
                                          </p:val>
                                        </p:tav>
                                        <p:tav tm="100000">
                                          <p:val>
                                            <p:strVal val="1+ppt_w/2"/>
                                          </p:val>
                                        </p:tav>
                                      </p:tavLst>
                                    </p:anim>
                                    <p:anim calcmode="lin" valueType="num">
                                      <p:cBhvr additive="base">
                                        <p:cTn id="262" dur="3000"/>
                                        <p:tgtEl>
                                          <p:spTgt spid="20"/>
                                        </p:tgtEl>
                                        <p:attrNameLst>
                                          <p:attrName>ppt_y</p:attrName>
                                        </p:attrNameLst>
                                      </p:cBhvr>
                                      <p:tavLst>
                                        <p:tav tm="0">
                                          <p:val>
                                            <p:strVal val="ppt_y"/>
                                          </p:val>
                                        </p:tav>
                                        <p:tav tm="100000">
                                          <p:val>
                                            <p:strVal val="1+ppt_h/2"/>
                                          </p:val>
                                        </p:tav>
                                      </p:tavLst>
                                    </p:anim>
                                    <p:set>
                                      <p:cBhvr>
                                        <p:cTn id="263" dur="1" fill="hold">
                                          <p:stCondLst>
                                            <p:cond delay="2999"/>
                                          </p:stCondLst>
                                        </p:cTn>
                                        <p:tgtEl>
                                          <p:spTgt spid="20"/>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3000"/>
                                        <p:tgtEl>
                                          <p:spTgt spid="22"/>
                                        </p:tgtEl>
                                        <p:attrNameLst>
                                          <p:attrName>ppt_x</p:attrName>
                                        </p:attrNameLst>
                                      </p:cBhvr>
                                      <p:tavLst>
                                        <p:tav tm="0">
                                          <p:val>
                                            <p:strVal val="ppt_x"/>
                                          </p:val>
                                        </p:tav>
                                        <p:tav tm="100000">
                                          <p:val>
                                            <p:strVal val="1+ppt_w/2"/>
                                          </p:val>
                                        </p:tav>
                                      </p:tavLst>
                                    </p:anim>
                                    <p:anim calcmode="lin" valueType="num">
                                      <p:cBhvr additive="base">
                                        <p:cTn id="266" dur="3000"/>
                                        <p:tgtEl>
                                          <p:spTgt spid="22"/>
                                        </p:tgtEl>
                                        <p:attrNameLst>
                                          <p:attrName>ppt_y</p:attrName>
                                        </p:attrNameLst>
                                      </p:cBhvr>
                                      <p:tavLst>
                                        <p:tav tm="0">
                                          <p:val>
                                            <p:strVal val="ppt_y"/>
                                          </p:val>
                                        </p:tav>
                                        <p:tav tm="100000">
                                          <p:val>
                                            <p:strVal val="1+ppt_h/2"/>
                                          </p:val>
                                        </p:tav>
                                      </p:tavLst>
                                    </p:anim>
                                    <p:set>
                                      <p:cBhvr>
                                        <p:cTn id="267" dur="1" fill="hold">
                                          <p:stCondLst>
                                            <p:cond delay="2999"/>
                                          </p:stCondLst>
                                        </p:cTn>
                                        <p:tgtEl>
                                          <p:spTgt spid="22"/>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3000"/>
                                        <p:tgtEl>
                                          <p:spTgt spid="24"/>
                                        </p:tgtEl>
                                        <p:attrNameLst>
                                          <p:attrName>ppt_x</p:attrName>
                                        </p:attrNameLst>
                                      </p:cBhvr>
                                      <p:tavLst>
                                        <p:tav tm="0">
                                          <p:val>
                                            <p:strVal val="ppt_x"/>
                                          </p:val>
                                        </p:tav>
                                        <p:tav tm="100000">
                                          <p:val>
                                            <p:strVal val="1+ppt_w/2"/>
                                          </p:val>
                                        </p:tav>
                                      </p:tavLst>
                                    </p:anim>
                                    <p:anim calcmode="lin" valueType="num">
                                      <p:cBhvr additive="base">
                                        <p:cTn id="270" dur="3000"/>
                                        <p:tgtEl>
                                          <p:spTgt spid="24"/>
                                        </p:tgtEl>
                                        <p:attrNameLst>
                                          <p:attrName>ppt_y</p:attrName>
                                        </p:attrNameLst>
                                      </p:cBhvr>
                                      <p:tavLst>
                                        <p:tav tm="0">
                                          <p:val>
                                            <p:strVal val="ppt_y"/>
                                          </p:val>
                                        </p:tav>
                                        <p:tav tm="100000">
                                          <p:val>
                                            <p:strVal val="1+ppt_h/2"/>
                                          </p:val>
                                        </p:tav>
                                      </p:tavLst>
                                    </p:anim>
                                    <p:set>
                                      <p:cBhvr>
                                        <p:cTn id="271" dur="1" fill="hold">
                                          <p:stCondLst>
                                            <p:cond delay="2999"/>
                                          </p:stCondLst>
                                        </p:cTn>
                                        <p:tgtEl>
                                          <p:spTgt spid="24"/>
                                        </p:tgtEl>
                                        <p:attrNameLst>
                                          <p:attrName>style.visibility</p:attrName>
                                        </p:attrNameLst>
                                      </p:cBhvr>
                                      <p:to>
                                        <p:strVal val="hidden"/>
                                      </p:to>
                                    </p:set>
                                  </p:childTnLst>
                                </p:cTn>
                              </p:par>
                              <p:par>
                                <p:cTn id="272" presetID="8" presetClass="emph" presetSubtype="0" autoRev="1" fill="hold" nodeType="withEffect">
                                  <p:stCondLst>
                                    <p:cond delay="0"/>
                                  </p:stCondLst>
                                  <p:childTnLst>
                                    <p:animRot by="21600000">
                                      <p:cBhvr>
                                        <p:cTn id="273" dur="3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3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3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3000" fill="hold"/>
                                        <p:tgtEl>
                                          <p:spTgt spid="10"/>
                                        </p:tgtEl>
                                        <p:attrNameLst>
                                          <p:attrName>r</p:attrName>
                                        </p:attrNameLst>
                                      </p:cBhvr>
                                    </p:animRot>
                                  </p:childTnLst>
                                </p:cTn>
                              </p:par>
                              <p:par>
                                <p:cTn id="280" presetID="8" presetClass="emph" presetSubtype="0" autoRev="1" fill="hold" nodeType="withEffect">
                                  <p:stCondLst>
                                    <p:cond delay="0"/>
                                  </p:stCondLst>
                                  <p:childTnLst>
                                    <p:animRot by="21600000">
                                      <p:cBhvr>
                                        <p:cTn id="281" dur="3000" fill="hold"/>
                                        <p:tgtEl>
                                          <p:spTgt spid="12"/>
                                        </p:tgtEl>
                                        <p:attrNameLst>
                                          <p:attrName>r</p:attrName>
                                        </p:attrNameLst>
                                      </p:cBhvr>
                                    </p:animRot>
                                  </p:childTnLst>
                                </p:cTn>
                              </p:par>
                              <p:par>
                                <p:cTn id="282" presetID="8" presetClass="emph" presetSubtype="0" autoRev="1" fill="hold" nodeType="withEffect">
                                  <p:stCondLst>
                                    <p:cond delay="0"/>
                                  </p:stCondLst>
                                  <p:childTnLst>
                                    <p:animRot by="21600000">
                                      <p:cBhvr>
                                        <p:cTn id="283" dur="3000" fill="hold"/>
                                        <p:tgtEl>
                                          <p:spTgt spid="14"/>
                                        </p:tgtEl>
                                        <p:attrNameLst>
                                          <p:attrName>r</p:attrName>
                                        </p:attrNameLst>
                                      </p:cBhvr>
                                    </p:animRot>
                                  </p:childTnLst>
                                </p:cTn>
                              </p:par>
                              <p:par>
                                <p:cTn id="284" presetID="8" presetClass="emph" presetSubtype="0" autoRev="1" fill="hold" nodeType="withEffect">
                                  <p:stCondLst>
                                    <p:cond delay="0"/>
                                  </p:stCondLst>
                                  <p:childTnLst>
                                    <p:animRot by="21600000">
                                      <p:cBhvr>
                                        <p:cTn id="285" dur="3000" fill="hold"/>
                                        <p:tgtEl>
                                          <p:spTgt spid="16"/>
                                        </p:tgtEl>
                                        <p:attrNameLst>
                                          <p:attrName>r</p:attrName>
                                        </p:attrNameLst>
                                      </p:cBhvr>
                                    </p:animRot>
                                  </p:childTnLst>
                                </p:cTn>
                              </p:par>
                              <p:par>
                                <p:cTn id="286" presetID="8" presetClass="emph" presetSubtype="0" autoRev="1" fill="hold" nodeType="withEffect">
                                  <p:stCondLst>
                                    <p:cond delay="0"/>
                                  </p:stCondLst>
                                  <p:childTnLst>
                                    <p:animRot by="21600000">
                                      <p:cBhvr>
                                        <p:cTn id="287" dur="3000" fill="hold"/>
                                        <p:tgtEl>
                                          <p:spTgt spid="18"/>
                                        </p:tgtEl>
                                        <p:attrNameLst>
                                          <p:attrName>r</p:attrName>
                                        </p:attrNameLst>
                                      </p:cBhvr>
                                    </p:animRot>
                                  </p:childTnLst>
                                </p:cTn>
                              </p:par>
                              <p:par>
                                <p:cTn id="288" presetID="8" presetClass="emph" presetSubtype="0" autoRev="1" fill="hold" nodeType="withEffect">
                                  <p:stCondLst>
                                    <p:cond delay="0"/>
                                  </p:stCondLst>
                                  <p:childTnLst>
                                    <p:animRot by="21600000">
                                      <p:cBhvr>
                                        <p:cTn id="289" dur="3000" fill="hold"/>
                                        <p:tgtEl>
                                          <p:spTgt spid="20"/>
                                        </p:tgtEl>
                                        <p:attrNameLst>
                                          <p:attrName>r</p:attrName>
                                        </p:attrNameLst>
                                      </p:cBhvr>
                                    </p:animRot>
                                  </p:childTnLst>
                                </p:cTn>
                              </p:par>
                              <p:par>
                                <p:cTn id="290" presetID="8" presetClass="emph" presetSubtype="0" autoRev="1" fill="hold" nodeType="withEffect">
                                  <p:stCondLst>
                                    <p:cond delay="0"/>
                                  </p:stCondLst>
                                  <p:childTnLst>
                                    <p:animRot by="21600000">
                                      <p:cBhvr>
                                        <p:cTn id="291" dur="3000" fill="hold"/>
                                        <p:tgtEl>
                                          <p:spTgt spid="22"/>
                                        </p:tgtEl>
                                        <p:attrNameLst>
                                          <p:attrName>r</p:attrName>
                                        </p:attrNameLst>
                                      </p:cBhvr>
                                    </p:animRot>
                                  </p:childTnLst>
                                </p:cTn>
                              </p:par>
                              <p:par>
                                <p:cTn id="292" presetID="8" presetClass="emph" presetSubtype="0" autoRev="1" fill="hold" nodeType="withEffect">
                                  <p:stCondLst>
                                    <p:cond delay="0"/>
                                  </p:stCondLst>
                                  <p:childTnLst>
                                    <p:animRot by="21600000">
                                      <p:cBhvr>
                                        <p:cTn id="293" dur="3000" fill="hold"/>
                                        <p:tgtEl>
                                          <p:spTgt spid="24"/>
                                        </p:tgtEl>
                                        <p:attrNameLst>
                                          <p:attrName>r</p:attrName>
                                        </p:attrNameLst>
                                      </p:cBhvr>
                                    </p:animRot>
                                  </p:childTnLst>
                                </p:cTn>
                              </p:par>
                              <p:par>
                                <p:cTn id="294" presetID="8" presetClass="emph" presetSubtype="0" autoRev="1" fill="hold" nodeType="withEffect">
                                  <p:stCondLst>
                                    <p:cond delay="0"/>
                                  </p:stCondLst>
                                  <p:childTnLst>
                                    <p:animRot by="-21600000">
                                      <p:cBhvr>
                                        <p:cTn id="295" dur="3000" fill="hold"/>
                                        <p:tgtEl>
                                          <p:spTgt spid="5"/>
                                        </p:tgtEl>
                                        <p:attrNameLst>
                                          <p:attrName>r</p:attrName>
                                        </p:attrNameLst>
                                      </p:cBhvr>
                                    </p:animRot>
                                  </p:childTnLst>
                                </p:cTn>
                              </p:par>
                              <p:par>
                                <p:cTn id="296" presetID="8" presetClass="emph" presetSubtype="0" autoRev="1" fill="hold" nodeType="withEffect">
                                  <p:stCondLst>
                                    <p:cond delay="0"/>
                                  </p:stCondLst>
                                  <p:childTnLst>
                                    <p:animRot by="-21600000">
                                      <p:cBhvr>
                                        <p:cTn id="297" dur="3000" fill="hold"/>
                                        <p:tgtEl>
                                          <p:spTgt spid="7"/>
                                        </p:tgtEl>
                                        <p:attrNameLst>
                                          <p:attrName>r</p:attrName>
                                        </p:attrNameLst>
                                      </p:cBhvr>
                                    </p:animRot>
                                  </p:childTnLst>
                                </p:cTn>
                              </p:par>
                              <p:par>
                                <p:cTn id="298" presetID="8" presetClass="emph" presetSubtype="0" autoRev="1" fill="hold" nodeType="withEffect">
                                  <p:stCondLst>
                                    <p:cond delay="0"/>
                                  </p:stCondLst>
                                  <p:childTnLst>
                                    <p:animRot by="-21600000">
                                      <p:cBhvr>
                                        <p:cTn id="299" dur="3000" fill="hold"/>
                                        <p:tgtEl>
                                          <p:spTgt spid="9"/>
                                        </p:tgtEl>
                                        <p:attrNameLst>
                                          <p:attrName>r</p:attrName>
                                        </p:attrNameLst>
                                      </p:cBhvr>
                                    </p:animRot>
                                  </p:childTnLst>
                                </p:cTn>
                              </p:par>
                              <p:par>
                                <p:cTn id="300" presetID="8" presetClass="emph" presetSubtype="0" autoRev="1" fill="hold" nodeType="withEffect">
                                  <p:stCondLst>
                                    <p:cond delay="0"/>
                                  </p:stCondLst>
                                  <p:childTnLst>
                                    <p:animRot by="-21600000">
                                      <p:cBhvr>
                                        <p:cTn id="301" dur="3000" fill="hold"/>
                                        <p:tgtEl>
                                          <p:spTgt spid="11"/>
                                        </p:tgtEl>
                                        <p:attrNameLst>
                                          <p:attrName>r</p:attrName>
                                        </p:attrNameLst>
                                      </p:cBhvr>
                                    </p:animRot>
                                  </p:childTnLst>
                                </p:cTn>
                              </p:par>
                              <p:par>
                                <p:cTn id="302" presetID="8" presetClass="emph" presetSubtype="0" autoRev="1" fill="hold" nodeType="withEffect">
                                  <p:stCondLst>
                                    <p:cond delay="0"/>
                                  </p:stCondLst>
                                  <p:childTnLst>
                                    <p:animRot by="-21600000">
                                      <p:cBhvr>
                                        <p:cTn id="303" dur="3000" fill="hold"/>
                                        <p:tgtEl>
                                          <p:spTgt spid="13"/>
                                        </p:tgtEl>
                                        <p:attrNameLst>
                                          <p:attrName>r</p:attrName>
                                        </p:attrNameLst>
                                      </p:cBhvr>
                                    </p:animRot>
                                  </p:childTnLst>
                                </p:cTn>
                              </p:par>
                              <p:par>
                                <p:cTn id="304" presetID="8" presetClass="emph" presetSubtype="0" autoRev="1" fill="hold" nodeType="withEffect">
                                  <p:stCondLst>
                                    <p:cond delay="0"/>
                                  </p:stCondLst>
                                  <p:childTnLst>
                                    <p:animRot by="-21600000">
                                      <p:cBhvr>
                                        <p:cTn id="305" dur="3000" fill="hold"/>
                                        <p:tgtEl>
                                          <p:spTgt spid="15"/>
                                        </p:tgtEl>
                                        <p:attrNameLst>
                                          <p:attrName>r</p:attrName>
                                        </p:attrNameLst>
                                      </p:cBhvr>
                                    </p:animRot>
                                  </p:childTnLst>
                                </p:cTn>
                              </p:par>
                              <p:par>
                                <p:cTn id="306" presetID="8" presetClass="emph" presetSubtype="0" autoRev="1" fill="hold" nodeType="withEffect">
                                  <p:stCondLst>
                                    <p:cond delay="0"/>
                                  </p:stCondLst>
                                  <p:childTnLst>
                                    <p:animRot by="-21600000">
                                      <p:cBhvr>
                                        <p:cTn id="307" dur="3000" fill="hold"/>
                                        <p:tgtEl>
                                          <p:spTgt spid="17"/>
                                        </p:tgtEl>
                                        <p:attrNameLst>
                                          <p:attrName>r</p:attrName>
                                        </p:attrNameLst>
                                      </p:cBhvr>
                                    </p:animRot>
                                  </p:childTnLst>
                                </p:cTn>
                              </p:par>
                              <p:par>
                                <p:cTn id="308" presetID="8" presetClass="emph" presetSubtype="0" autoRev="1" fill="hold" nodeType="withEffect">
                                  <p:stCondLst>
                                    <p:cond delay="0"/>
                                  </p:stCondLst>
                                  <p:childTnLst>
                                    <p:animRot by="-21600000">
                                      <p:cBhvr>
                                        <p:cTn id="309" dur="3000" fill="hold"/>
                                        <p:tgtEl>
                                          <p:spTgt spid="19"/>
                                        </p:tgtEl>
                                        <p:attrNameLst>
                                          <p:attrName>r</p:attrName>
                                        </p:attrNameLst>
                                      </p:cBhvr>
                                    </p:animRot>
                                  </p:childTnLst>
                                </p:cTn>
                              </p:par>
                              <p:par>
                                <p:cTn id="310" presetID="8" presetClass="emph" presetSubtype="0" autoRev="1" fill="hold" nodeType="withEffect">
                                  <p:stCondLst>
                                    <p:cond delay="0"/>
                                  </p:stCondLst>
                                  <p:childTnLst>
                                    <p:animRot by="-21600000">
                                      <p:cBhvr>
                                        <p:cTn id="311" dur="3000" fill="hold"/>
                                        <p:tgtEl>
                                          <p:spTgt spid="21"/>
                                        </p:tgtEl>
                                        <p:attrNameLst>
                                          <p:attrName>r</p:attrName>
                                        </p:attrNameLst>
                                      </p:cBhvr>
                                    </p:animRot>
                                  </p:childTnLst>
                                </p:cTn>
                              </p:par>
                              <p:par>
                                <p:cTn id="312" presetID="8" presetClass="emph" presetSubtype="0" autoRev="1" fill="hold" nodeType="withEffect">
                                  <p:stCondLst>
                                    <p:cond delay="0"/>
                                  </p:stCondLst>
                                  <p:childTnLst>
                                    <p:animRot by="-21600000">
                                      <p:cBhvr>
                                        <p:cTn id="313" dur="3000" fill="hold"/>
                                        <p:tgtEl>
                                          <p:spTgt spid="23"/>
                                        </p:tgtEl>
                                        <p:attrNameLst>
                                          <p:attrName>r</p:attrName>
                                        </p:attrNameLst>
                                      </p:cBhvr>
                                    </p:animRot>
                                  </p:childTnLst>
                                </p:cTn>
                              </p:par>
                              <p:par>
                                <p:cTn id="314" presetID="8" presetClass="emph" presetSubtype="0" autoRev="1" fill="hold" nodeType="withEffect">
                                  <p:stCondLst>
                                    <p:cond delay="0"/>
                                  </p:stCondLst>
                                  <p:childTnLst>
                                    <p:animRot by="-21600000">
                                      <p:cBhvr>
                                        <p:cTn id="315" dur="3000" fill="hold"/>
                                        <p:tgtEl>
                                          <p:spTgt spid="25"/>
                                        </p:tgtEl>
                                        <p:attrNameLst>
                                          <p:attrName>r</p:attrName>
                                        </p:attrNameLst>
                                      </p:cBhvr>
                                    </p:animRot>
                                  </p:childTnLst>
                                </p:cTn>
                              </p:par>
                              <p:par>
                                <p:cTn id="316" presetID="17" presetClass="entr" presetSubtype="8" fill="hold" nodeType="withEffect">
                                  <p:stCondLst>
                                    <p:cond delay="0"/>
                                  </p:stCondLst>
                                  <p:childTnLst>
                                    <p:set>
                                      <p:cBhvr>
                                        <p:cTn id="317" dur="1" fill="hold">
                                          <p:stCondLst>
                                            <p:cond delay="0"/>
                                          </p:stCondLst>
                                        </p:cTn>
                                        <p:tgtEl>
                                          <p:spTgt spid="2"/>
                                        </p:tgtEl>
                                        <p:attrNameLst>
                                          <p:attrName>style.visibility</p:attrName>
                                        </p:attrNameLst>
                                      </p:cBhvr>
                                      <p:to>
                                        <p:strVal val="visible"/>
                                      </p:to>
                                    </p:set>
                                    <p:anim calcmode="lin" valueType="num">
                                      <p:cBhvr>
                                        <p:cTn id="318" dur="3000" fill="hold"/>
                                        <p:tgtEl>
                                          <p:spTgt spid="2"/>
                                        </p:tgtEl>
                                        <p:attrNameLst>
                                          <p:attrName>ppt_x</p:attrName>
                                        </p:attrNameLst>
                                      </p:cBhvr>
                                      <p:tavLst>
                                        <p:tav tm="0">
                                          <p:val>
                                            <p:strVal val="#ppt_x-#ppt_w/2"/>
                                          </p:val>
                                        </p:tav>
                                        <p:tav tm="100000">
                                          <p:val>
                                            <p:strVal val="#ppt_x"/>
                                          </p:val>
                                        </p:tav>
                                      </p:tavLst>
                                    </p:anim>
                                    <p:anim calcmode="lin" valueType="num">
                                      <p:cBhvr>
                                        <p:cTn id="319" dur="3000" fill="hold"/>
                                        <p:tgtEl>
                                          <p:spTgt spid="2"/>
                                        </p:tgtEl>
                                        <p:attrNameLst>
                                          <p:attrName>ppt_y</p:attrName>
                                        </p:attrNameLst>
                                      </p:cBhvr>
                                      <p:tavLst>
                                        <p:tav tm="0">
                                          <p:val>
                                            <p:strVal val="#ppt_y"/>
                                          </p:val>
                                        </p:tav>
                                        <p:tav tm="100000">
                                          <p:val>
                                            <p:strVal val="#ppt_y"/>
                                          </p:val>
                                        </p:tav>
                                      </p:tavLst>
                                    </p:anim>
                                    <p:anim calcmode="lin" valueType="num">
                                      <p:cBhvr>
                                        <p:cTn id="320" dur="3000" fill="hold"/>
                                        <p:tgtEl>
                                          <p:spTgt spid="2"/>
                                        </p:tgtEl>
                                        <p:attrNameLst>
                                          <p:attrName>ppt_w</p:attrName>
                                        </p:attrNameLst>
                                      </p:cBhvr>
                                      <p:tavLst>
                                        <p:tav tm="0">
                                          <p:val>
                                            <p:fltVal val="0"/>
                                          </p:val>
                                        </p:tav>
                                        <p:tav tm="100000">
                                          <p:val>
                                            <p:strVal val="#ppt_w"/>
                                          </p:val>
                                        </p:tav>
                                      </p:tavLst>
                                    </p:anim>
                                    <p:anim calcmode="lin" valueType="num">
                                      <p:cBhvr>
                                        <p:cTn id="321" dur="3000" fill="hold"/>
                                        <p:tgtEl>
                                          <p:spTgt spid="2"/>
                                        </p:tgtEl>
                                        <p:attrNameLst>
                                          <p:attrName>ppt_h</p:attrName>
                                        </p:attrNameLst>
                                      </p:cBhvr>
                                      <p:tavLst>
                                        <p:tav tm="0">
                                          <p:val>
                                            <p:strVal val="#ppt_h"/>
                                          </p:val>
                                        </p:tav>
                                        <p:tav tm="100000">
                                          <p:val>
                                            <p:strVal val="#ppt_h"/>
                                          </p:val>
                                        </p:tav>
                                      </p:tavLst>
                                    </p:anim>
                                  </p:childTnLst>
                                </p:cTn>
                              </p:par>
                              <p:par>
                                <p:cTn id="322" presetID="5" presetClass="entr" presetSubtype="10" fill="hold" nodeType="withEffect">
                                  <p:stCondLst>
                                    <p:cond delay="0"/>
                                  </p:stCondLst>
                                  <p:childTnLst>
                                    <p:set>
                                      <p:cBhvr>
                                        <p:cTn id="323" dur="1" fill="hold">
                                          <p:stCondLst>
                                            <p:cond delay="0"/>
                                          </p:stCondLst>
                                        </p:cTn>
                                        <p:tgtEl>
                                          <p:spTgt spid="2"/>
                                        </p:tgtEl>
                                        <p:attrNameLst>
                                          <p:attrName>style.visibility</p:attrName>
                                        </p:attrNameLst>
                                      </p:cBhvr>
                                      <p:to>
                                        <p:strVal val="visible"/>
                                      </p:to>
                                    </p:set>
                                    <p:animEffect transition="in" filter="checkerboard(across)">
                                      <p:cBhvr>
                                        <p:cTn id="3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pic>
        <p:nvPicPr>
          <p:cNvPr id="4" name="3 Imagen" descr="Maravillosa Cascada Azul.gif"/>
          <p:cNvPicPr>
            <a:picLocks noChangeAspect="1"/>
          </p:cNvPicPr>
          <p:nvPr/>
        </p:nvPicPr>
        <p:blipFill>
          <a:blip r:embed="rId2"/>
          <a:stretch>
            <a:fillRect/>
          </a:stretch>
        </p:blipFill>
        <p:spPr>
          <a:xfrm>
            <a:off x="0" y="0"/>
            <a:ext cx="6429388" cy="5143500"/>
          </a:xfrm>
          <a:prstGeom prst="rect">
            <a:avLst/>
          </a:prstGeom>
          <a:effectLst>
            <a:softEdge rad="635000"/>
          </a:effectLst>
        </p:spPr>
      </p:pic>
      <p:sp>
        <p:nvSpPr>
          <p:cNvPr id="3" name="2 Llaves"/>
          <p:cNvSpPr/>
          <p:nvPr/>
        </p:nvSpPr>
        <p:spPr>
          <a:xfrm>
            <a:off x="5929322" y="357172"/>
            <a:ext cx="3131335" cy="4429156"/>
          </a:xfrm>
          <a:prstGeom prst="bracePair">
            <a:avLst/>
          </a:prstGeom>
          <a:gradFill flip="none" rotWithShape="1">
            <a:gsLst>
              <a:gs pos="0">
                <a:srgbClr val="DDEBCF"/>
              </a:gs>
              <a:gs pos="50000">
                <a:srgbClr val="9CB86E"/>
              </a:gs>
              <a:gs pos="100000">
                <a:srgbClr val="156B13"/>
              </a:gs>
            </a:gsLst>
            <a:lin ang="54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PE"/>
          </a:p>
        </p:txBody>
      </p:sp>
      <p:sp>
        <p:nvSpPr>
          <p:cNvPr id="5" name="4 Llaves"/>
          <p:cNvSpPr/>
          <p:nvPr/>
        </p:nvSpPr>
        <p:spPr>
          <a:xfrm>
            <a:off x="6174250" y="500048"/>
            <a:ext cx="2684030" cy="4214842"/>
          </a:xfrm>
          <a:prstGeom prst="bracePair">
            <a:avLst/>
          </a:prstGeom>
          <a:gradFill flip="none" rotWithShape="1">
            <a:gsLst>
              <a:gs pos="0">
                <a:srgbClr val="003600"/>
              </a:gs>
              <a:gs pos="50000">
                <a:srgbClr val="9CB86E"/>
              </a:gs>
              <a:gs pos="100000">
                <a:srgbClr val="156B13"/>
              </a:gs>
            </a:gsLst>
            <a:lin ang="162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r>
              <a:rPr lang="es-PE" sz="1600" dirty="0" smtClean="0">
                <a:solidFill>
                  <a:schemeClr val="bg1"/>
                </a:solidFill>
                <a:effectLst>
                  <a:outerShdw blurRad="38100" dist="38100" dir="2700000" algn="tl">
                    <a:srgbClr val="000000">
                      <a:alpha val="43137"/>
                    </a:srgbClr>
                  </a:outerShdw>
                </a:effectLst>
              </a:rPr>
              <a:t>En resumen, las cascadas de agua en el paisaje son un regalo de la naturaleza que nos invita a conectarnos con lo sublime y lo eterno. </a:t>
            </a:r>
          </a:p>
          <a:p>
            <a:pPr algn="ctr"/>
            <a:r>
              <a:rPr lang="es-PE" sz="1600" dirty="0" smtClean="0">
                <a:solidFill>
                  <a:schemeClr val="bg1"/>
                </a:solidFill>
                <a:effectLst>
                  <a:outerShdw blurRad="38100" dist="38100" dir="2700000" algn="tl">
                    <a:srgbClr val="000000">
                      <a:alpha val="43137"/>
                    </a:srgbClr>
                  </a:outerShdw>
                </a:effectLst>
              </a:rPr>
              <a:t>Son una fuente inagotable de belleza, emoción y reflexión que nos recuerdan la importancia de cuidar y preservar nuestro precioso planeta. </a:t>
            </a:r>
          </a:p>
          <a:p>
            <a:pPr algn="ctr"/>
            <a:endParaRPr lang="es-PE" sz="1600" dirty="0">
              <a:solidFill>
                <a:schemeClr val="bg1"/>
              </a:solidFill>
              <a:effectLst>
                <a:outerShdw blurRad="38100" dist="38100" dir="2700000" algn="tl">
                  <a:srgbClr val="000000">
                    <a:alpha val="43137"/>
                  </a:srgbClr>
                </a:outerShdw>
              </a:effectLst>
            </a:endParaRPr>
          </a:p>
        </p:txBody>
      </p:sp>
    </p:spTree>
  </p:cSld>
  <p:clrMapOvr>
    <a:masterClrMapping/>
  </p:clrMapOvr>
  <p:transition advClick="0" advTm="2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8000">
                <a:shade val="67500"/>
                <a:satMod val="115000"/>
              </a:srgbClr>
            </a:gs>
            <a:gs pos="100000">
              <a:srgbClr val="00800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y.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4500562" y="0"/>
            <a:ext cx="1071570" cy="1071570"/>
          </a:xfrm>
          <a:prstGeom prst="rect">
            <a:avLst/>
          </a:prstGeom>
        </p:spPr>
      </p:pic>
      <p:pic>
        <p:nvPicPr>
          <p:cNvPr id="4" name="3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3500430" y="0"/>
            <a:ext cx="1071570" cy="1071570"/>
          </a:xfrm>
          <a:prstGeom prst="rect">
            <a:avLst/>
          </a:prstGeom>
        </p:spPr>
      </p:pic>
      <p:pic>
        <p:nvPicPr>
          <p:cNvPr id="5" name="4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4500562" y="928676"/>
            <a:ext cx="1071570" cy="1071570"/>
          </a:xfrm>
          <a:prstGeom prst="rect">
            <a:avLst/>
          </a:prstGeom>
        </p:spPr>
      </p:pic>
      <p:pic>
        <p:nvPicPr>
          <p:cNvPr id="6" name="5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3500430" y="928676"/>
            <a:ext cx="1071570" cy="1071570"/>
          </a:xfrm>
          <a:prstGeom prst="rect">
            <a:avLst/>
          </a:prstGeom>
        </p:spPr>
      </p:pic>
      <p:pic>
        <p:nvPicPr>
          <p:cNvPr id="7" name="6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4500562" y="1857370"/>
            <a:ext cx="1071570" cy="1071570"/>
          </a:xfrm>
          <a:prstGeom prst="rect">
            <a:avLst/>
          </a:prstGeom>
        </p:spPr>
      </p:pic>
      <p:pic>
        <p:nvPicPr>
          <p:cNvPr id="8" name="7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3500430" y="1857370"/>
            <a:ext cx="1071570" cy="1071570"/>
          </a:xfrm>
          <a:prstGeom prst="rect">
            <a:avLst/>
          </a:prstGeom>
        </p:spPr>
      </p:pic>
      <p:pic>
        <p:nvPicPr>
          <p:cNvPr id="9" name="8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4500562" y="2928940"/>
            <a:ext cx="1071570" cy="1071570"/>
          </a:xfrm>
          <a:prstGeom prst="rect">
            <a:avLst/>
          </a:prstGeom>
        </p:spPr>
      </p:pic>
      <p:pic>
        <p:nvPicPr>
          <p:cNvPr id="10" name="9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3500430" y="2928940"/>
            <a:ext cx="1071570" cy="1071570"/>
          </a:xfrm>
          <a:prstGeom prst="rect">
            <a:avLst/>
          </a:prstGeom>
        </p:spPr>
      </p:pic>
      <p:pic>
        <p:nvPicPr>
          <p:cNvPr id="11" name="10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4500562" y="3929072"/>
            <a:ext cx="1071570" cy="1071570"/>
          </a:xfrm>
          <a:prstGeom prst="rect">
            <a:avLst/>
          </a:prstGeom>
        </p:spPr>
      </p:pic>
      <p:pic>
        <p:nvPicPr>
          <p:cNvPr id="12" name="11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3500430" y="3929072"/>
            <a:ext cx="1071570" cy="1071570"/>
          </a:xfrm>
          <a:prstGeom prst="rect">
            <a:avLst/>
          </a:prstGeom>
        </p:spPr>
      </p:pic>
      <p:pic>
        <p:nvPicPr>
          <p:cNvPr id="13" name="12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2214546" y="0"/>
            <a:ext cx="1071570" cy="1071570"/>
          </a:xfrm>
          <a:prstGeom prst="rect">
            <a:avLst/>
          </a:prstGeom>
        </p:spPr>
      </p:pic>
      <p:pic>
        <p:nvPicPr>
          <p:cNvPr id="14" name="13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2214546" y="928676"/>
            <a:ext cx="1071570" cy="1071570"/>
          </a:xfrm>
          <a:prstGeom prst="rect">
            <a:avLst/>
          </a:prstGeom>
        </p:spPr>
      </p:pic>
      <p:pic>
        <p:nvPicPr>
          <p:cNvPr id="15" name="14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2214546" y="1857370"/>
            <a:ext cx="1071570" cy="1071570"/>
          </a:xfrm>
          <a:prstGeom prst="rect">
            <a:avLst/>
          </a:prstGeom>
        </p:spPr>
      </p:pic>
      <p:pic>
        <p:nvPicPr>
          <p:cNvPr id="16" name="15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2214546" y="2928940"/>
            <a:ext cx="1071570" cy="1071570"/>
          </a:xfrm>
          <a:prstGeom prst="rect">
            <a:avLst/>
          </a:prstGeom>
        </p:spPr>
      </p:pic>
      <p:pic>
        <p:nvPicPr>
          <p:cNvPr id="17" name="16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2214546" y="3929072"/>
            <a:ext cx="1071570" cy="1071570"/>
          </a:xfrm>
          <a:prstGeom prst="rect">
            <a:avLst/>
          </a:prstGeom>
        </p:spPr>
      </p:pic>
      <p:pic>
        <p:nvPicPr>
          <p:cNvPr id="18" name="17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5786446" y="0"/>
            <a:ext cx="1071570" cy="1071570"/>
          </a:xfrm>
          <a:prstGeom prst="rect">
            <a:avLst/>
          </a:prstGeom>
        </p:spPr>
      </p:pic>
      <p:pic>
        <p:nvPicPr>
          <p:cNvPr id="19" name="18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5786446" y="928676"/>
            <a:ext cx="1071570" cy="1071570"/>
          </a:xfrm>
          <a:prstGeom prst="rect">
            <a:avLst/>
          </a:prstGeom>
        </p:spPr>
      </p:pic>
      <p:pic>
        <p:nvPicPr>
          <p:cNvPr id="20" name="19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5786446" y="1857370"/>
            <a:ext cx="1071570" cy="1071570"/>
          </a:xfrm>
          <a:prstGeom prst="rect">
            <a:avLst/>
          </a:prstGeom>
        </p:spPr>
      </p:pic>
      <p:pic>
        <p:nvPicPr>
          <p:cNvPr id="21" name="20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5786446" y="2928940"/>
            <a:ext cx="1071570" cy="1071570"/>
          </a:xfrm>
          <a:prstGeom prst="rect">
            <a:avLst/>
          </a:prstGeom>
        </p:spPr>
      </p:pic>
      <p:pic>
        <p:nvPicPr>
          <p:cNvPr id="22" name="21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5786446" y="3929072"/>
            <a:ext cx="1071570" cy="1071570"/>
          </a:xfrm>
          <a:prstGeom prst="rect">
            <a:avLst/>
          </a:prstGeom>
        </p:spPr>
      </p:pic>
      <p:pic>
        <p:nvPicPr>
          <p:cNvPr id="23" name="22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785786" y="0"/>
            <a:ext cx="1071570" cy="1071570"/>
          </a:xfrm>
          <a:prstGeom prst="rect">
            <a:avLst/>
          </a:prstGeom>
        </p:spPr>
      </p:pic>
      <p:pic>
        <p:nvPicPr>
          <p:cNvPr id="24" name="23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785786" y="928676"/>
            <a:ext cx="1071570" cy="1071570"/>
          </a:xfrm>
          <a:prstGeom prst="rect">
            <a:avLst/>
          </a:prstGeom>
        </p:spPr>
      </p:pic>
      <p:pic>
        <p:nvPicPr>
          <p:cNvPr id="25" name="24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785786" y="1857370"/>
            <a:ext cx="1071570" cy="1071570"/>
          </a:xfrm>
          <a:prstGeom prst="rect">
            <a:avLst/>
          </a:prstGeom>
        </p:spPr>
      </p:pic>
      <p:pic>
        <p:nvPicPr>
          <p:cNvPr id="26" name="25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785786" y="2928940"/>
            <a:ext cx="1071570" cy="1071570"/>
          </a:xfrm>
          <a:prstGeom prst="rect">
            <a:avLst/>
          </a:prstGeom>
        </p:spPr>
      </p:pic>
      <p:pic>
        <p:nvPicPr>
          <p:cNvPr id="27" name="26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flipH="1">
            <a:off x="785786" y="3929072"/>
            <a:ext cx="1071570" cy="1071570"/>
          </a:xfrm>
          <a:prstGeom prst="rect">
            <a:avLst/>
          </a:prstGeom>
        </p:spPr>
      </p:pic>
      <p:pic>
        <p:nvPicPr>
          <p:cNvPr id="28" name="27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7215206" y="0"/>
            <a:ext cx="1071570" cy="1071570"/>
          </a:xfrm>
          <a:prstGeom prst="rect">
            <a:avLst/>
          </a:prstGeom>
        </p:spPr>
      </p:pic>
      <p:pic>
        <p:nvPicPr>
          <p:cNvPr id="29" name="28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7215206" y="928676"/>
            <a:ext cx="1071570" cy="1071570"/>
          </a:xfrm>
          <a:prstGeom prst="rect">
            <a:avLst/>
          </a:prstGeom>
        </p:spPr>
      </p:pic>
      <p:pic>
        <p:nvPicPr>
          <p:cNvPr id="30" name="29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7215206" y="1857370"/>
            <a:ext cx="1071570" cy="1071570"/>
          </a:xfrm>
          <a:prstGeom prst="rect">
            <a:avLst/>
          </a:prstGeom>
        </p:spPr>
      </p:pic>
      <p:pic>
        <p:nvPicPr>
          <p:cNvPr id="31" name="30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7215206" y="2928940"/>
            <a:ext cx="1071570" cy="1071570"/>
          </a:xfrm>
          <a:prstGeom prst="rect">
            <a:avLst/>
          </a:prstGeom>
        </p:spPr>
      </p:pic>
      <p:pic>
        <p:nvPicPr>
          <p:cNvPr id="32" name="31 Imagen" descr="b2582243593f85fdf86141336bc923a8-icono-de---rbita-de-rayas-de-colores-by-vexels.png"/>
          <p:cNvPicPr>
            <a:picLocks noChangeAspect="1"/>
          </p:cNvPicPr>
          <p:nvPr/>
        </p:nvPicPr>
        <p:blipFill>
          <a:blip r:embed="rId3">
            <a:duotone>
              <a:schemeClr val="accent3">
                <a:shade val="45000"/>
                <a:satMod val="135000"/>
              </a:schemeClr>
              <a:prstClr val="white"/>
            </a:duotone>
            <a:lum contrast="40000"/>
          </a:blip>
          <a:stretch>
            <a:fillRect/>
          </a:stretch>
        </p:blipFill>
        <p:spPr>
          <a:xfrm>
            <a:off x="7215206" y="3929072"/>
            <a:ext cx="1071570" cy="1071570"/>
          </a:xfrm>
          <a:prstGeom prst="rect">
            <a:avLst/>
          </a:prstGeom>
        </p:spPr>
      </p:pic>
      <p:pic>
        <p:nvPicPr>
          <p:cNvPr id="33" name="32 Imagen" descr="70f5b3cb6b72c163e10ead2290f25111.jpg"/>
          <p:cNvPicPr>
            <a:picLocks noChangeAspect="1"/>
          </p:cNvPicPr>
          <p:nvPr/>
        </p:nvPicPr>
        <p:blipFill>
          <a:blip r:embed="rId4"/>
          <a:stretch>
            <a:fillRect/>
          </a:stretch>
        </p:blipFill>
        <p:spPr>
          <a:xfrm>
            <a:off x="7060" y="0"/>
            <a:ext cx="9136940" cy="6286526"/>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xit" presetSubtype="2" fill="hold" nodeType="withEffect">
                                  <p:stCondLst>
                                    <p:cond delay="0"/>
                                  </p:stCondLst>
                                  <p:childTnLst>
                                    <p:anim calcmode="lin" valueType="num">
                                      <p:cBhvr additive="base">
                                        <p:cTn id="8" dur="5000"/>
                                        <p:tgtEl>
                                          <p:spTgt spid="4"/>
                                        </p:tgtEl>
                                        <p:attrNameLst>
                                          <p:attrName>ppt_x</p:attrName>
                                        </p:attrNameLst>
                                      </p:cBhvr>
                                      <p:tavLst>
                                        <p:tav tm="0">
                                          <p:val>
                                            <p:strVal val="ppt_x"/>
                                          </p:val>
                                        </p:tav>
                                        <p:tav tm="100000">
                                          <p:val>
                                            <p:strVal val="1+ppt_w/2"/>
                                          </p:val>
                                        </p:tav>
                                      </p:tavLst>
                                    </p:anim>
                                    <p:anim calcmode="lin" valueType="num">
                                      <p:cBhvr additive="base">
                                        <p:cTn id="9" dur="5000"/>
                                        <p:tgtEl>
                                          <p:spTgt spid="4"/>
                                        </p:tgtEl>
                                        <p:attrNameLst>
                                          <p:attrName>ppt_y</p:attrName>
                                        </p:attrNameLst>
                                      </p:cBhvr>
                                      <p:tavLst>
                                        <p:tav tm="0">
                                          <p:val>
                                            <p:strVal val="ppt_y"/>
                                          </p:val>
                                        </p:tav>
                                        <p:tav tm="100000">
                                          <p:val>
                                            <p:strVal val="ppt_y"/>
                                          </p:val>
                                        </p:tav>
                                      </p:tavLst>
                                    </p:anim>
                                    <p:set>
                                      <p:cBhvr>
                                        <p:cTn id="10" dur="1" fill="hold">
                                          <p:stCondLst>
                                            <p:cond delay="4999"/>
                                          </p:stCondLst>
                                        </p:cTn>
                                        <p:tgtEl>
                                          <p:spTgt spid="4"/>
                                        </p:tgtEl>
                                        <p:attrNameLst>
                                          <p:attrName>style.visibility</p:attrName>
                                        </p:attrNameLst>
                                      </p:cBhvr>
                                      <p:to>
                                        <p:strVal val="hidden"/>
                                      </p:to>
                                    </p:set>
                                  </p:childTnLst>
                                </p:cTn>
                              </p:par>
                              <p:par>
                                <p:cTn id="11" presetID="2" presetClass="exit" presetSubtype="2" fill="hold" nodeType="withEffect">
                                  <p:stCondLst>
                                    <p:cond delay="0"/>
                                  </p:stCondLst>
                                  <p:childTnLst>
                                    <p:anim calcmode="lin" valueType="num">
                                      <p:cBhvr additive="base">
                                        <p:cTn id="12" dur="5000"/>
                                        <p:tgtEl>
                                          <p:spTgt spid="6"/>
                                        </p:tgtEl>
                                        <p:attrNameLst>
                                          <p:attrName>ppt_x</p:attrName>
                                        </p:attrNameLst>
                                      </p:cBhvr>
                                      <p:tavLst>
                                        <p:tav tm="0">
                                          <p:val>
                                            <p:strVal val="ppt_x"/>
                                          </p:val>
                                        </p:tav>
                                        <p:tav tm="100000">
                                          <p:val>
                                            <p:strVal val="1+ppt_w/2"/>
                                          </p:val>
                                        </p:tav>
                                      </p:tavLst>
                                    </p:anim>
                                    <p:anim calcmode="lin" valueType="num">
                                      <p:cBhvr additive="base">
                                        <p:cTn id="13" dur="5000"/>
                                        <p:tgtEl>
                                          <p:spTgt spid="6"/>
                                        </p:tgtEl>
                                        <p:attrNameLst>
                                          <p:attrName>ppt_y</p:attrName>
                                        </p:attrNameLst>
                                      </p:cBhvr>
                                      <p:tavLst>
                                        <p:tav tm="0">
                                          <p:val>
                                            <p:strVal val="ppt_y"/>
                                          </p:val>
                                        </p:tav>
                                        <p:tav tm="100000">
                                          <p:val>
                                            <p:strVal val="ppt_y"/>
                                          </p:val>
                                        </p:tav>
                                      </p:tavLst>
                                    </p:anim>
                                    <p:set>
                                      <p:cBhvr>
                                        <p:cTn id="14" dur="1" fill="hold">
                                          <p:stCondLst>
                                            <p:cond delay="4999"/>
                                          </p:stCondLst>
                                        </p:cTn>
                                        <p:tgtEl>
                                          <p:spTgt spid="6"/>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8"/>
                                        </p:tgtEl>
                                        <p:attrNameLst>
                                          <p:attrName>ppt_x</p:attrName>
                                        </p:attrNameLst>
                                      </p:cBhvr>
                                      <p:tavLst>
                                        <p:tav tm="0">
                                          <p:val>
                                            <p:strVal val="ppt_x"/>
                                          </p:val>
                                        </p:tav>
                                        <p:tav tm="100000">
                                          <p:val>
                                            <p:strVal val="1+ppt_w/2"/>
                                          </p:val>
                                        </p:tav>
                                      </p:tavLst>
                                    </p:anim>
                                    <p:anim calcmode="lin" valueType="num">
                                      <p:cBhvr additive="base">
                                        <p:cTn id="17" dur="5000"/>
                                        <p:tgtEl>
                                          <p:spTgt spid="8"/>
                                        </p:tgtEl>
                                        <p:attrNameLst>
                                          <p:attrName>ppt_y</p:attrName>
                                        </p:attrNameLst>
                                      </p:cBhvr>
                                      <p:tavLst>
                                        <p:tav tm="0">
                                          <p:val>
                                            <p:strVal val="ppt_y"/>
                                          </p:val>
                                        </p:tav>
                                        <p:tav tm="100000">
                                          <p:val>
                                            <p:strVal val="ppt_y"/>
                                          </p:val>
                                        </p:tav>
                                      </p:tavLst>
                                    </p:anim>
                                    <p:set>
                                      <p:cBhvr>
                                        <p:cTn id="18" dur="1" fill="hold">
                                          <p:stCondLst>
                                            <p:cond delay="4999"/>
                                          </p:stCondLst>
                                        </p:cTn>
                                        <p:tgtEl>
                                          <p:spTgt spid="8"/>
                                        </p:tgtEl>
                                        <p:attrNameLst>
                                          <p:attrName>style.visibility</p:attrName>
                                        </p:attrNameLst>
                                      </p:cBhvr>
                                      <p:to>
                                        <p:strVal val="hidden"/>
                                      </p:to>
                                    </p:set>
                                  </p:childTnLst>
                                </p:cTn>
                              </p:par>
                              <p:par>
                                <p:cTn id="19" presetID="2" presetClass="exit" presetSubtype="2" fill="hold" nodeType="withEffect">
                                  <p:stCondLst>
                                    <p:cond delay="0"/>
                                  </p:stCondLst>
                                  <p:childTnLst>
                                    <p:anim calcmode="lin" valueType="num">
                                      <p:cBhvr additive="base">
                                        <p:cTn id="20" dur="5000"/>
                                        <p:tgtEl>
                                          <p:spTgt spid="10"/>
                                        </p:tgtEl>
                                        <p:attrNameLst>
                                          <p:attrName>ppt_x</p:attrName>
                                        </p:attrNameLst>
                                      </p:cBhvr>
                                      <p:tavLst>
                                        <p:tav tm="0">
                                          <p:val>
                                            <p:strVal val="ppt_x"/>
                                          </p:val>
                                        </p:tav>
                                        <p:tav tm="100000">
                                          <p:val>
                                            <p:strVal val="1+ppt_w/2"/>
                                          </p:val>
                                        </p:tav>
                                      </p:tavLst>
                                    </p:anim>
                                    <p:anim calcmode="lin" valueType="num">
                                      <p:cBhvr additive="base">
                                        <p:cTn id="21" dur="5000"/>
                                        <p:tgtEl>
                                          <p:spTgt spid="10"/>
                                        </p:tgtEl>
                                        <p:attrNameLst>
                                          <p:attrName>ppt_y</p:attrName>
                                        </p:attrNameLst>
                                      </p:cBhvr>
                                      <p:tavLst>
                                        <p:tav tm="0">
                                          <p:val>
                                            <p:strVal val="ppt_y"/>
                                          </p:val>
                                        </p:tav>
                                        <p:tav tm="100000">
                                          <p:val>
                                            <p:strVal val="ppt_y"/>
                                          </p:val>
                                        </p:tav>
                                      </p:tavLst>
                                    </p:anim>
                                    <p:set>
                                      <p:cBhvr>
                                        <p:cTn id="22" dur="1" fill="hold">
                                          <p:stCondLst>
                                            <p:cond delay="4999"/>
                                          </p:stCondLst>
                                        </p:cTn>
                                        <p:tgtEl>
                                          <p:spTgt spid="10"/>
                                        </p:tgtEl>
                                        <p:attrNameLst>
                                          <p:attrName>style.visibility</p:attrName>
                                        </p:attrNameLst>
                                      </p:cBhvr>
                                      <p:to>
                                        <p:strVal val="hidden"/>
                                      </p:to>
                                    </p:set>
                                  </p:childTnLst>
                                </p:cTn>
                              </p:par>
                              <p:par>
                                <p:cTn id="23" presetID="2" presetClass="exit" presetSubtype="2" fill="hold" nodeType="withEffect">
                                  <p:stCondLst>
                                    <p:cond delay="0"/>
                                  </p:stCondLst>
                                  <p:childTnLst>
                                    <p:anim calcmode="lin" valueType="num">
                                      <p:cBhvr additive="base">
                                        <p:cTn id="24" dur="5000"/>
                                        <p:tgtEl>
                                          <p:spTgt spid="12"/>
                                        </p:tgtEl>
                                        <p:attrNameLst>
                                          <p:attrName>ppt_x</p:attrName>
                                        </p:attrNameLst>
                                      </p:cBhvr>
                                      <p:tavLst>
                                        <p:tav tm="0">
                                          <p:val>
                                            <p:strVal val="ppt_x"/>
                                          </p:val>
                                        </p:tav>
                                        <p:tav tm="100000">
                                          <p:val>
                                            <p:strVal val="1+ppt_w/2"/>
                                          </p:val>
                                        </p:tav>
                                      </p:tavLst>
                                    </p:anim>
                                    <p:anim calcmode="lin" valueType="num">
                                      <p:cBhvr additive="base">
                                        <p:cTn id="25" dur="5000"/>
                                        <p:tgtEl>
                                          <p:spTgt spid="12"/>
                                        </p:tgtEl>
                                        <p:attrNameLst>
                                          <p:attrName>ppt_y</p:attrName>
                                        </p:attrNameLst>
                                      </p:cBhvr>
                                      <p:tavLst>
                                        <p:tav tm="0">
                                          <p:val>
                                            <p:strVal val="ppt_y"/>
                                          </p:val>
                                        </p:tav>
                                        <p:tav tm="100000">
                                          <p:val>
                                            <p:strVal val="ppt_y"/>
                                          </p:val>
                                        </p:tav>
                                      </p:tavLst>
                                    </p:anim>
                                    <p:set>
                                      <p:cBhvr>
                                        <p:cTn id="26" dur="1" fill="hold">
                                          <p:stCondLst>
                                            <p:cond delay="4999"/>
                                          </p:stCondLst>
                                        </p:cTn>
                                        <p:tgtEl>
                                          <p:spTgt spid="12"/>
                                        </p:tgtEl>
                                        <p:attrNameLst>
                                          <p:attrName>style.visibility</p:attrName>
                                        </p:attrNameLst>
                                      </p:cBhvr>
                                      <p:to>
                                        <p:strVal val="hidden"/>
                                      </p:to>
                                    </p:set>
                                  </p:childTnLst>
                                </p:cTn>
                              </p:par>
                              <p:par>
                                <p:cTn id="27" presetID="2" presetClass="exit" presetSubtype="2" fill="hold" nodeType="withEffect">
                                  <p:stCondLst>
                                    <p:cond delay="0"/>
                                  </p:stCondLst>
                                  <p:childTnLst>
                                    <p:anim calcmode="lin" valueType="num">
                                      <p:cBhvr additive="base">
                                        <p:cTn id="28" dur="5000"/>
                                        <p:tgtEl>
                                          <p:spTgt spid="13"/>
                                        </p:tgtEl>
                                        <p:attrNameLst>
                                          <p:attrName>ppt_x</p:attrName>
                                        </p:attrNameLst>
                                      </p:cBhvr>
                                      <p:tavLst>
                                        <p:tav tm="0">
                                          <p:val>
                                            <p:strVal val="ppt_x"/>
                                          </p:val>
                                        </p:tav>
                                        <p:tav tm="100000">
                                          <p:val>
                                            <p:strVal val="1+ppt_w/2"/>
                                          </p:val>
                                        </p:tav>
                                      </p:tavLst>
                                    </p:anim>
                                    <p:anim calcmode="lin" valueType="num">
                                      <p:cBhvr additive="base">
                                        <p:cTn id="29" dur="5000"/>
                                        <p:tgtEl>
                                          <p:spTgt spid="13"/>
                                        </p:tgtEl>
                                        <p:attrNameLst>
                                          <p:attrName>ppt_y</p:attrName>
                                        </p:attrNameLst>
                                      </p:cBhvr>
                                      <p:tavLst>
                                        <p:tav tm="0">
                                          <p:val>
                                            <p:strVal val="ppt_y"/>
                                          </p:val>
                                        </p:tav>
                                        <p:tav tm="100000">
                                          <p:val>
                                            <p:strVal val="ppt_y"/>
                                          </p:val>
                                        </p:tav>
                                      </p:tavLst>
                                    </p:anim>
                                    <p:set>
                                      <p:cBhvr>
                                        <p:cTn id="30" dur="1" fill="hold">
                                          <p:stCondLst>
                                            <p:cond delay="4999"/>
                                          </p:stCondLst>
                                        </p:cTn>
                                        <p:tgtEl>
                                          <p:spTgt spid="13"/>
                                        </p:tgtEl>
                                        <p:attrNameLst>
                                          <p:attrName>style.visibility</p:attrName>
                                        </p:attrNameLst>
                                      </p:cBhvr>
                                      <p:to>
                                        <p:strVal val="hidden"/>
                                      </p:to>
                                    </p:set>
                                  </p:childTnLst>
                                </p:cTn>
                              </p:par>
                              <p:par>
                                <p:cTn id="31" presetID="2" presetClass="exit" presetSubtype="2" fill="hold" nodeType="withEffect">
                                  <p:stCondLst>
                                    <p:cond delay="0"/>
                                  </p:stCondLst>
                                  <p:childTnLst>
                                    <p:anim calcmode="lin" valueType="num">
                                      <p:cBhvr additive="base">
                                        <p:cTn id="32" dur="5000"/>
                                        <p:tgtEl>
                                          <p:spTgt spid="14"/>
                                        </p:tgtEl>
                                        <p:attrNameLst>
                                          <p:attrName>ppt_x</p:attrName>
                                        </p:attrNameLst>
                                      </p:cBhvr>
                                      <p:tavLst>
                                        <p:tav tm="0">
                                          <p:val>
                                            <p:strVal val="ppt_x"/>
                                          </p:val>
                                        </p:tav>
                                        <p:tav tm="100000">
                                          <p:val>
                                            <p:strVal val="1+ppt_w/2"/>
                                          </p:val>
                                        </p:tav>
                                      </p:tavLst>
                                    </p:anim>
                                    <p:anim calcmode="lin" valueType="num">
                                      <p:cBhvr additive="base">
                                        <p:cTn id="33" dur="5000"/>
                                        <p:tgtEl>
                                          <p:spTgt spid="14"/>
                                        </p:tgtEl>
                                        <p:attrNameLst>
                                          <p:attrName>ppt_y</p:attrName>
                                        </p:attrNameLst>
                                      </p:cBhvr>
                                      <p:tavLst>
                                        <p:tav tm="0">
                                          <p:val>
                                            <p:strVal val="ppt_y"/>
                                          </p:val>
                                        </p:tav>
                                        <p:tav tm="100000">
                                          <p:val>
                                            <p:strVal val="ppt_y"/>
                                          </p:val>
                                        </p:tav>
                                      </p:tavLst>
                                    </p:anim>
                                    <p:set>
                                      <p:cBhvr>
                                        <p:cTn id="34" dur="1" fill="hold">
                                          <p:stCondLst>
                                            <p:cond delay="4999"/>
                                          </p:stCondLst>
                                        </p:cTn>
                                        <p:tgtEl>
                                          <p:spTgt spid="14"/>
                                        </p:tgtEl>
                                        <p:attrNameLst>
                                          <p:attrName>style.visibility</p:attrName>
                                        </p:attrNameLst>
                                      </p:cBhvr>
                                      <p:to>
                                        <p:strVal val="hidden"/>
                                      </p:to>
                                    </p:set>
                                  </p:childTnLst>
                                </p:cTn>
                              </p:par>
                              <p:par>
                                <p:cTn id="35" presetID="2" presetClass="exit" presetSubtype="2" fill="hold" nodeType="withEffect">
                                  <p:stCondLst>
                                    <p:cond delay="0"/>
                                  </p:stCondLst>
                                  <p:childTnLst>
                                    <p:anim calcmode="lin" valueType="num">
                                      <p:cBhvr additive="base">
                                        <p:cTn id="36" dur="5000"/>
                                        <p:tgtEl>
                                          <p:spTgt spid="15"/>
                                        </p:tgtEl>
                                        <p:attrNameLst>
                                          <p:attrName>ppt_x</p:attrName>
                                        </p:attrNameLst>
                                      </p:cBhvr>
                                      <p:tavLst>
                                        <p:tav tm="0">
                                          <p:val>
                                            <p:strVal val="ppt_x"/>
                                          </p:val>
                                        </p:tav>
                                        <p:tav tm="100000">
                                          <p:val>
                                            <p:strVal val="1+ppt_w/2"/>
                                          </p:val>
                                        </p:tav>
                                      </p:tavLst>
                                    </p:anim>
                                    <p:anim calcmode="lin" valueType="num">
                                      <p:cBhvr additive="base">
                                        <p:cTn id="37" dur="5000"/>
                                        <p:tgtEl>
                                          <p:spTgt spid="15"/>
                                        </p:tgtEl>
                                        <p:attrNameLst>
                                          <p:attrName>ppt_y</p:attrName>
                                        </p:attrNameLst>
                                      </p:cBhvr>
                                      <p:tavLst>
                                        <p:tav tm="0">
                                          <p:val>
                                            <p:strVal val="ppt_y"/>
                                          </p:val>
                                        </p:tav>
                                        <p:tav tm="100000">
                                          <p:val>
                                            <p:strVal val="ppt_y"/>
                                          </p:val>
                                        </p:tav>
                                      </p:tavLst>
                                    </p:anim>
                                    <p:set>
                                      <p:cBhvr>
                                        <p:cTn id="38" dur="1" fill="hold">
                                          <p:stCondLst>
                                            <p:cond delay="4999"/>
                                          </p:stCondLst>
                                        </p:cTn>
                                        <p:tgtEl>
                                          <p:spTgt spid="15"/>
                                        </p:tgtEl>
                                        <p:attrNameLst>
                                          <p:attrName>style.visibility</p:attrName>
                                        </p:attrNameLst>
                                      </p:cBhvr>
                                      <p:to>
                                        <p:strVal val="hidden"/>
                                      </p:to>
                                    </p:set>
                                  </p:childTnLst>
                                </p:cTn>
                              </p:par>
                              <p:par>
                                <p:cTn id="39" presetID="2" presetClass="exit" presetSubtype="2" fill="hold" nodeType="withEffect">
                                  <p:stCondLst>
                                    <p:cond delay="0"/>
                                  </p:stCondLst>
                                  <p:childTnLst>
                                    <p:anim calcmode="lin" valueType="num">
                                      <p:cBhvr additive="base">
                                        <p:cTn id="40" dur="5000"/>
                                        <p:tgtEl>
                                          <p:spTgt spid="16"/>
                                        </p:tgtEl>
                                        <p:attrNameLst>
                                          <p:attrName>ppt_x</p:attrName>
                                        </p:attrNameLst>
                                      </p:cBhvr>
                                      <p:tavLst>
                                        <p:tav tm="0">
                                          <p:val>
                                            <p:strVal val="ppt_x"/>
                                          </p:val>
                                        </p:tav>
                                        <p:tav tm="100000">
                                          <p:val>
                                            <p:strVal val="1+ppt_w/2"/>
                                          </p:val>
                                        </p:tav>
                                      </p:tavLst>
                                    </p:anim>
                                    <p:anim calcmode="lin" valueType="num">
                                      <p:cBhvr additive="base">
                                        <p:cTn id="41" dur="5000"/>
                                        <p:tgtEl>
                                          <p:spTgt spid="16"/>
                                        </p:tgtEl>
                                        <p:attrNameLst>
                                          <p:attrName>ppt_y</p:attrName>
                                        </p:attrNameLst>
                                      </p:cBhvr>
                                      <p:tavLst>
                                        <p:tav tm="0">
                                          <p:val>
                                            <p:strVal val="ppt_y"/>
                                          </p:val>
                                        </p:tav>
                                        <p:tav tm="100000">
                                          <p:val>
                                            <p:strVal val="ppt_y"/>
                                          </p:val>
                                        </p:tav>
                                      </p:tavLst>
                                    </p:anim>
                                    <p:set>
                                      <p:cBhvr>
                                        <p:cTn id="42" dur="1" fill="hold">
                                          <p:stCondLst>
                                            <p:cond delay="4999"/>
                                          </p:stCondLst>
                                        </p:cTn>
                                        <p:tgtEl>
                                          <p:spTgt spid="16"/>
                                        </p:tgtEl>
                                        <p:attrNameLst>
                                          <p:attrName>style.visibility</p:attrName>
                                        </p:attrNameLst>
                                      </p:cBhvr>
                                      <p:to>
                                        <p:strVal val="hidden"/>
                                      </p:to>
                                    </p:set>
                                  </p:childTnLst>
                                </p:cTn>
                              </p:par>
                              <p:par>
                                <p:cTn id="43" presetID="2" presetClass="exit" presetSubtype="2" fill="hold" nodeType="withEffect">
                                  <p:stCondLst>
                                    <p:cond delay="0"/>
                                  </p:stCondLst>
                                  <p:childTnLst>
                                    <p:anim calcmode="lin" valueType="num">
                                      <p:cBhvr additive="base">
                                        <p:cTn id="44" dur="5000"/>
                                        <p:tgtEl>
                                          <p:spTgt spid="17"/>
                                        </p:tgtEl>
                                        <p:attrNameLst>
                                          <p:attrName>ppt_x</p:attrName>
                                        </p:attrNameLst>
                                      </p:cBhvr>
                                      <p:tavLst>
                                        <p:tav tm="0">
                                          <p:val>
                                            <p:strVal val="ppt_x"/>
                                          </p:val>
                                        </p:tav>
                                        <p:tav tm="100000">
                                          <p:val>
                                            <p:strVal val="1+ppt_w/2"/>
                                          </p:val>
                                        </p:tav>
                                      </p:tavLst>
                                    </p:anim>
                                    <p:anim calcmode="lin" valueType="num">
                                      <p:cBhvr additive="base">
                                        <p:cTn id="45" dur="5000"/>
                                        <p:tgtEl>
                                          <p:spTgt spid="17"/>
                                        </p:tgtEl>
                                        <p:attrNameLst>
                                          <p:attrName>ppt_y</p:attrName>
                                        </p:attrNameLst>
                                      </p:cBhvr>
                                      <p:tavLst>
                                        <p:tav tm="0">
                                          <p:val>
                                            <p:strVal val="ppt_y"/>
                                          </p:val>
                                        </p:tav>
                                        <p:tav tm="100000">
                                          <p:val>
                                            <p:strVal val="ppt_y"/>
                                          </p:val>
                                        </p:tav>
                                      </p:tavLst>
                                    </p:anim>
                                    <p:set>
                                      <p:cBhvr>
                                        <p:cTn id="46" dur="1" fill="hold">
                                          <p:stCondLst>
                                            <p:cond delay="4999"/>
                                          </p:stCondLst>
                                        </p:cTn>
                                        <p:tgtEl>
                                          <p:spTgt spid="17"/>
                                        </p:tgtEl>
                                        <p:attrNameLst>
                                          <p:attrName>style.visibility</p:attrName>
                                        </p:attrNameLst>
                                      </p:cBhvr>
                                      <p:to>
                                        <p:strVal val="hidden"/>
                                      </p:to>
                                    </p:set>
                                  </p:childTnLst>
                                </p:cTn>
                              </p:par>
                              <p:par>
                                <p:cTn id="47" presetID="2" presetClass="exit" presetSubtype="2" fill="hold" nodeType="withEffect">
                                  <p:stCondLst>
                                    <p:cond delay="0"/>
                                  </p:stCondLst>
                                  <p:childTnLst>
                                    <p:anim calcmode="lin" valueType="num">
                                      <p:cBhvr additive="base">
                                        <p:cTn id="48" dur="5000"/>
                                        <p:tgtEl>
                                          <p:spTgt spid="23"/>
                                        </p:tgtEl>
                                        <p:attrNameLst>
                                          <p:attrName>ppt_x</p:attrName>
                                        </p:attrNameLst>
                                      </p:cBhvr>
                                      <p:tavLst>
                                        <p:tav tm="0">
                                          <p:val>
                                            <p:strVal val="ppt_x"/>
                                          </p:val>
                                        </p:tav>
                                        <p:tav tm="100000">
                                          <p:val>
                                            <p:strVal val="1+ppt_w/2"/>
                                          </p:val>
                                        </p:tav>
                                      </p:tavLst>
                                    </p:anim>
                                    <p:anim calcmode="lin" valueType="num">
                                      <p:cBhvr additive="base">
                                        <p:cTn id="49" dur="5000"/>
                                        <p:tgtEl>
                                          <p:spTgt spid="23"/>
                                        </p:tgtEl>
                                        <p:attrNameLst>
                                          <p:attrName>ppt_y</p:attrName>
                                        </p:attrNameLst>
                                      </p:cBhvr>
                                      <p:tavLst>
                                        <p:tav tm="0">
                                          <p:val>
                                            <p:strVal val="ppt_y"/>
                                          </p:val>
                                        </p:tav>
                                        <p:tav tm="100000">
                                          <p:val>
                                            <p:strVal val="ppt_y"/>
                                          </p:val>
                                        </p:tav>
                                      </p:tavLst>
                                    </p:anim>
                                    <p:set>
                                      <p:cBhvr>
                                        <p:cTn id="50" dur="1" fill="hold">
                                          <p:stCondLst>
                                            <p:cond delay="4999"/>
                                          </p:stCondLst>
                                        </p:cTn>
                                        <p:tgtEl>
                                          <p:spTgt spid="23"/>
                                        </p:tgtEl>
                                        <p:attrNameLst>
                                          <p:attrName>style.visibility</p:attrName>
                                        </p:attrNameLst>
                                      </p:cBhvr>
                                      <p:to>
                                        <p:strVal val="hidden"/>
                                      </p:to>
                                    </p:set>
                                  </p:childTnLst>
                                </p:cTn>
                              </p:par>
                              <p:par>
                                <p:cTn id="51" presetID="2" presetClass="exit" presetSubtype="2" fill="hold" nodeType="withEffect">
                                  <p:stCondLst>
                                    <p:cond delay="0"/>
                                  </p:stCondLst>
                                  <p:childTnLst>
                                    <p:anim calcmode="lin" valueType="num">
                                      <p:cBhvr additive="base">
                                        <p:cTn id="52" dur="5000"/>
                                        <p:tgtEl>
                                          <p:spTgt spid="24"/>
                                        </p:tgtEl>
                                        <p:attrNameLst>
                                          <p:attrName>ppt_x</p:attrName>
                                        </p:attrNameLst>
                                      </p:cBhvr>
                                      <p:tavLst>
                                        <p:tav tm="0">
                                          <p:val>
                                            <p:strVal val="ppt_x"/>
                                          </p:val>
                                        </p:tav>
                                        <p:tav tm="100000">
                                          <p:val>
                                            <p:strVal val="1+ppt_w/2"/>
                                          </p:val>
                                        </p:tav>
                                      </p:tavLst>
                                    </p:anim>
                                    <p:anim calcmode="lin" valueType="num">
                                      <p:cBhvr additive="base">
                                        <p:cTn id="53" dur="5000"/>
                                        <p:tgtEl>
                                          <p:spTgt spid="24"/>
                                        </p:tgtEl>
                                        <p:attrNameLst>
                                          <p:attrName>ppt_y</p:attrName>
                                        </p:attrNameLst>
                                      </p:cBhvr>
                                      <p:tavLst>
                                        <p:tav tm="0">
                                          <p:val>
                                            <p:strVal val="ppt_y"/>
                                          </p:val>
                                        </p:tav>
                                        <p:tav tm="100000">
                                          <p:val>
                                            <p:strVal val="ppt_y"/>
                                          </p:val>
                                        </p:tav>
                                      </p:tavLst>
                                    </p:anim>
                                    <p:set>
                                      <p:cBhvr>
                                        <p:cTn id="54" dur="1" fill="hold">
                                          <p:stCondLst>
                                            <p:cond delay="4999"/>
                                          </p:stCondLst>
                                        </p:cTn>
                                        <p:tgtEl>
                                          <p:spTgt spid="24"/>
                                        </p:tgtEl>
                                        <p:attrNameLst>
                                          <p:attrName>style.visibility</p:attrName>
                                        </p:attrNameLst>
                                      </p:cBhvr>
                                      <p:to>
                                        <p:strVal val="hidden"/>
                                      </p:to>
                                    </p:set>
                                  </p:childTnLst>
                                </p:cTn>
                              </p:par>
                              <p:par>
                                <p:cTn id="55" presetID="2" presetClass="exit" presetSubtype="2" fill="hold" nodeType="withEffect">
                                  <p:stCondLst>
                                    <p:cond delay="0"/>
                                  </p:stCondLst>
                                  <p:childTnLst>
                                    <p:anim calcmode="lin" valueType="num">
                                      <p:cBhvr additive="base">
                                        <p:cTn id="56" dur="5000"/>
                                        <p:tgtEl>
                                          <p:spTgt spid="25"/>
                                        </p:tgtEl>
                                        <p:attrNameLst>
                                          <p:attrName>ppt_x</p:attrName>
                                        </p:attrNameLst>
                                      </p:cBhvr>
                                      <p:tavLst>
                                        <p:tav tm="0">
                                          <p:val>
                                            <p:strVal val="ppt_x"/>
                                          </p:val>
                                        </p:tav>
                                        <p:tav tm="100000">
                                          <p:val>
                                            <p:strVal val="1+ppt_w/2"/>
                                          </p:val>
                                        </p:tav>
                                      </p:tavLst>
                                    </p:anim>
                                    <p:anim calcmode="lin" valueType="num">
                                      <p:cBhvr additive="base">
                                        <p:cTn id="57" dur="5000"/>
                                        <p:tgtEl>
                                          <p:spTgt spid="25"/>
                                        </p:tgtEl>
                                        <p:attrNameLst>
                                          <p:attrName>ppt_y</p:attrName>
                                        </p:attrNameLst>
                                      </p:cBhvr>
                                      <p:tavLst>
                                        <p:tav tm="0">
                                          <p:val>
                                            <p:strVal val="ppt_y"/>
                                          </p:val>
                                        </p:tav>
                                        <p:tav tm="100000">
                                          <p:val>
                                            <p:strVal val="ppt_y"/>
                                          </p:val>
                                        </p:tav>
                                      </p:tavLst>
                                    </p:anim>
                                    <p:set>
                                      <p:cBhvr>
                                        <p:cTn id="58" dur="1" fill="hold">
                                          <p:stCondLst>
                                            <p:cond delay="4999"/>
                                          </p:stCondLst>
                                        </p:cTn>
                                        <p:tgtEl>
                                          <p:spTgt spid="25"/>
                                        </p:tgtEl>
                                        <p:attrNameLst>
                                          <p:attrName>style.visibility</p:attrName>
                                        </p:attrNameLst>
                                      </p:cBhvr>
                                      <p:to>
                                        <p:strVal val="hidden"/>
                                      </p:to>
                                    </p:set>
                                  </p:childTnLst>
                                </p:cTn>
                              </p:par>
                              <p:par>
                                <p:cTn id="59" presetID="2" presetClass="exit" presetSubtype="2" fill="hold" nodeType="withEffect">
                                  <p:stCondLst>
                                    <p:cond delay="0"/>
                                  </p:stCondLst>
                                  <p:childTnLst>
                                    <p:anim calcmode="lin" valueType="num">
                                      <p:cBhvr additive="base">
                                        <p:cTn id="60" dur="5000"/>
                                        <p:tgtEl>
                                          <p:spTgt spid="26"/>
                                        </p:tgtEl>
                                        <p:attrNameLst>
                                          <p:attrName>ppt_x</p:attrName>
                                        </p:attrNameLst>
                                      </p:cBhvr>
                                      <p:tavLst>
                                        <p:tav tm="0">
                                          <p:val>
                                            <p:strVal val="ppt_x"/>
                                          </p:val>
                                        </p:tav>
                                        <p:tav tm="100000">
                                          <p:val>
                                            <p:strVal val="1+ppt_w/2"/>
                                          </p:val>
                                        </p:tav>
                                      </p:tavLst>
                                    </p:anim>
                                    <p:anim calcmode="lin" valueType="num">
                                      <p:cBhvr additive="base">
                                        <p:cTn id="61" dur="5000"/>
                                        <p:tgtEl>
                                          <p:spTgt spid="26"/>
                                        </p:tgtEl>
                                        <p:attrNameLst>
                                          <p:attrName>ppt_y</p:attrName>
                                        </p:attrNameLst>
                                      </p:cBhvr>
                                      <p:tavLst>
                                        <p:tav tm="0">
                                          <p:val>
                                            <p:strVal val="ppt_y"/>
                                          </p:val>
                                        </p:tav>
                                        <p:tav tm="100000">
                                          <p:val>
                                            <p:strVal val="ppt_y"/>
                                          </p:val>
                                        </p:tav>
                                      </p:tavLst>
                                    </p:anim>
                                    <p:set>
                                      <p:cBhvr>
                                        <p:cTn id="62" dur="1" fill="hold">
                                          <p:stCondLst>
                                            <p:cond delay="4999"/>
                                          </p:stCondLst>
                                        </p:cTn>
                                        <p:tgtEl>
                                          <p:spTgt spid="26"/>
                                        </p:tgtEl>
                                        <p:attrNameLst>
                                          <p:attrName>style.visibility</p:attrName>
                                        </p:attrNameLst>
                                      </p:cBhvr>
                                      <p:to>
                                        <p:strVal val="hidden"/>
                                      </p:to>
                                    </p:set>
                                  </p:childTnLst>
                                </p:cTn>
                              </p:par>
                              <p:par>
                                <p:cTn id="63" presetID="2" presetClass="exit" presetSubtype="2" fill="hold" nodeType="withEffect">
                                  <p:stCondLst>
                                    <p:cond delay="0"/>
                                  </p:stCondLst>
                                  <p:childTnLst>
                                    <p:anim calcmode="lin" valueType="num">
                                      <p:cBhvr additive="base">
                                        <p:cTn id="64" dur="5000"/>
                                        <p:tgtEl>
                                          <p:spTgt spid="27"/>
                                        </p:tgtEl>
                                        <p:attrNameLst>
                                          <p:attrName>ppt_x</p:attrName>
                                        </p:attrNameLst>
                                      </p:cBhvr>
                                      <p:tavLst>
                                        <p:tav tm="0">
                                          <p:val>
                                            <p:strVal val="ppt_x"/>
                                          </p:val>
                                        </p:tav>
                                        <p:tav tm="100000">
                                          <p:val>
                                            <p:strVal val="1+ppt_w/2"/>
                                          </p:val>
                                        </p:tav>
                                      </p:tavLst>
                                    </p:anim>
                                    <p:anim calcmode="lin" valueType="num">
                                      <p:cBhvr additive="base">
                                        <p:cTn id="65" dur="5000"/>
                                        <p:tgtEl>
                                          <p:spTgt spid="27"/>
                                        </p:tgtEl>
                                        <p:attrNameLst>
                                          <p:attrName>ppt_y</p:attrName>
                                        </p:attrNameLst>
                                      </p:cBhvr>
                                      <p:tavLst>
                                        <p:tav tm="0">
                                          <p:val>
                                            <p:strVal val="ppt_y"/>
                                          </p:val>
                                        </p:tav>
                                        <p:tav tm="100000">
                                          <p:val>
                                            <p:strVal val="ppt_y"/>
                                          </p:val>
                                        </p:tav>
                                      </p:tavLst>
                                    </p:anim>
                                    <p:set>
                                      <p:cBhvr>
                                        <p:cTn id="66" dur="1" fill="hold">
                                          <p:stCondLst>
                                            <p:cond delay="4999"/>
                                          </p:stCondLst>
                                        </p:cTn>
                                        <p:tgtEl>
                                          <p:spTgt spid="27"/>
                                        </p:tgtEl>
                                        <p:attrNameLst>
                                          <p:attrName>style.visibility</p:attrName>
                                        </p:attrNameLst>
                                      </p:cBhvr>
                                      <p:to>
                                        <p:strVal val="hidden"/>
                                      </p:to>
                                    </p:set>
                                  </p:childTnLst>
                                </p:cTn>
                              </p:par>
                              <p:par>
                                <p:cTn id="67" presetID="8" presetClass="emph" presetSubtype="0" fill="hold" nodeType="withEffect">
                                  <p:stCondLst>
                                    <p:cond delay="0"/>
                                  </p:stCondLst>
                                  <p:childTnLst>
                                    <p:animRot by="10800000">
                                      <p:cBhvr>
                                        <p:cTn id="68" dur="5000" fill="hold"/>
                                        <p:tgtEl>
                                          <p:spTgt spid="4"/>
                                        </p:tgtEl>
                                        <p:attrNameLst>
                                          <p:attrName>r</p:attrName>
                                        </p:attrNameLst>
                                      </p:cBhvr>
                                    </p:animRot>
                                  </p:childTnLst>
                                </p:cTn>
                              </p:par>
                              <p:par>
                                <p:cTn id="69" presetID="8" presetClass="emph" presetSubtype="0" fill="hold" nodeType="withEffect">
                                  <p:stCondLst>
                                    <p:cond delay="0"/>
                                  </p:stCondLst>
                                  <p:childTnLst>
                                    <p:animRot by="10800000">
                                      <p:cBhvr>
                                        <p:cTn id="70" dur="5000" fill="hold"/>
                                        <p:tgtEl>
                                          <p:spTgt spid="6"/>
                                        </p:tgtEl>
                                        <p:attrNameLst>
                                          <p:attrName>r</p:attrName>
                                        </p:attrNameLst>
                                      </p:cBhvr>
                                    </p:animRot>
                                  </p:childTnLst>
                                </p:cTn>
                              </p:par>
                              <p:par>
                                <p:cTn id="71" presetID="8" presetClass="emph" presetSubtype="0" fill="hold" nodeType="withEffect">
                                  <p:stCondLst>
                                    <p:cond delay="0"/>
                                  </p:stCondLst>
                                  <p:childTnLst>
                                    <p:animRot by="10800000">
                                      <p:cBhvr>
                                        <p:cTn id="72" dur="5000" fill="hold"/>
                                        <p:tgtEl>
                                          <p:spTgt spid="8"/>
                                        </p:tgtEl>
                                        <p:attrNameLst>
                                          <p:attrName>r</p:attrName>
                                        </p:attrNameLst>
                                      </p:cBhvr>
                                    </p:animRot>
                                  </p:childTnLst>
                                </p:cTn>
                              </p:par>
                              <p:par>
                                <p:cTn id="73" presetID="8" presetClass="emph" presetSubtype="0" fill="hold" nodeType="withEffect">
                                  <p:stCondLst>
                                    <p:cond delay="0"/>
                                  </p:stCondLst>
                                  <p:childTnLst>
                                    <p:animRot by="10800000">
                                      <p:cBhvr>
                                        <p:cTn id="74" dur="5000" fill="hold"/>
                                        <p:tgtEl>
                                          <p:spTgt spid="10"/>
                                        </p:tgtEl>
                                        <p:attrNameLst>
                                          <p:attrName>r</p:attrName>
                                        </p:attrNameLst>
                                      </p:cBhvr>
                                    </p:animRot>
                                  </p:childTnLst>
                                </p:cTn>
                              </p:par>
                              <p:par>
                                <p:cTn id="75" presetID="8" presetClass="emph" presetSubtype="0" fill="hold" nodeType="withEffect">
                                  <p:stCondLst>
                                    <p:cond delay="0"/>
                                  </p:stCondLst>
                                  <p:childTnLst>
                                    <p:animRot by="10800000">
                                      <p:cBhvr>
                                        <p:cTn id="76" dur="5000" fill="hold"/>
                                        <p:tgtEl>
                                          <p:spTgt spid="12"/>
                                        </p:tgtEl>
                                        <p:attrNameLst>
                                          <p:attrName>r</p:attrName>
                                        </p:attrNameLst>
                                      </p:cBhvr>
                                    </p:animRot>
                                  </p:childTnLst>
                                </p:cTn>
                              </p:par>
                              <p:par>
                                <p:cTn id="77" presetID="8" presetClass="emph" presetSubtype="0" fill="hold" nodeType="withEffect">
                                  <p:stCondLst>
                                    <p:cond delay="0"/>
                                  </p:stCondLst>
                                  <p:childTnLst>
                                    <p:animRot by="10800000">
                                      <p:cBhvr>
                                        <p:cTn id="78" dur="5000" fill="hold"/>
                                        <p:tgtEl>
                                          <p:spTgt spid="13"/>
                                        </p:tgtEl>
                                        <p:attrNameLst>
                                          <p:attrName>r</p:attrName>
                                        </p:attrNameLst>
                                      </p:cBhvr>
                                    </p:animRot>
                                  </p:childTnLst>
                                </p:cTn>
                              </p:par>
                              <p:par>
                                <p:cTn id="79" presetID="8" presetClass="emph" presetSubtype="0" fill="hold" nodeType="withEffect">
                                  <p:stCondLst>
                                    <p:cond delay="0"/>
                                  </p:stCondLst>
                                  <p:childTnLst>
                                    <p:animRot by="10800000">
                                      <p:cBhvr>
                                        <p:cTn id="80" dur="5000" fill="hold"/>
                                        <p:tgtEl>
                                          <p:spTgt spid="14"/>
                                        </p:tgtEl>
                                        <p:attrNameLst>
                                          <p:attrName>r</p:attrName>
                                        </p:attrNameLst>
                                      </p:cBhvr>
                                    </p:animRot>
                                  </p:childTnLst>
                                </p:cTn>
                              </p:par>
                              <p:par>
                                <p:cTn id="81" presetID="8" presetClass="emph" presetSubtype="0" fill="hold" nodeType="withEffect">
                                  <p:stCondLst>
                                    <p:cond delay="0"/>
                                  </p:stCondLst>
                                  <p:childTnLst>
                                    <p:animRot by="10800000">
                                      <p:cBhvr>
                                        <p:cTn id="82" dur="5000" fill="hold"/>
                                        <p:tgtEl>
                                          <p:spTgt spid="15"/>
                                        </p:tgtEl>
                                        <p:attrNameLst>
                                          <p:attrName>r</p:attrName>
                                        </p:attrNameLst>
                                      </p:cBhvr>
                                    </p:animRot>
                                  </p:childTnLst>
                                </p:cTn>
                              </p:par>
                              <p:par>
                                <p:cTn id="83" presetID="8" presetClass="emph" presetSubtype="0" fill="hold" nodeType="withEffect">
                                  <p:stCondLst>
                                    <p:cond delay="0"/>
                                  </p:stCondLst>
                                  <p:childTnLst>
                                    <p:animRot by="10800000">
                                      <p:cBhvr>
                                        <p:cTn id="84" dur="5000" fill="hold"/>
                                        <p:tgtEl>
                                          <p:spTgt spid="16"/>
                                        </p:tgtEl>
                                        <p:attrNameLst>
                                          <p:attrName>r</p:attrName>
                                        </p:attrNameLst>
                                      </p:cBhvr>
                                    </p:animRot>
                                  </p:childTnLst>
                                </p:cTn>
                              </p:par>
                              <p:par>
                                <p:cTn id="85" presetID="8" presetClass="emph" presetSubtype="0" fill="hold" nodeType="withEffect">
                                  <p:stCondLst>
                                    <p:cond delay="0"/>
                                  </p:stCondLst>
                                  <p:childTnLst>
                                    <p:animRot by="10800000">
                                      <p:cBhvr>
                                        <p:cTn id="86" dur="5000" fill="hold"/>
                                        <p:tgtEl>
                                          <p:spTgt spid="17"/>
                                        </p:tgtEl>
                                        <p:attrNameLst>
                                          <p:attrName>r</p:attrName>
                                        </p:attrNameLst>
                                      </p:cBhvr>
                                    </p:animRot>
                                  </p:childTnLst>
                                </p:cTn>
                              </p:par>
                              <p:par>
                                <p:cTn id="87" presetID="8" presetClass="emph" presetSubtype="0" fill="hold" nodeType="withEffect">
                                  <p:stCondLst>
                                    <p:cond delay="0"/>
                                  </p:stCondLst>
                                  <p:childTnLst>
                                    <p:animRot by="10800000">
                                      <p:cBhvr>
                                        <p:cTn id="88" dur="5000" fill="hold"/>
                                        <p:tgtEl>
                                          <p:spTgt spid="23"/>
                                        </p:tgtEl>
                                        <p:attrNameLst>
                                          <p:attrName>r</p:attrName>
                                        </p:attrNameLst>
                                      </p:cBhvr>
                                    </p:animRot>
                                  </p:childTnLst>
                                </p:cTn>
                              </p:par>
                              <p:par>
                                <p:cTn id="89" presetID="8" presetClass="emph" presetSubtype="0" fill="hold" nodeType="withEffect">
                                  <p:stCondLst>
                                    <p:cond delay="0"/>
                                  </p:stCondLst>
                                  <p:childTnLst>
                                    <p:animRot by="10800000">
                                      <p:cBhvr>
                                        <p:cTn id="90" dur="5000" fill="hold"/>
                                        <p:tgtEl>
                                          <p:spTgt spid="24"/>
                                        </p:tgtEl>
                                        <p:attrNameLst>
                                          <p:attrName>r</p:attrName>
                                        </p:attrNameLst>
                                      </p:cBhvr>
                                    </p:animRot>
                                  </p:childTnLst>
                                </p:cTn>
                              </p:par>
                              <p:par>
                                <p:cTn id="91" presetID="8" presetClass="emph" presetSubtype="0" fill="hold" nodeType="withEffect">
                                  <p:stCondLst>
                                    <p:cond delay="0"/>
                                  </p:stCondLst>
                                  <p:childTnLst>
                                    <p:animRot by="10800000">
                                      <p:cBhvr>
                                        <p:cTn id="92" dur="5000" fill="hold"/>
                                        <p:tgtEl>
                                          <p:spTgt spid="25"/>
                                        </p:tgtEl>
                                        <p:attrNameLst>
                                          <p:attrName>r</p:attrName>
                                        </p:attrNameLst>
                                      </p:cBhvr>
                                    </p:animRot>
                                  </p:childTnLst>
                                </p:cTn>
                              </p:par>
                              <p:par>
                                <p:cTn id="93" presetID="8" presetClass="emph" presetSubtype="0" fill="hold" nodeType="withEffect">
                                  <p:stCondLst>
                                    <p:cond delay="0"/>
                                  </p:stCondLst>
                                  <p:childTnLst>
                                    <p:animRot by="10800000">
                                      <p:cBhvr>
                                        <p:cTn id="94" dur="5000" fill="hold"/>
                                        <p:tgtEl>
                                          <p:spTgt spid="26"/>
                                        </p:tgtEl>
                                        <p:attrNameLst>
                                          <p:attrName>r</p:attrName>
                                        </p:attrNameLst>
                                      </p:cBhvr>
                                    </p:animRot>
                                  </p:childTnLst>
                                </p:cTn>
                              </p:par>
                              <p:par>
                                <p:cTn id="95" presetID="8" presetClass="emph" presetSubtype="0" fill="hold" nodeType="withEffect">
                                  <p:stCondLst>
                                    <p:cond delay="0"/>
                                  </p:stCondLst>
                                  <p:childTnLst>
                                    <p:animRot by="10800000">
                                      <p:cBhvr>
                                        <p:cTn id="96" dur="5000" fill="hold"/>
                                        <p:tgtEl>
                                          <p:spTgt spid="27"/>
                                        </p:tgtEl>
                                        <p:attrNameLst>
                                          <p:attrName>r</p:attrName>
                                        </p:attrNameLst>
                                      </p:cBhvr>
                                    </p:animRot>
                                  </p:childTnLst>
                                </p:cTn>
                              </p:par>
                              <p:par>
                                <p:cTn id="97" presetID="2" presetClass="exit" presetSubtype="8" fill="hold" nodeType="withEffect">
                                  <p:stCondLst>
                                    <p:cond delay="0"/>
                                  </p:stCondLst>
                                  <p:childTnLst>
                                    <p:anim calcmode="lin" valueType="num">
                                      <p:cBhvr additive="base">
                                        <p:cTn id="98" dur="5000"/>
                                        <p:tgtEl>
                                          <p:spTgt spid="3"/>
                                        </p:tgtEl>
                                        <p:attrNameLst>
                                          <p:attrName>ppt_x</p:attrName>
                                        </p:attrNameLst>
                                      </p:cBhvr>
                                      <p:tavLst>
                                        <p:tav tm="0">
                                          <p:val>
                                            <p:strVal val="ppt_x"/>
                                          </p:val>
                                        </p:tav>
                                        <p:tav tm="100000">
                                          <p:val>
                                            <p:strVal val="0-ppt_w/2"/>
                                          </p:val>
                                        </p:tav>
                                      </p:tavLst>
                                    </p:anim>
                                    <p:anim calcmode="lin" valueType="num">
                                      <p:cBhvr additive="base">
                                        <p:cTn id="99" dur="5000"/>
                                        <p:tgtEl>
                                          <p:spTgt spid="3"/>
                                        </p:tgtEl>
                                        <p:attrNameLst>
                                          <p:attrName>ppt_y</p:attrName>
                                        </p:attrNameLst>
                                      </p:cBhvr>
                                      <p:tavLst>
                                        <p:tav tm="0">
                                          <p:val>
                                            <p:strVal val="ppt_y"/>
                                          </p:val>
                                        </p:tav>
                                        <p:tav tm="100000">
                                          <p:val>
                                            <p:strVal val="ppt_y"/>
                                          </p:val>
                                        </p:tav>
                                      </p:tavLst>
                                    </p:anim>
                                    <p:set>
                                      <p:cBhvr>
                                        <p:cTn id="100" dur="1" fill="hold">
                                          <p:stCondLst>
                                            <p:cond delay="4999"/>
                                          </p:stCondLst>
                                        </p:cTn>
                                        <p:tgtEl>
                                          <p:spTgt spid="3"/>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5000"/>
                                        <p:tgtEl>
                                          <p:spTgt spid="5"/>
                                        </p:tgtEl>
                                        <p:attrNameLst>
                                          <p:attrName>ppt_x</p:attrName>
                                        </p:attrNameLst>
                                      </p:cBhvr>
                                      <p:tavLst>
                                        <p:tav tm="0">
                                          <p:val>
                                            <p:strVal val="ppt_x"/>
                                          </p:val>
                                        </p:tav>
                                        <p:tav tm="100000">
                                          <p:val>
                                            <p:strVal val="0-ppt_w/2"/>
                                          </p:val>
                                        </p:tav>
                                      </p:tavLst>
                                    </p:anim>
                                    <p:anim calcmode="lin" valueType="num">
                                      <p:cBhvr additive="base">
                                        <p:cTn id="103" dur="5000"/>
                                        <p:tgtEl>
                                          <p:spTgt spid="5"/>
                                        </p:tgtEl>
                                        <p:attrNameLst>
                                          <p:attrName>ppt_y</p:attrName>
                                        </p:attrNameLst>
                                      </p:cBhvr>
                                      <p:tavLst>
                                        <p:tav tm="0">
                                          <p:val>
                                            <p:strVal val="ppt_y"/>
                                          </p:val>
                                        </p:tav>
                                        <p:tav tm="100000">
                                          <p:val>
                                            <p:strVal val="ppt_y"/>
                                          </p:val>
                                        </p:tav>
                                      </p:tavLst>
                                    </p:anim>
                                    <p:set>
                                      <p:cBhvr>
                                        <p:cTn id="104" dur="1" fill="hold">
                                          <p:stCondLst>
                                            <p:cond delay="4999"/>
                                          </p:stCondLst>
                                        </p:cTn>
                                        <p:tgtEl>
                                          <p:spTgt spid="5"/>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5000"/>
                                        <p:tgtEl>
                                          <p:spTgt spid="7"/>
                                        </p:tgtEl>
                                        <p:attrNameLst>
                                          <p:attrName>ppt_x</p:attrName>
                                        </p:attrNameLst>
                                      </p:cBhvr>
                                      <p:tavLst>
                                        <p:tav tm="0">
                                          <p:val>
                                            <p:strVal val="ppt_x"/>
                                          </p:val>
                                        </p:tav>
                                        <p:tav tm="100000">
                                          <p:val>
                                            <p:strVal val="0-ppt_w/2"/>
                                          </p:val>
                                        </p:tav>
                                      </p:tavLst>
                                    </p:anim>
                                    <p:anim calcmode="lin" valueType="num">
                                      <p:cBhvr additive="base">
                                        <p:cTn id="107" dur="5000"/>
                                        <p:tgtEl>
                                          <p:spTgt spid="7"/>
                                        </p:tgtEl>
                                        <p:attrNameLst>
                                          <p:attrName>ppt_y</p:attrName>
                                        </p:attrNameLst>
                                      </p:cBhvr>
                                      <p:tavLst>
                                        <p:tav tm="0">
                                          <p:val>
                                            <p:strVal val="ppt_y"/>
                                          </p:val>
                                        </p:tav>
                                        <p:tav tm="100000">
                                          <p:val>
                                            <p:strVal val="ppt_y"/>
                                          </p:val>
                                        </p:tav>
                                      </p:tavLst>
                                    </p:anim>
                                    <p:set>
                                      <p:cBhvr>
                                        <p:cTn id="108" dur="1" fill="hold">
                                          <p:stCondLst>
                                            <p:cond delay="4999"/>
                                          </p:stCondLst>
                                        </p:cTn>
                                        <p:tgtEl>
                                          <p:spTgt spid="7"/>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5000"/>
                                        <p:tgtEl>
                                          <p:spTgt spid="9"/>
                                        </p:tgtEl>
                                        <p:attrNameLst>
                                          <p:attrName>ppt_x</p:attrName>
                                        </p:attrNameLst>
                                      </p:cBhvr>
                                      <p:tavLst>
                                        <p:tav tm="0">
                                          <p:val>
                                            <p:strVal val="ppt_x"/>
                                          </p:val>
                                        </p:tav>
                                        <p:tav tm="100000">
                                          <p:val>
                                            <p:strVal val="0-ppt_w/2"/>
                                          </p:val>
                                        </p:tav>
                                      </p:tavLst>
                                    </p:anim>
                                    <p:anim calcmode="lin" valueType="num">
                                      <p:cBhvr additive="base">
                                        <p:cTn id="111" dur="5000"/>
                                        <p:tgtEl>
                                          <p:spTgt spid="9"/>
                                        </p:tgtEl>
                                        <p:attrNameLst>
                                          <p:attrName>ppt_y</p:attrName>
                                        </p:attrNameLst>
                                      </p:cBhvr>
                                      <p:tavLst>
                                        <p:tav tm="0">
                                          <p:val>
                                            <p:strVal val="ppt_y"/>
                                          </p:val>
                                        </p:tav>
                                        <p:tav tm="100000">
                                          <p:val>
                                            <p:strVal val="ppt_y"/>
                                          </p:val>
                                        </p:tav>
                                      </p:tavLst>
                                    </p:anim>
                                    <p:set>
                                      <p:cBhvr>
                                        <p:cTn id="112" dur="1" fill="hold">
                                          <p:stCondLst>
                                            <p:cond delay="4999"/>
                                          </p:stCondLst>
                                        </p:cTn>
                                        <p:tgtEl>
                                          <p:spTgt spid="9"/>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5000"/>
                                        <p:tgtEl>
                                          <p:spTgt spid="11"/>
                                        </p:tgtEl>
                                        <p:attrNameLst>
                                          <p:attrName>ppt_x</p:attrName>
                                        </p:attrNameLst>
                                      </p:cBhvr>
                                      <p:tavLst>
                                        <p:tav tm="0">
                                          <p:val>
                                            <p:strVal val="ppt_x"/>
                                          </p:val>
                                        </p:tav>
                                        <p:tav tm="100000">
                                          <p:val>
                                            <p:strVal val="0-ppt_w/2"/>
                                          </p:val>
                                        </p:tav>
                                      </p:tavLst>
                                    </p:anim>
                                    <p:anim calcmode="lin" valueType="num">
                                      <p:cBhvr additive="base">
                                        <p:cTn id="115" dur="5000"/>
                                        <p:tgtEl>
                                          <p:spTgt spid="11"/>
                                        </p:tgtEl>
                                        <p:attrNameLst>
                                          <p:attrName>ppt_y</p:attrName>
                                        </p:attrNameLst>
                                      </p:cBhvr>
                                      <p:tavLst>
                                        <p:tav tm="0">
                                          <p:val>
                                            <p:strVal val="ppt_y"/>
                                          </p:val>
                                        </p:tav>
                                        <p:tav tm="100000">
                                          <p:val>
                                            <p:strVal val="ppt_y"/>
                                          </p:val>
                                        </p:tav>
                                      </p:tavLst>
                                    </p:anim>
                                    <p:set>
                                      <p:cBhvr>
                                        <p:cTn id="116" dur="1" fill="hold">
                                          <p:stCondLst>
                                            <p:cond delay="4999"/>
                                          </p:stCondLst>
                                        </p:cTn>
                                        <p:tgtEl>
                                          <p:spTgt spid="11"/>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5000"/>
                                        <p:tgtEl>
                                          <p:spTgt spid="18"/>
                                        </p:tgtEl>
                                        <p:attrNameLst>
                                          <p:attrName>ppt_x</p:attrName>
                                        </p:attrNameLst>
                                      </p:cBhvr>
                                      <p:tavLst>
                                        <p:tav tm="0">
                                          <p:val>
                                            <p:strVal val="ppt_x"/>
                                          </p:val>
                                        </p:tav>
                                        <p:tav tm="100000">
                                          <p:val>
                                            <p:strVal val="0-ppt_w/2"/>
                                          </p:val>
                                        </p:tav>
                                      </p:tavLst>
                                    </p:anim>
                                    <p:anim calcmode="lin" valueType="num">
                                      <p:cBhvr additive="base">
                                        <p:cTn id="119" dur="5000"/>
                                        <p:tgtEl>
                                          <p:spTgt spid="18"/>
                                        </p:tgtEl>
                                        <p:attrNameLst>
                                          <p:attrName>ppt_y</p:attrName>
                                        </p:attrNameLst>
                                      </p:cBhvr>
                                      <p:tavLst>
                                        <p:tav tm="0">
                                          <p:val>
                                            <p:strVal val="ppt_y"/>
                                          </p:val>
                                        </p:tav>
                                        <p:tav tm="100000">
                                          <p:val>
                                            <p:strVal val="ppt_y"/>
                                          </p:val>
                                        </p:tav>
                                      </p:tavLst>
                                    </p:anim>
                                    <p:set>
                                      <p:cBhvr>
                                        <p:cTn id="120" dur="1" fill="hold">
                                          <p:stCondLst>
                                            <p:cond delay="4999"/>
                                          </p:stCondLst>
                                        </p:cTn>
                                        <p:tgtEl>
                                          <p:spTgt spid="18"/>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19"/>
                                        </p:tgtEl>
                                        <p:attrNameLst>
                                          <p:attrName>ppt_x</p:attrName>
                                        </p:attrNameLst>
                                      </p:cBhvr>
                                      <p:tavLst>
                                        <p:tav tm="0">
                                          <p:val>
                                            <p:strVal val="ppt_x"/>
                                          </p:val>
                                        </p:tav>
                                        <p:tav tm="100000">
                                          <p:val>
                                            <p:strVal val="0-ppt_w/2"/>
                                          </p:val>
                                        </p:tav>
                                      </p:tavLst>
                                    </p:anim>
                                    <p:anim calcmode="lin" valueType="num">
                                      <p:cBhvr additive="base">
                                        <p:cTn id="123" dur="5000"/>
                                        <p:tgtEl>
                                          <p:spTgt spid="19"/>
                                        </p:tgtEl>
                                        <p:attrNameLst>
                                          <p:attrName>ppt_y</p:attrName>
                                        </p:attrNameLst>
                                      </p:cBhvr>
                                      <p:tavLst>
                                        <p:tav tm="0">
                                          <p:val>
                                            <p:strVal val="ppt_y"/>
                                          </p:val>
                                        </p:tav>
                                        <p:tav tm="100000">
                                          <p:val>
                                            <p:strVal val="ppt_y"/>
                                          </p:val>
                                        </p:tav>
                                      </p:tavLst>
                                    </p:anim>
                                    <p:set>
                                      <p:cBhvr>
                                        <p:cTn id="124" dur="1" fill="hold">
                                          <p:stCondLst>
                                            <p:cond delay="4999"/>
                                          </p:stCondLst>
                                        </p:cTn>
                                        <p:tgtEl>
                                          <p:spTgt spid="19"/>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20"/>
                                        </p:tgtEl>
                                        <p:attrNameLst>
                                          <p:attrName>ppt_x</p:attrName>
                                        </p:attrNameLst>
                                      </p:cBhvr>
                                      <p:tavLst>
                                        <p:tav tm="0">
                                          <p:val>
                                            <p:strVal val="ppt_x"/>
                                          </p:val>
                                        </p:tav>
                                        <p:tav tm="100000">
                                          <p:val>
                                            <p:strVal val="0-ppt_w/2"/>
                                          </p:val>
                                        </p:tav>
                                      </p:tavLst>
                                    </p:anim>
                                    <p:anim calcmode="lin" valueType="num">
                                      <p:cBhvr additive="base">
                                        <p:cTn id="127" dur="5000"/>
                                        <p:tgtEl>
                                          <p:spTgt spid="20"/>
                                        </p:tgtEl>
                                        <p:attrNameLst>
                                          <p:attrName>ppt_y</p:attrName>
                                        </p:attrNameLst>
                                      </p:cBhvr>
                                      <p:tavLst>
                                        <p:tav tm="0">
                                          <p:val>
                                            <p:strVal val="ppt_y"/>
                                          </p:val>
                                        </p:tav>
                                        <p:tav tm="100000">
                                          <p:val>
                                            <p:strVal val="ppt_y"/>
                                          </p:val>
                                        </p:tav>
                                      </p:tavLst>
                                    </p:anim>
                                    <p:set>
                                      <p:cBhvr>
                                        <p:cTn id="128" dur="1" fill="hold">
                                          <p:stCondLst>
                                            <p:cond delay="4999"/>
                                          </p:stCondLst>
                                        </p:cTn>
                                        <p:tgtEl>
                                          <p:spTgt spid="2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21"/>
                                        </p:tgtEl>
                                        <p:attrNameLst>
                                          <p:attrName>ppt_x</p:attrName>
                                        </p:attrNameLst>
                                      </p:cBhvr>
                                      <p:tavLst>
                                        <p:tav tm="0">
                                          <p:val>
                                            <p:strVal val="ppt_x"/>
                                          </p:val>
                                        </p:tav>
                                        <p:tav tm="100000">
                                          <p:val>
                                            <p:strVal val="0-ppt_w/2"/>
                                          </p:val>
                                        </p:tav>
                                      </p:tavLst>
                                    </p:anim>
                                    <p:anim calcmode="lin" valueType="num">
                                      <p:cBhvr additive="base">
                                        <p:cTn id="131" dur="5000"/>
                                        <p:tgtEl>
                                          <p:spTgt spid="21"/>
                                        </p:tgtEl>
                                        <p:attrNameLst>
                                          <p:attrName>ppt_y</p:attrName>
                                        </p:attrNameLst>
                                      </p:cBhvr>
                                      <p:tavLst>
                                        <p:tav tm="0">
                                          <p:val>
                                            <p:strVal val="ppt_y"/>
                                          </p:val>
                                        </p:tav>
                                        <p:tav tm="100000">
                                          <p:val>
                                            <p:strVal val="ppt_y"/>
                                          </p:val>
                                        </p:tav>
                                      </p:tavLst>
                                    </p:anim>
                                    <p:set>
                                      <p:cBhvr>
                                        <p:cTn id="132" dur="1" fill="hold">
                                          <p:stCondLst>
                                            <p:cond delay="4999"/>
                                          </p:stCondLst>
                                        </p:cTn>
                                        <p:tgtEl>
                                          <p:spTgt spid="21"/>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22"/>
                                        </p:tgtEl>
                                        <p:attrNameLst>
                                          <p:attrName>ppt_x</p:attrName>
                                        </p:attrNameLst>
                                      </p:cBhvr>
                                      <p:tavLst>
                                        <p:tav tm="0">
                                          <p:val>
                                            <p:strVal val="ppt_x"/>
                                          </p:val>
                                        </p:tav>
                                        <p:tav tm="100000">
                                          <p:val>
                                            <p:strVal val="0-ppt_w/2"/>
                                          </p:val>
                                        </p:tav>
                                      </p:tavLst>
                                    </p:anim>
                                    <p:anim calcmode="lin" valueType="num">
                                      <p:cBhvr additive="base">
                                        <p:cTn id="135" dur="5000"/>
                                        <p:tgtEl>
                                          <p:spTgt spid="22"/>
                                        </p:tgtEl>
                                        <p:attrNameLst>
                                          <p:attrName>ppt_y</p:attrName>
                                        </p:attrNameLst>
                                      </p:cBhvr>
                                      <p:tavLst>
                                        <p:tav tm="0">
                                          <p:val>
                                            <p:strVal val="ppt_y"/>
                                          </p:val>
                                        </p:tav>
                                        <p:tav tm="100000">
                                          <p:val>
                                            <p:strVal val="ppt_y"/>
                                          </p:val>
                                        </p:tav>
                                      </p:tavLst>
                                    </p:anim>
                                    <p:set>
                                      <p:cBhvr>
                                        <p:cTn id="136" dur="1" fill="hold">
                                          <p:stCondLst>
                                            <p:cond delay="4999"/>
                                          </p:stCondLst>
                                        </p:cTn>
                                        <p:tgtEl>
                                          <p:spTgt spid="22"/>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28"/>
                                        </p:tgtEl>
                                        <p:attrNameLst>
                                          <p:attrName>ppt_x</p:attrName>
                                        </p:attrNameLst>
                                      </p:cBhvr>
                                      <p:tavLst>
                                        <p:tav tm="0">
                                          <p:val>
                                            <p:strVal val="ppt_x"/>
                                          </p:val>
                                        </p:tav>
                                        <p:tav tm="100000">
                                          <p:val>
                                            <p:strVal val="0-ppt_w/2"/>
                                          </p:val>
                                        </p:tav>
                                      </p:tavLst>
                                    </p:anim>
                                    <p:anim calcmode="lin" valueType="num">
                                      <p:cBhvr additive="base">
                                        <p:cTn id="139" dur="5000"/>
                                        <p:tgtEl>
                                          <p:spTgt spid="28"/>
                                        </p:tgtEl>
                                        <p:attrNameLst>
                                          <p:attrName>ppt_y</p:attrName>
                                        </p:attrNameLst>
                                      </p:cBhvr>
                                      <p:tavLst>
                                        <p:tav tm="0">
                                          <p:val>
                                            <p:strVal val="ppt_y"/>
                                          </p:val>
                                        </p:tav>
                                        <p:tav tm="100000">
                                          <p:val>
                                            <p:strVal val="ppt_y"/>
                                          </p:val>
                                        </p:tav>
                                      </p:tavLst>
                                    </p:anim>
                                    <p:set>
                                      <p:cBhvr>
                                        <p:cTn id="140" dur="1" fill="hold">
                                          <p:stCondLst>
                                            <p:cond delay="4999"/>
                                          </p:stCondLst>
                                        </p:cTn>
                                        <p:tgtEl>
                                          <p:spTgt spid="28"/>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29"/>
                                        </p:tgtEl>
                                        <p:attrNameLst>
                                          <p:attrName>ppt_x</p:attrName>
                                        </p:attrNameLst>
                                      </p:cBhvr>
                                      <p:tavLst>
                                        <p:tav tm="0">
                                          <p:val>
                                            <p:strVal val="ppt_x"/>
                                          </p:val>
                                        </p:tav>
                                        <p:tav tm="100000">
                                          <p:val>
                                            <p:strVal val="0-ppt_w/2"/>
                                          </p:val>
                                        </p:tav>
                                      </p:tavLst>
                                    </p:anim>
                                    <p:anim calcmode="lin" valueType="num">
                                      <p:cBhvr additive="base">
                                        <p:cTn id="143" dur="5000"/>
                                        <p:tgtEl>
                                          <p:spTgt spid="29"/>
                                        </p:tgtEl>
                                        <p:attrNameLst>
                                          <p:attrName>ppt_y</p:attrName>
                                        </p:attrNameLst>
                                      </p:cBhvr>
                                      <p:tavLst>
                                        <p:tav tm="0">
                                          <p:val>
                                            <p:strVal val="ppt_y"/>
                                          </p:val>
                                        </p:tav>
                                        <p:tav tm="100000">
                                          <p:val>
                                            <p:strVal val="ppt_y"/>
                                          </p:val>
                                        </p:tav>
                                      </p:tavLst>
                                    </p:anim>
                                    <p:set>
                                      <p:cBhvr>
                                        <p:cTn id="144" dur="1" fill="hold">
                                          <p:stCondLst>
                                            <p:cond delay="4999"/>
                                          </p:stCondLst>
                                        </p:cTn>
                                        <p:tgtEl>
                                          <p:spTgt spid="29"/>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30"/>
                                        </p:tgtEl>
                                        <p:attrNameLst>
                                          <p:attrName>ppt_x</p:attrName>
                                        </p:attrNameLst>
                                      </p:cBhvr>
                                      <p:tavLst>
                                        <p:tav tm="0">
                                          <p:val>
                                            <p:strVal val="ppt_x"/>
                                          </p:val>
                                        </p:tav>
                                        <p:tav tm="100000">
                                          <p:val>
                                            <p:strVal val="0-ppt_w/2"/>
                                          </p:val>
                                        </p:tav>
                                      </p:tavLst>
                                    </p:anim>
                                    <p:anim calcmode="lin" valueType="num">
                                      <p:cBhvr additive="base">
                                        <p:cTn id="147" dur="5000"/>
                                        <p:tgtEl>
                                          <p:spTgt spid="30"/>
                                        </p:tgtEl>
                                        <p:attrNameLst>
                                          <p:attrName>ppt_y</p:attrName>
                                        </p:attrNameLst>
                                      </p:cBhvr>
                                      <p:tavLst>
                                        <p:tav tm="0">
                                          <p:val>
                                            <p:strVal val="ppt_y"/>
                                          </p:val>
                                        </p:tav>
                                        <p:tav tm="100000">
                                          <p:val>
                                            <p:strVal val="ppt_y"/>
                                          </p:val>
                                        </p:tav>
                                      </p:tavLst>
                                    </p:anim>
                                    <p:set>
                                      <p:cBhvr>
                                        <p:cTn id="148" dur="1" fill="hold">
                                          <p:stCondLst>
                                            <p:cond delay="4999"/>
                                          </p:stCondLst>
                                        </p:cTn>
                                        <p:tgtEl>
                                          <p:spTgt spid="30"/>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5000"/>
                                        <p:tgtEl>
                                          <p:spTgt spid="31"/>
                                        </p:tgtEl>
                                        <p:attrNameLst>
                                          <p:attrName>ppt_x</p:attrName>
                                        </p:attrNameLst>
                                      </p:cBhvr>
                                      <p:tavLst>
                                        <p:tav tm="0">
                                          <p:val>
                                            <p:strVal val="ppt_x"/>
                                          </p:val>
                                        </p:tav>
                                        <p:tav tm="100000">
                                          <p:val>
                                            <p:strVal val="0-ppt_w/2"/>
                                          </p:val>
                                        </p:tav>
                                      </p:tavLst>
                                    </p:anim>
                                    <p:anim calcmode="lin" valueType="num">
                                      <p:cBhvr additive="base">
                                        <p:cTn id="151" dur="5000"/>
                                        <p:tgtEl>
                                          <p:spTgt spid="31"/>
                                        </p:tgtEl>
                                        <p:attrNameLst>
                                          <p:attrName>ppt_y</p:attrName>
                                        </p:attrNameLst>
                                      </p:cBhvr>
                                      <p:tavLst>
                                        <p:tav tm="0">
                                          <p:val>
                                            <p:strVal val="ppt_y"/>
                                          </p:val>
                                        </p:tav>
                                        <p:tav tm="100000">
                                          <p:val>
                                            <p:strVal val="ppt_y"/>
                                          </p:val>
                                        </p:tav>
                                      </p:tavLst>
                                    </p:anim>
                                    <p:set>
                                      <p:cBhvr>
                                        <p:cTn id="152" dur="1" fill="hold">
                                          <p:stCondLst>
                                            <p:cond delay="4999"/>
                                          </p:stCondLst>
                                        </p:cTn>
                                        <p:tgtEl>
                                          <p:spTgt spid="31"/>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5000"/>
                                        <p:tgtEl>
                                          <p:spTgt spid="32"/>
                                        </p:tgtEl>
                                        <p:attrNameLst>
                                          <p:attrName>ppt_x</p:attrName>
                                        </p:attrNameLst>
                                      </p:cBhvr>
                                      <p:tavLst>
                                        <p:tav tm="0">
                                          <p:val>
                                            <p:strVal val="ppt_x"/>
                                          </p:val>
                                        </p:tav>
                                        <p:tav tm="100000">
                                          <p:val>
                                            <p:strVal val="0-ppt_w/2"/>
                                          </p:val>
                                        </p:tav>
                                      </p:tavLst>
                                    </p:anim>
                                    <p:anim calcmode="lin" valueType="num">
                                      <p:cBhvr additive="base">
                                        <p:cTn id="155" dur="5000"/>
                                        <p:tgtEl>
                                          <p:spTgt spid="32"/>
                                        </p:tgtEl>
                                        <p:attrNameLst>
                                          <p:attrName>ppt_y</p:attrName>
                                        </p:attrNameLst>
                                      </p:cBhvr>
                                      <p:tavLst>
                                        <p:tav tm="0">
                                          <p:val>
                                            <p:strVal val="ppt_y"/>
                                          </p:val>
                                        </p:tav>
                                        <p:tav tm="100000">
                                          <p:val>
                                            <p:strVal val="ppt_y"/>
                                          </p:val>
                                        </p:tav>
                                      </p:tavLst>
                                    </p:anim>
                                    <p:set>
                                      <p:cBhvr>
                                        <p:cTn id="156" dur="1" fill="hold">
                                          <p:stCondLst>
                                            <p:cond delay="4999"/>
                                          </p:stCondLst>
                                        </p:cTn>
                                        <p:tgtEl>
                                          <p:spTgt spid="32"/>
                                        </p:tgtEl>
                                        <p:attrNameLst>
                                          <p:attrName>style.visibility</p:attrName>
                                        </p:attrNameLst>
                                      </p:cBhvr>
                                      <p:to>
                                        <p:strVal val="hidden"/>
                                      </p:to>
                                    </p:set>
                                  </p:childTnLst>
                                </p:cTn>
                              </p:par>
                              <p:par>
                                <p:cTn id="157" presetID="8" presetClass="emph" presetSubtype="0" fill="hold" nodeType="withEffect">
                                  <p:stCondLst>
                                    <p:cond delay="0"/>
                                  </p:stCondLst>
                                  <p:childTnLst>
                                    <p:animRot by="-10800000">
                                      <p:cBhvr>
                                        <p:cTn id="158" dur="5000" fill="hold"/>
                                        <p:tgtEl>
                                          <p:spTgt spid="3"/>
                                        </p:tgtEl>
                                        <p:attrNameLst>
                                          <p:attrName>r</p:attrName>
                                        </p:attrNameLst>
                                      </p:cBhvr>
                                    </p:animRot>
                                  </p:childTnLst>
                                </p:cTn>
                              </p:par>
                              <p:par>
                                <p:cTn id="159" presetID="8" presetClass="emph" presetSubtype="0" fill="hold" nodeType="withEffect">
                                  <p:stCondLst>
                                    <p:cond delay="0"/>
                                  </p:stCondLst>
                                  <p:childTnLst>
                                    <p:animRot by="-10800000">
                                      <p:cBhvr>
                                        <p:cTn id="160" dur="5000" fill="hold"/>
                                        <p:tgtEl>
                                          <p:spTgt spid="5"/>
                                        </p:tgtEl>
                                        <p:attrNameLst>
                                          <p:attrName>r</p:attrName>
                                        </p:attrNameLst>
                                      </p:cBhvr>
                                    </p:animRot>
                                  </p:childTnLst>
                                </p:cTn>
                              </p:par>
                              <p:par>
                                <p:cTn id="161" presetID="8" presetClass="emph" presetSubtype="0" fill="hold" nodeType="withEffect">
                                  <p:stCondLst>
                                    <p:cond delay="0"/>
                                  </p:stCondLst>
                                  <p:childTnLst>
                                    <p:animRot by="-10800000">
                                      <p:cBhvr>
                                        <p:cTn id="162" dur="5000" fill="hold"/>
                                        <p:tgtEl>
                                          <p:spTgt spid="7"/>
                                        </p:tgtEl>
                                        <p:attrNameLst>
                                          <p:attrName>r</p:attrName>
                                        </p:attrNameLst>
                                      </p:cBhvr>
                                    </p:animRot>
                                  </p:childTnLst>
                                </p:cTn>
                              </p:par>
                              <p:par>
                                <p:cTn id="163" presetID="8" presetClass="emph" presetSubtype="0" fill="hold" nodeType="withEffect">
                                  <p:stCondLst>
                                    <p:cond delay="0"/>
                                  </p:stCondLst>
                                  <p:childTnLst>
                                    <p:animRot by="-10800000">
                                      <p:cBhvr>
                                        <p:cTn id="164" dur="5000" fill="hold"/>
                                        <p:tgtEl>
                                          <p:spTgt spid="9"/>
                                        </p:tgtEl>
                                        <p:attrNameLst>
                                          <p:attrName>r</p:attrName>
                                        </p:attrNameLst>
                                      </p:cBhvr>
                                    </p:animRot>
                                  </p:childTnLst>
                                </p:cTn>
                              </p:par>
                              <p:par>
                                <p:cTn id="165" presetID="8" presetClass="emph" presetSubtype="0" fill="hold" nodeType="withEffect">
                                  <p:stCondLst>
                                    <p:cond delay="0"/>
                                  </p:stCondLst>
                                  <p:childTnLst>
                                    <p:animRot by="-10800000">
                                      <p:cBhvr>
                                        <p:cTn id="166" dur="5000" fill="hold"/>
                                        <p:tgtEl>
                                          <p:spTgt spid="11"/>
                                        </p:tgtEl>
                                        <p:attrNameLst>
                                          <p:attrName>r</p:attrName>
                                        </p:attrNameLst>
                                      </p:cBhvr>
                                    </p:animRot>
                                  </p:childTnLst>
                                </p:cTn>
                              </p:par>
                              <p:par>
                                <p:cTn id="167" presetID="8" presetClass="emph" presetSubtype="0" fill="hold" nodeType="withEffect">
                                  <p:stCondLst>
                                    <p:cond delay="0"/>
                                  </p:stCondLst>
                                  <p:childTnLst>
                                    <p:animRot by="-10800000">
                                      <p:cBhvr>
                                        <p:cTn id="168" dur="5000" fill="hold"/>
                                        <p:tgtEl>
                                          <p:spTgt spid="18"/>
                                        </p:tgtEl>
                                        <p:attrNameLst>
                                          <p:attrName>r</p:attrName>
                                        </p:attrNameLst>
                                      </p:cBhvr>
                                    </p:animRot>
                                  </p:childTnLst>
                                </p:cTn>
                              </p:par>
                              <p:par>
                                <p:cTn id="169" presetID="8" presetClass="emph" presetSubtype="0" fill="hold" nodeType="withEffect">
                                  <p:stCondLst>
                                    <p:cond delay="0"/>
                                  </p:stCondLst>
                                  <p:childTnLst>
                                    <p:animRot by="-10800000">
                                      <p:cBhvr>
                                        <p:cTn id="170" dur="5000" fill="hold"/>
                                        <p:tgtEl>
                                          <p:spTgt spid="19"/>
                                        </p:tgtEl>
                                        <p:attrNameLst>
                                          <p:attrName>r</p:attrName>
                                        </p:attrNameLst>
                                      </p:cBhvr>
                                    </p:animRot>
                                  </p:childTnLst>
                                </p:cTn>
                              </p:par>
                              <p:par>
                                <p:cTn id="171" presetID="8" presetClass="emph" presetSubtype="0" fill="hold" nodeType="withEffect">
                                  <p:stCondLst>
                                    <p:cond delay="0"/>
                                  </p:stCondLst>
                                  <p:childTnLst>
                                    <p:animRot by="-10800000">
                                      <p:cBhvr>
                                        <p:cTn id="172" dur="5000" fill="hold"/>
                                        <p:tgtEl>
                                          <p:spTgt spid="20"/>
                                        </p:tgtEl>
                                        <p:attrNameLst>
                                          <p:attrName>r</p:attrName>
                                        </p:attrNameLst>
                                      </p:cBhvr>
                                    </p:animRot>
                                  </p:childTnLst>
                                </p:cTn>
                              </p:par>
                              <p:par>
                                <p:cTn id="173" presetID="8" presetClass="emph" presetSubtype="0" fill="hold" nodeType="withEffect">
                                  <p:stCondLst>
                                    <p:cond delay="0"/>
                                  </p:stCondLst>
                                  <p:childTnLst>
                                    <p:animRot by="-10800000">
                                      <p:cBhvr>
                                        <p:cTn id="174" dur="5000" fill="hold"/>
                                        <p:tgtEl>
                                          <p:spTgt spid="21"/>
                                        </p:tgtEl>
                                        <p:attrNameLst>
                                          <p:attrName>r</p:attrName>
                                        </p:attrNameLst>
                                      </p:cBhvr>
                                    </p:animRot>
                                  </p:childTnLst>
                                </p:cTn>
                              </p:par>
                              <p:par>
                                <p:cTn id="175" presetID="8" presetClass="emph" presetSubtype="0" fill="hold" nodeType="withEffect">
                                  <p:stCondLst>
                                    <p:cond delay="0"/>
                                  </p:stCondLst>
                                  <p:childTnLst>
                                    <p:animRot by="-10800000">
                                      <p:cBhvr>
                                        <p:cTn id="176" dur="5000" fill="hold"/>
                                        <p:tgtEl>
                                          <p:spTgt spid="22"/>
                                        </p:tgtEl>
                                        <p:attrNameLst>
                                          <p:attrName>r</p:attrName>
                                        </p:attrNameLst>
                                      </p:cBhvr>
                                    </p:animRot>
                                  </p:childTnLst>
                                </p:cTn>
                              </p:par>
                              <p:par>
                                <p:cTn id="177" presetID="8" presetClass="emph" presetSubtype="0" fill="hold" nodeType="withEffect">
                                  <p:stCondLst>
                                    <p:cond delay="0"/>
                                  </p:stCondLst>
                                  <p:childTnLst>
                                    <p:animRot by="-10800000">
                                      <p:cBhvr>
                                        <p:cTn id="178" dur="5000" fill="hold"/>
                                        <p:tgtEl>
                                          <p:spTgt spid="28"/>
                                        </p:tgtEl>
                                        <p:attrNameLst>
                                          <p:attrName>r</p:attrName>
                                        </p:attrNameLst>
                                      </p:cBhvr>
                                    </p:animRot>
                                  </p:childTnLst>
                                </p:cTn>
                              </p:par>
                              <p:par>
                                <p:cTn id="179" presetID="8" presetClass="emph" presetSubtype="0" fill="hold" nodeType="withEffect">
                                  <p:stCondLst>
                                    <p:cond delay="0"/>
                                  </p:stCondLst>
                                  <p:childTnLst>
                                    <p:animRot by="-10800000">
                                      <p:cBhvr>
                                        <p:cTn id="180" dur="5000" fill="hold"/>
                                        <p:tgtEl>
                                          <p:spTgt spid="29"/>
                                        </p:tgtEl>
                                        <p:attrNameLst>
                                          <p:attrName>r</p:attrName>
                                        </p:attrNameLst>
                                      </p:cBhvr>
                                    </p:animRot>
                                  </p:childTnLst>
                                </p:cTn>
                              </p:par>
                              <p:par>
                                <p:cTn id="181" presetID="8" presetClass="emph" presetSubtype="0" fill="hold" nodeType="withEffect">
                                  <p:stCondLst>
                                    <p:cond delay="0"/>
                                  </p:stCondLst>
                                  <p:childTnLst>
                                    <p:animRot by="-10800000">
                                      <p:cBhvr>
                                        <p:cTn id="182" dur="5000" fill="hold"/>
                                        <p:tgtEl>
                                          <p:spTgt spid="30"/>
                                        </p:tgtEl>
                                        <p:attrNameLst>
                                          <p:attrName>r</p:attrName>
                                        </p:attrNameLst>
                                      </p:cBhvr>
                                    </p:animRot>
                                  </p:childTnLst>
                                </p:cTn>
                              </p:par>
                              <p:par>
                                <p:cTn id="183" presetID="8" presetClass="emph" presetSubtype="0" fill="hold" nodeType="withEffect">
                                  <p:stCondLst>
                                    <p:cond delay="0"/>
                                  </p:stCondLst>
                                  <p:childTnLst>
                                    <p:animRot by="-10800000">
                                      <p:cBhvr>
                                        <p:cTn id="184" dur="5000" fill="hold"/>
                                        <p:tgtEl>
                                          <p:spTgt spid="31"/>
                                        </p:tgtEl>
                                        <p:attrNameLst>
                                          <p:attrName>r</p:attrName>
                                        </p:attrNameLst>
                                      </p:cBhvr>
                                    </p:animRot>
                                  </p:childTnLst>
                                </p:cTn>
                              </p:par>
                              <p:par>
                                <p:cTn id="185" presetID="8" presetClass="emph" presetSubtype="0" fill="hold" nodeType="withEffect">
                                  <p:stCondLst>
                                    <p:cond delay="0"/>
                                  </p:stCondLst>
                                  <p:childTnLst>
                                    <p:animRot by="-10800000">
                                      <p:cBhvr>
                                        <p:cTn id="186" dur="5000" fill="hold"/>
                                        <p:tgtEl>
                                          <p:spTgt spid="32"/>
                                        </p:tgtEl>
                                        <p:attrNameLst>
                                          <p:attrName>r</p:attrName>
                                        </p:attrNameLst>
                                      </p:cBhvr>
                                    </p:animRot>
                                  </p:childTnLst>
                                </p:cTn>
                              </p:par>
                              <p:par>
                                <p:cTn id="187" presetID="17" presetClass="entr" presetSubtype="10"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5000" fill="hold"/>
                                        <p:tgtEl>
                                          <p:spTgt spid="2"/>
                                        </p:tgtEl>
                                        <p:attrNameLst>
                                          <p:attrName>ppt_w</p:attrName>
                                        </p:attrNameLst>
                                      </p:cBhvr>
                                      <p:tavLst>
                                        <p:tav tm="0">
                                          <p:val>
                                            <p:fltVal val="0"/>
                                          </p:val>
                                        </p:tav>
                                        <p:tav tm="100000">
                                          <p:val>
                                            <p:strVal val="#ppt_w"/>
                                          </p:val>
                                        </p:tav>
                                      </p:tavLst>
                                    </p:anim>
                                    <p:anim calcmode="lin" valueType="num">
                                      <p:cBhvr>
                                        <p:cTn id="190"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huu.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d4rtnce-4bbce4b7-19bc-4ee4-a161-f02afd73a6d7.png"/>
          <p:cNvPicPr>
            <a:picLocks noChangeAspect="1"/>
          </p:cNvPicPr>
          <p:nvPr/>
        </p:nvPicPr>
        <p:blipFill>
          <a:blip r:embed="rId3">
            <a:grayscl/>
            <a:lum contrast="40000"/>
          </a:blip>
          <a:stretch>
            <a:fillRect/>
          </a:stretch>
        </p:blipFill>
        <p:spPr>
          <a:xfrm>
            <a:off x="0" y="1"/>
            <a:ext cx="1357290" cy="1207988"/>
          </a:xfrm>
          <a:prstGeom prst="rect">
            <a:avLst/>
          </a:prstGeom>
          <a:effectLst>
            <a:reflection blurRad="6350" stA="50000" endA="300" endPos="90000" dir="5400000" sy="-100000" algn="bl" rotWithShape="0"/>
          </a:effectLst>
        </p:spPr>
      </p:pic>
      <p:pic>
        <p:nvPicPr>
          <p:cNvPr id="5" name="4 Imagen" descr="d4rtnce-4bbce4b7-19bc-4ee4-a161-f02afd73a6d7.png"/>
          <p:cNvPicPr>
            <a:picLocks noChangeAspect="1"/>
          </p:cNvPicPr>
          <p:nvPr/>
        </p:nvPicPr>
        <p:blipFill>
          <a:blip r:embed="rId3">
            <a:grayscl/>
            <a:lum contrast="40000"/>
          </a:blip>
          <a:stretch>
            <a:fillRect/>
          </a:stretch>
        </p:blipFill>
        <p:spPr>
          <a:xfrm>
            <a:off x="857224" y="642924"/>
            <a:ext cx="1357290" cy="1207988"/>
          </a:xfrm>
          <a:prstGeom prst="rect">
            <a:avLst/>
          </a:prstGeom>
          <a:effectLst>
            <a:reflection blurRad="6350" stA="50000" endA="300" endPos="90000" dir="5400000" sy="-100000" algn="bl" rotWithShape="0"/>
          </a:effectLst>
        </p:spPr>
      </p:pic>
      <p:pic>
        <p:nvPicPr>
          <p:cNvPr id="6" name="5 Imagen" descr="d4rtnce-4bbce4b7-19bc-4ee4-a161-f02afd73a6d7.png"/>
          <p:cNvPicPr>
            <a:picLocks noChangeAspect="1"/>
          </p:cNvPicPr>
          <p:nvPr/>
        </p:nvPicPr>
        <p:blipFill>
          <a:blip r:embed="rId3">
            <a:grayscl/>
            <a:lum contrast="40000"/>
          </a:blip>
          <a:stretch>
            <a:fillRect/>
          </a:stretch>
        </p:blipFill>
        <p:spPr>
          <a:xfrm>
            <a:off x="1571604" y="1571618"/>
            <a:ext cx="1357290" cy="1207988"/>
          </a:xfrm>
          <a:prstGeom prst="rect">
            <a:avLst/>
          </a:prstGeom>
          <a:effectLst>
            <a:reflection blurRad="6350" stA="50000" endA="300" endPos="90000" dir="5400000" sy="-100000" algn="bl" rotWithShape="0"/>
          </a:effectLst>
        </p:spPr>
      </p:pic>
      <p:pic>
        <p:nvPicPr>
          <p:cNvPr id="7" name="6 Imagen" descr="d4rtnce-4bbce4b7-19bc-4ee4-a161-f02afd73a6d7.png"/>
          <p:cNvPicPr>
            <a:picLocks noChangeAspect="1"/>
          </p:cNvPicPr>
          <p:nvPr/>
        </p:nvPicPr>
        <p:blipFill>
          <a:blip r:embed="rId3">
            <a:grayscl/>
            <a:lum contrast="40000"/>
          </a:blip>
          <a:stretch>
            <a:fillRect/>
          </a:stretch>
        </p:blipFill>
        <p:spPr>
          <a:xfrm>
            <a:off x="2285984" y="2571750"/>
            <a:ext cx="1357290" cy="1207988"/>
          </a:xfrm>
          <a:prstGeom prst="rect">
            <a:avLst/>
          </a:prstGeom>
          <a:effectLst>
            <a:reflection blurRad="6350" stA="50000" endA="300" endPos="90000" dir="5400000" sy="-100000" algn="bl" rotWithShape="0"/>
          </a:effectLst>
        </p:spPr>
      </p:pic>
      <p:pic>
        <p:nvPicPr>
          <p:cNvPr id="8" name="7 Imagen" descr="d4rtnce-4bbce4b7-19bc-4ee4-a161-f02afd73a6d7.png"/>
          <p:cNvPicPr>
            <a:picLocks noChangeAspect="1"/>
          </p:cNvPicPr>
          <p:nvPr/>
        </p:nvPicPr>
        <p:blipFill>
          <a:blip r:embed="rId3">
            <a:grayscl/>
            <a:lum contrast="40000"/>
          </a:blip>
          <a:stretch>
            <a:fillRect/>
          </a:stretch>
        </p:blipFill>
        <p:spPr>
          <a:xfrm>
            <a:off x="2928926" y="3935512"/>
            <a:ext cx="1357290" cy="1207988"/>
          </a:xfrm>
          <a:prstGeom prst="rect">
            <a:avLst/>
          </a:prstGeom>
          <a:effectLst>
            <a:reflection blurRad="6350" stA="50000" endA="300" endPos="90000" dir="5400000" sy="-100000" algn="bl" rotWithShape="0"/>
          </a:effectLst>
        </p:spPr>
      </p:pic>
      <p:pic>
        <p:nvPicPr>
          <p:cNvPr id="9" name="8 Imagen" descr="d4rtnce-4bbce4b7-19bc-4ee4-a161-f02afd73a6d7.png"/>
          <p:cNvPicPr>
            <a:picLocks noChangeAspect="1"/>
          </p:cNvPicPr>
          <p:nvPr/>
        </p:nvPicPr>
        <p:blipFill>
          <a:blip r:embed="rId3">
            <a:grayscl/>
            <a:lum contrast="40000"/>
          </a:blip>
          <a:stretch>
            <a:fillRect/>
          </a:stretch>
        </p:blipFill>
        <p:spPr>
          <a:xfrm>
            <a:off x="7786710" y="0"/>
            <a:ext cx="1357290" cy="1207988"/>
          </a:xfrm>
          <a:prstGeom prst="rect">
            <a:avLst/>
          </a:prstGeom>
          <a:effectLst>
            <a:reflection blurRad="6350" stA="50000" endA="300" endPos="90000" dir="5400000" sy="-100000" algn="bl" rotWithShape="0"/>
          </a:effectLst>
        </p:spPr>
      </p:pic>
      <p:pic>
        <p:nvPicPr>
          <p:cNvPr id="10" name="9 Imagen" descr="d4rtnce-4bbce4b7-19bc-4ee4-a161-f02afd73a6d7.png"/>
          <p:cNvPicPr>
            <a:picLocks noChangeAspect="1"/>
          </p:cNvPicPr>
          <p:nvPr/>
        </p:nvPicPr>
        <p:blipFill>
          <a:blip r:embed="rId3">
            <a:grayscl/>
            <a:lum contrast="40000"/>
          </a:blip>
          <a:stretch>
            <a:fillRect/>
          </a:stretch>
        </p:blipFill>
        <p:spPr>
          <a:xfrm>
            <a:off x="4643438" y="3935512"/>
            <a:ext cx="1357290" cy="1207988"/>
          </a:xfrm>
          <a:prstGeom prst="rect">
            <a:avLst/>
          </a:prstGeom>
          <a:effectLst>
            <a:reflection blurRad="6350" stA="50000" endA="300" endPos="90000" dir="5400000" sy="-100000" algn="bl" rotWithShape="0"/>
          </a:effectLst>
        </p:spPr>
      </p:pic>
      <p:pic>
        <p:nvPicPr>
          <p:cNvPr id="11" name="10 Imagen" descr="d4rtnce-4bbce4b7-19bc-4ee4-a161-f02afd73a6d7.png"/>
          <p:cNvPicPr>
            <a:picLocks noChangeAspect="1"/>
          </p:cNvPicPr>
          <p:nvPr/>
        </p:nvPicPr>
        <p:blipFill>
          <a:blip r:embed="rId3">
            <a:grayscl/>
            <a:lum contrast="40000"/>
          </a:blip>
          <a:stretch>
            <a:fillRect/>
          </a:stretch>
        </p:blipFill>
        <p:spPr>
          <a:xfrm>
            <a:off x="6786578" y="714362"/>
            <a:ext cx="1357290" cy="1207988"/>
          </a:xfrm>
          <a:prstGeom prst="rect">
            <a:avLst/>
          </a:prstGeom>
          <a:effectLst>
            <a:reflection blurRad="6350" stA="50000" endA="300" endPos="90000" dir="5400000" sy="-100000" algn="bl" rotWithShape="0"/>
          </a:effectLst>
        </p:spPr>
      </p:pic>
      <p:pic>
        <p:nvPicPr>
          <p:cNvPr id="12" name="11 Imagen" descr="d4rtnce-4bbce4b7-19bc-4ee4-a161-f02afd73a6d7.png"/>
          <p:cNvPicPr>
            <a:picLocks noChangeAspect="1"/>
          </p:cNvPicPr>
          <p:nvPr/>
        </p:nvPicPr>
        <p:blipFill>
          <a:blip r:embed="rId3">
            <a:grayscl/>
            <a:lum contrast="40000"/>
          </a:blip>
          <a:stretch>
            <a:fillRect/>
          </a:stretch>
        </p:blipFill>
        <p:spPr>
          <a:xfrm>
            <a:off x="5929322" y="1500180"/>
            <a:ext cx="1357290" cy="1207988"/>
          </a:xfrm>
          <a:prstGeom prst="rect">
            <a:avLst/>
          </a:prstGeom>
          <a:effectLst>
            <a:reflection blurRad="6350" stA="50000" endA="300" endPos="90000" dir="5400000" sy="-100000" algn="bl" rotWithShape="0"/>
          </a:effectLst>
        </p:spPr>
      </p:pic>
      <p:pic>
        <p:nvPicPr>
          <p:cNvPr id="13" name="12 Imagen" descr="d4rtnce-4bbce4b7-19bc-4ee4-a161-f02afd73a6d7.png"/>
          <p:cNvPicPr>
            <a:picLocks noChangeAspect="1"/>
          </p:cNvPicPr>
          <p:nvPr/>
        </p:nvPicPr>
        <p:blipFill>
          <a:blip r:embed="rId3">
            <a:grayscl/>
            <a:lum contrast="40000"/>
          </a:blip>
          <a:stretch>
            <a:fillRect/>
          </a:stretch>
        </p:blipFill>
        <p:spPr>
          <a:xfrm>
            <a:off x="5000628" y="2643188"/>
            <a:ext cx="1357290" cy="1207988"/>
          </a:xfrm>
          <a:prstGeom prst="rect">
            <a:avLst/>
          </a:prstGeom>
          <a:effectLst>
            <a:reflection blurRad="6350" stA="50000" endA="300" endPos="90000" dir="5400000" sy="-100000" algn="bl" rotWithShape="0"/>
          </a:effectLst>
        </p:spPr>
      </p:pic>
      <p:pic>
        <p:nvPicPr>
          <p:cNvPr id="14" name="13 Imagen" descr="70f5b3cb6b72c163e10ead2290f25111.jpg"/>
          <p:cNvPicPr>
            <a:picLocks noChangeAspect="1"/>
          </p:cNvPicPr>
          <p:nvPr/>
        </p:nvPicPr>
        <p:blipFill>
          <a:blip r:embed="rId4"/>
          <a:stretch>
            <a:fillRect/>
          </a:stretch>
        </p:blipFill>
        <p:spPr>
          <a:xfrm>
            <a:off x="7060" y="0"/>
            <a:ext cx="9136940" cy="614365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1+#ppt_w/2"/>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0-#ppt_w/2"/>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childTnLst>
                          </p:cTn>
                        </p:par>
                        <p:par>
                          <p:cTn id="47" fill="hold">
                            <p:stCondLst>
                              <p:cond delay="3000"/>
                            </p:stCondLst>
                            <p:childTnLst>
                              <p:par>
                                <p:cTn id="48" presetID="2" presetClass="exit" presetSubtype="6" fill="hold" nodeType="afterEffect">
                                  <p:stCondLst>
                                    <p:cond delay="0"/>
                                  </p:stCondLst>
                                  <p:childTnLst>
                                    <p:anim calcmode="lin" valueType="num">
                                      <p:cBhvr additive="base">
                                        <p:cTn id="49" dur="3000"/>
                                        <p:tgtEl>
                                          <p:spTgt spid="4"/>
                                        </p:tgtEl>
                                        <p:attrNameLst>
                                          <p:attrName>ppt_x</p:attrName>
                                        </p:attrNameLst>
                                      </p:cBhvr>
                                      <p:tavLst>
                                        <p:tav tm="0">
                                          <p:val>
                                            <p:strVal val="ppt_x"/>
                                          </p:val>
                                        </p:tav>
                                        <p:tav tm="100000">
                                          <p:val>
                                            <p:strVal val="1+ppt_w/2"/>
                                          </p:val>
                                        </p:tav>
                                      </p:tavLst>
                                    </p:anim>
                                    <p:anim calcmode="lin" valueType="num">
                                      <p:cBhvr additive="base">
                                        <p:cTn id="50" dur="3000"/>
                                        <p:tgtEl>
                                          <p:spTgt spid="4"/>
                                        </p:tgtEl>
                                        <p:attrNameLst>
                                          <p:attrName>ppt_y</p:attrName>
                                        </p:attrNameLst>
                                      </p:cBhvr>
                                      <p:tavLst>
                                        <p:tav tm="0">
                                          <p:val>
                                            <p:strVal val="ppt_y"/>
                                          </p:val>
                                        </p:tav>
                                        <p:tav tm="100000">
                                          <p:val>
                                            <p:strVal val="1+ppt_h/2"/>
                                          </p:val>
                                        </p:tav>
                                      </p:tavLst>
                                    </p:anim>
                                    <p:set>
                                      <p:cBhvr>
                                        <p:cTn id="51" dur="1" fill="hold">
                                          <p:stCondLst>
                                            <p:cond delay="2999"/>
                                          </p:stCondLst>
                                        </p:cTn>
                                        <p:tgtEl>
                                          <p:spTgt spid="4"/>
                                        </p:tgtEl>
                                        <p:attrNameLst>
                                          <p:attrName>style.visibility</p:attrName>
                                        </p:attrNameLst>
                                      </p:cBhvr>
                                      <p:to>
                                        <p:strVal val="hidden"/>
                                      </p:to>
                                    </p:set>
                                  </p:childTnLst>
                                </p:cTn>
                              </p:par>
                              <p:par>
                                <p:cTn id="52" presetID="2" presetClass="exit" presetSubtype="6" fill="hold" nodeType="withEffect">
                                  <p:stCondLst>
                                    <p:cond delay="0"/>
                                  </p:stCondLst>
                                  <p:childTnLst>
                                    <p:anim calcmode="lin" valueType="num">
                                      <p:cBhvr additive="base">
                                        <p:cTn id="53" dur="3000"/>
                                        <p:tgtEl>
                                          <p:spTgt spid="5"/>
                                        </p:tgtEl>
                                        <p:attrNameLst>
                                          <p:attrName>ppt_x</p:attrName>
                                        </p:attrNameLst>
                                      </p:cBhvr>
                                      <p:tavLst>
                                        <p:tav tm="0">
                                          <p:val>
                                            <p:strVal val="ppt_x"/>
                                          </p:val>
                                        </p:tav>
                                        <p:tav tm="100000">
                                          <p:val>
                                            <p:strVal val="1+ppt_w/2"/>
                                          </p:val>
                                        </p:tav>
                                      </p:tavLst>
                                    </p:anim>
                                    <p:anim calcmode="lin" valueType="num">
                                      <p:cBhvr additive="base">
                                        <p:cTn id="54" dur="3000"/>
                                        <p:tgtEl>
                                          <p:spTgt spid="5"/>
                                        </p:tgtEl>
                                        <p:attrNameLst>
                                          <p:attrName>ppt_y</p:attrName>
                                        </p:attrNameLst>
                                      </p:cBhvr>
                                      <p:tavLst>
                                        <p:tav tm="0">
                                          <p:val>
                                            <p:strVal val="ppt_y"/>
                                          </p:val>
                                        </p:tav>
                                        <p:tav tm="100000">
                                          <p:val>
                                            <p:strVal val="1+ppt_h/2"/>
                                          </p:val>
                                        </p:tav>
                                      </p:tavLst>
                                    </p:anim>
                                    <p:set>
                                      <p:cBhvr>
                                        <p:cTn id="55" dur="1" fill="hold">
                                          <p:stCondLst>
                                            <p:cond delay="2999"/>
                                          </p:stCondLst>
                                        </p:cTn>
                                        <p:tgtEl>
                                          <p:spTgt spid="5"/>
                                        </p:tgtEl>
                                        <p:attrNameLst>
                                          <p:attrName>style.visibility</p:attrName>
                                        </p:attrNameLst>
                                      </p:cBhvr>
                                      <p:to>
                                        <p:strVal val="hidden"/>
                                      </p:to>
                                    </p:set>
                                  </p:childTnLst>
                                </p:cTn>
                              </p:par>
                              <p:par>
                                <p:cTn id="56" presetID="2" presetClass="exit" presetSubtype="6" fill="hold" nodeType="withEffect">
                                  <p:stCondLst>
                                    <p:cond delay="0"/>
                                  </p:stCondLst>
                                  <p:childTnLst>
                                    <p:anim calcmode="lin" valueType="num">
                                      <p:cBhvr additive="base">
                                        <p:cTn id="57" dur="3000"/>
                                        <p:tgtEl>
                                          <p:spTgt spid="6"/>
                                        </p:tgtEl>
                                        <p:attrNameLst>
                                          <p:attrName>ppt_x</p:attrName>
                                        </p:attrNameLst>
                                      </p:cBhvr>
                                      <p:tavLst>
                                        <p:tav tm="0">
                                          <p:val>
                                            <p:strVal val="ppt_x"/>
                                          </p:val>
                                        </p:tav>
                                        <p:tav tm="100000">
                                          <p:val>
                                            <p:strVal val="1+ppt_w/2"/>
                                          </p:val>
                                        </p:tav>
                                      </p:tavLst>
                                    </p:anim>
                                    <p:anim calcmode="lin" valueType="num">
                                      <p:cBhvr additive="base">
                                        <p:cTn id="58" dur="3000"/>
                                        <p:tgtEl>
                                          <p:spTgt spid="6"/>
                                        </p:tgtEl>
                                        <p:attrNameLst>
                                          <p:attrName>ppt_y</p:attrName>
                                        </p:attrNameLst>
                                      </p:cBhvr>
                                      <p:tavLst>
                                        <p:tav tm="0">
                                          <p:val>
                                            <p:strVal val="ppt_y"/>
                                          </p:val>
                                        </p:tav>
                                        <p:tav tm="100000">
                                          <p:val>
                                            <p:strVal val="1+ppt_h/2"/>
                                          </p:val>
                                        </p:tav>
                                      </p:tavLst>
                                    </p:anim>
                                    <p:set>
                                      <p:cBhvr>
                                        <p:cTn id="59" dur="1" fill="hold">
                                          <p:stCondLst>
                                            <p:cond delay="2999"/>
                                          </p:stCondLst>
                                        </p:cTn>
                                        <p:tgtEl>
                                          <p:spTgt spid="6"/>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1+ppt_w/2"/>
                                          </p:val>
                                        </p:tav>
                                      </p:tavLst>
                                    </p:anim>
                                    <p:anim calcmode="lin" valueType="num">
                                      <p:cBhvr additive="base">
                                        <p:cTn id="62" dur="3000"/>
                                        <p:tgtEl>
                                          <p:spTgt spid="7"/>
                                        </p:tgtEl>
                                        <p:attrNameLst>
                                          <p:attrName>ppt_y</p:attrName>
                                        </p:attrNameLst>
                                      </p:cBhvr>
                                      <p:tavLst>
                                        <p:tav tm="0">
                                          <p:val>
                                            <p:strVal val="ppt_y"/>
                                          </p:val>
                                        </p:tav>
                                        <p:tav tm="100000">
                                          <p:val>
                                            <p:strVal val="1+ppt_h/2"/>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6" fill="hold"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1+ppt_w/2"/>
                                          </p:val>
                                        </p:tav>
                                      </p:tavLst>
                                    </p:anim>
                                    <p:anim calcmode="lin" valueType="num">
                                      <p:cBhvr additive="base">
                                        <p:cTn id="66" dur="3000"/>
                                        <p:tgtEl>
                                          <p:spTgt spid="8"/>
                                        </p:tgtEl>
                                        <p:attrNameLst>
                                          <p:attrName>ppt_y</p:attrName>
                                        </p:attrNameLst>
                                      </p:cBhvr>
                                      <p:tavLst>
                                        <p:tav tm="0">
                                          <p:val>
                                            <p:strVal val="ppt_y"/>
                                          </p:val>
                                        </p:tav>
                                        <p:tav tm="100000">
                                          <p:val>
                                            <p:strVal val="1+ppt_h/2"/>
                                          </p:val>
                                        </p:tav>
                                      </p:tavLst>
                                    </p:anim>
                                    <p:set>
                                      <p:cBhvr>
                                        <p:cTn id="67" dur="1" fill="hold">
                                          <p:stCondLst>
                                            <p:cond delay="2999"/>
                                          </p:stCondLst>
                                        </p:cTn>
                                        <p:tgtEl>
                                          <p:spTgt spid="8"/>
                                        </p:tgtEl>
                                        <p:attrNameLst>
                                          <p:attrName>style.visibility</p:attrName>
                                        </p:attrNameLst>
                                      </p:cBhvr>
                                      <p:to>
                                        <p:strVal val="hidden"/>
                                      </p:to>
                                    </p:set>
                                  </p:childTnLst>
                                </p:cTn>
                              </p:par>
                              <p:par>
                                <p:cTn id="68" presetID="8" presetClass="emph" presetSubtype="0" autoRev="1" fill="hold" nodeType="withEffect">
                                  <p:stCondLst>
                                    <p:cond delay="0"/>
                                  </p:stCondLst>
                                  <p:childTnLst>
                                    <p:animRot by="21600000">
                                      <p:cBhvr>
                                        <p:cTn id="69" dur="3000" fill="hold"/>
                                        <p:tgtEl>
                                          <p:spTgt spid="4"/>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5"/>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8"/>
                                        </p:tgtEl>
                                        <p:attrNameLst>
                                          <p:attrName>r</p:attrName>
                                        </p:attrNameLst>
                                      </p:cBhvr>
                                    </p:animRot>
                                  </p:childTnLst>
                                </p:cTn>
                              </p:par>
                              <p:par>
                                <p:cTn id="78" presetID="2" presetClass="exit" presetSubtype="12" fill="hold" nodeType="withEffect">
                                  <p:stCondLst>
                                    <p:cond delay="0"/>
                                  </p:stCondLst>
                                  <p:childTnLst>
                                    <p:anim calcmode="lin" valueType="num">
                                      <p:cBhvr additive="base">
                                        <p:cTn id="79" dur="3000"/>
                                        <p:tgtEl>
                                          <p:spTgt spid="9"/>
                                        </p:tgtEl>
                                        <p:attrNameLst>
                                          <p:attrName>ppt_x</p:attrName>
                                        </p:attrNameLst>
                                      </p:cBhvr>
                                      <p:tavLst>
                                        <p:tav tm="0">
                                          <p:val>
                                            <p:strVal val="ppt_x"/>
                                          </p:val>
                                        </p:tav>
                                        <p:tav tm="100000">
                                          <p:val>
                                            <p:strVal val="0-ppt_w/2"/>
                                          </p:val>
                                        </p:tav>
                                      </p:tavLst>
                                    </p:anim>
                                    <p:anim calcmode="lin" valueType="num">
                                      <p:cBhvr additive="base">
                                        <p:cTn id="80" dur="3000"/>
                                        <p:tgtEl>
                                          <p:spTgt spid="9"/>
                                        </p:tgtEl>
                                        <p:attrNameLst>
                                          <p:attrName>ppt_y</p:attrName>
                                        </p:attrNameLst>
                                      </p:cBhvr>
                                      <p:tavLst>
                                        <p:tav tm="0">
                                          <p:val>
                                            <p:strVal val="ppt_y"/>
                                          </p:val>
                                        </p:tav>
                                        <p:tav tm="100000">
                                          <p:val>
                                            <p:strVal val="1+ppt_h/2"/>
                                          </p:val>
                                        </p:tav>
                                      </p:tavLst>
                                    </p:anim>
                                    <p:set>
                                      <p:cBhvr>
                                        <p:cTn id="81" dur="1" fill="hold">
                                          <p:stCondLst>
                                            <p:cond delay="2999"/>
                                          </p:stCondLst>
                                        </p:cTn>
                                        <p:tgtEl>
                                          <p:spTgt spid="9"/>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0-ppt_w/2"/>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3000"/>
                                        <p:tgtEl>
                                          <p:spTgt spid="11"/>
                                        </p:tgtEl>
                                        <p:attrNameLst>
                                          <p:attrName>ppt_x</p:attrName>
                                        </p:attrNameLst>
                                      </p:cBhvr>
                                      <p:tavLst>
                                        <p:tav tm="0">
                                          <p:val>
                                            <p:strVal val="ppt_x"/>
                                          </p:val>
                                        </p:tav>
                                        <p:tav tm="100000">
                                          <p:val>
                                            <p:strVal val="0-ppt_w/2"/>
                                          </p:val>
                                        </p:tav>
                                      </p:tavLst>
                                    </p:anim>
                                    <p:anim calcmode="lin" valueType="num">
                                      <p:cBhvr additive="base">
                                        <p:cTn id="88" dur="3000"/>
                                        <p:tgtEl>
                                          <p:spTgt spid="11"/>
                                        </p:tgtEl>
                                        <p:attrNameLst>
                                          <p:attrName>ppt_y</p:attrName>
                                        </p:attrNameLst>
                                      </p:cBhvr>
                                      <p:tavLst>
                                        <p:tav tm="0">
                                          <p:val>
                                            <p:strVal val="ppt_y"/>
                                          </p:val>
                                        </p:tav>
                                        <p:tav tm="100000">
                                          <p:val>
                                            <p:strVal val="1+ppt_h/2"/>
                                          </p:val>
                                        </p:tav>
                                      </p:tavLst>
                                    </p:anim>
                                    <p:set>
                                      <p:cBhvr>
                                        <p:cTn id="89" dur="1" fill="hold">
                                          <p:stCondLst>
                                            <p:cond delay="2999"/>
                                          </p:stCondLst>
                                        </p:cTn>
                                        <p:tgtEl>
                                          <p:spTgt spid="11"/>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12"/>
                                        </p:tgtEl>
                                        <p:attrNameLst>
                                          <p:attrName>ppt_x</p:attrName>
                                        </p:attrNameLst>
                                      </p:cBhvr>
                                      <p:tavLst>
                                        <p:tav tm="0">
                                          <p:val>
                                            <p:strVal val="ppt_x"/>
                                          </p:val>
                                        </p:tav>
                                        <p:tav tm="100000">
                                          <p:val>
                                            <p:strVal val="0-ppt_w/2"/>
                                          </p:val>
                                        </p:tav>
                                      </p:tavLst>
                                    </p:anim>
                                    <p:anim calcmode="lin" valueType="num">
                                      <p:cBhvr additive="base">
                                        <p:cTn id="92" dur="3000"/>
                                        <p:tgtEl>
                                          <p:spTgt spid="12"/>
                                        </p:tgtEl>
                                        <p:attrNameLst>
                                          <p:attrName>ppt_y</p:attrName>
                                        </p:attrNameLst>
                                      </p:cBhvr>
                                      <p:tavLst>
                                        <p:tav tm="0">
                                          <p:val>
                                            <p:strVal val="ppt_y"/>
                                          </p:val>
                                        </p:tav>
                                        <p:tav tm="100000">
                                          <p:val>
                                            <p:strVal val="1+ppt_h/2"/>
                                          </p:val>
                                        </p:tav>
                                      </p:tavLst>
                                    </p:anim>
                                    <p:set>
                                      <p:cBhvr>
                                        <p:cTn id="93" dur="1" fill="hold">
                                          <p:stCondLst>
                                            <p:cond delay="2999"/>
                                          </p:stCondLst>
                                        </p:cTn>
                                        <p:tgtEl>
                                          <p:spTgt spid="12"/>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13"/>
                                        </p:tgtEl>
                                        <p:attrNameLst>
                                          <p:attrName>ppt_x</p:attrName>
                                        </p:attrNameLst>
                                      </p:cBhvr>
                                      <p:tavLst>
                                        <p:tav tm="0">
                                          <p:val>
                                            <p:strVal val="ppt_x"/>
                                          </p:val>
                                        </p:tav>
                                        <p:tav tm="100000">
                                          <p:val>
                                            <p:strVal val="0-ppt_w/2"/>
                                          </p:val>
                                        </p:tav>
                                      </p:tavLst>
                                    </p:anim>
                                    <p:anim calcmode="lin" valueType="num">
                                      <p:cBhvr additive="base">
                                        <p:cTn id="96" dur="3000"/>
                                        <p:tgtEl>
                                          <p:spTgt spid="13"/>
                                        </p:tgtEl>
                                        <p:attrNameLst>
                                          <p:attrName>ppt_y</p:attrName>
                                        </p:attrNameLst>
                                      </p:cBhvr>
                                      <p:tavLst>
                                        <p:tav tm="0">
                                          <p:val>
                                            <p:strVal val="ppt_y"/>
                                          </p:val>
                                        </p:tav>
                                        <p:tav tm="100000">
                                          <p:val>
                                            <p:strVal val="1+ppt_h/2"/>
                                          </p:val>
                                        </p:tav>
                                      </p:tavLst>
                                    </p:anim>
                                    <p:set>
                                      <p:cBhvr>
                                        <p:cTn id="97" dur="1" fill="hold">
                                          <p:stCondLst>
                                            <p:cond delay="2999"/>
                                          </p:stCondLst>
                                        </p:cTn>
                                        <p:tgtEl>
                                          <p:spTgt spid="13"/>
                                        </p:tgtEl>
                                        <p:attrNameLst>
                                          <p:attrName>style.visibility</p:attrName>
                                        </p:attrNameLst>
                                      </p:cBhvr>
                                      <p:to>
                                        <p:strVal val="hidden"/>
                                      </p:to>
                                    </p:set>
                                  </p:childTnLst>
                                </p:cTn>
                              </p:par>
                              <p:par>
                                <p:cTn id="98" presetID="8" presetClass="emph" presetSubtype="0" autoRev="1" fill="hold" nodeType="withEffect">
                                  <p:stCondLst>
                                    <p:cond delay="0"/>
                                  </p:stCondLst>
                                  <p:childTnLst>
                                    <p:animRot by="-21600000">
                                      <p:cBhvr>
                                        <p:cTn id="99" dur="3000" fill="hold"/>
                                        <p:tgtEl>
                                          <p:spTgt spid="9"/>
                                        </p:tgtEl>
                                        <p:attrNameLst>
                                          <p:attrName>r</p:attrName>
                                        </p:attrNameLst>
                                      </p:cBhvr>
                                    </p:animRot>
                                  </p:childTnLst>
                                </p:cTn>
                              </p:par>
                              <p:par>
                                <p:cTn id="100" presetID="8" presetClass="emph" presetSubtype="0" autoRev="1" fill="hold"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autoRev="1" fill="hold" nodeType="withEffect">
                                  <p:stCondLst>
                                    <p:cond delay="0"/>
                                  </p:stCondLst>
                                  <p:childTnLst>
                                    <p:animRot by="-21600000">
                                      <p:cBhvr>
                                        <p:cTn id="103" dur="3000" fill="hold"/>
                                        <p:tgtEl>
                                          <p:spTgt spid="11"/>
                                        </p:tgtEl>
                                        <p:attrNameLst>
                                          <p:attrName>r</p:attrName>
                                        </p:attrNameLst>
                                      </p:cBhvr>
                                    </p:animRot>
                                  </p:childTnLst>
                                </p:cTn>
                              </p:par>
                              <p:par>
                                <p:cTn id="104" presetID="8" presetClass="emph" presetSubtype="0" autoRev="1" fill="hold"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autoRev="1" fill="hold" nodeType="withEffect">
                                  <p:stCondLst>
                                    <p:cond delay="0"/>
                                  </p:stCondLst>
                                  <p:childTnLst>
                                    <p:animRot by="-21600000">
                                      <p:cBhvr>
                                        <p:cTn id="107" dur="3000" fill="hold"/>
                                        <p:tgtEl>
                                          <p:spTgt spid="13"/>
                                        </p:tgtEl>
                                        <p:attrNameLst>
                                          <p:attrName>r</p:attrName>
                                        </p:attrNameLst>
                                      </p:cBhvr>
                                    </p:animRot>
                                  </p:childTnLst>
                                </p:cTn>
                              </p:par>
                              <p:par>
                                <p:cTn id="108" presetID="17" presetClass="entr" presetSubtype="1"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3000" fill="hold"/>
                                        <p:tgtEl>
                                          <p:spTgt spid="2"/>
                                        </p:tgtEl>
                                        <p:attrNameLst>
                                          <p:attrName>ppt_x</p:attrName>
                                        </p:attrNameLst>
                                      </p:cBhvr>
                                      <p:tavLst>
                                        <p:tav tm="0">
                                          <p:val>
                                            <p:strVal val="#ppt_x"/>
                                          </p:val>
                                        </p:tav>
                                        <p:tav tm="100000">
                                          <p:val>
                                            <p:strVal val="#ppt_x"/>
                                          </p:val>
                                        </p:tav>
                                      </p:tavLst>
                                    </p:anim>
                                    <p:anim calcmode="lin" valueType="num">
                                      <p:cBhvr>
                                        <p:cTn id="111" dur="3000" fill="hold"/>
                                        <p:tgtEl>
                                          <p:spTgt spid="2"/>
                                        </p:tgtEl>
                                        <p:attrNameLst>
                                          <p:attrName>ppt_y</p:attrName>
                                        </p:attrNameLst>
                                      </p:cBhvr>
                                      <p:tavLst>
                                        <p:tav tm="0">
                                          <p:val>
                                            <p:strVal val="#ppt_y-#ppt_h/2"/>
                                          </p:val>
                                        </p:tav>
                                        <p:tav tm="100000">
                                          <p:val>
                                            <p:strVal val="#ppt_y"/>
                                          </p:val>
                                        </p:tav>
                                      </p:tavLst>
                                    </p:anim>
                                    <p:anim calcmode="lin" valueType="num">
                                      <p:cBhvr>
                                        <p:cTn id="112" dur="3000" fill="hold"/>
                                        <p:tgtEl>
                                          <p:spTgt spid="2"/>
                                        </p:tgtEl>
                                        <p:attrNameLst>
                                          <p:attrName>ppt_w</p:attrName>
                                        </p:attrNameLst>
                                      </p:cBhvr>
                                      <p:tavLst>
                                        <p:tav tm="0">
                                          <p:val>
                                            <p:strVal val="#ppt_w"/>
                                          </p:val>
                                        </p:tav>
                                        <p:tav tm="100000">
                                          <p:val>
                                            <p:strVal val="#ppt_w"/>
                                          </p:val>
                                        </p:tav>
                                      </p:tavLst>
                                    </p:anim>
                                    <p:anim calcmode="lin" valueType="num">
                                      <p:cBhvr>
                                        <p:cTn id="113" dur="3000" fill="hold"/>
                                        <p:tgtEl>
                                          <p:spTgt spid="2"/>
                                        </p:tgtEl>
                                        <p:attrNameLst>
                                          <p:attrName>ppt_h</p:attrName>
                                        </p:attrNameLst>
                                      </p:cBhvr>
                                      <p:tavLst>
                                        <p:tav tm="0">
                                          <p:val>
                                            <p:fltVal val="0"/>
                                          </p:val>
                                        </p:tav>
                                        <p:tav tm="100000">
                                          <p:val>
                                            <p:strVal val="#ppt_h"/>
                                          </p:val>
                                        </p:tav>
                                      </p:tavLst>
                                    </p:anim>
                                  </p:childTnLst>
                                </p:cTn>
                              </p:par>
                              <p:par>
                                <p:cTn id="114" presetID="5" presetClass="entr" presetSubtype="5" fill="hold" nodeType="withEffect">
                                  <p:stCondLst>
                                    <p:cond delay="0"/>
                                  </p:stCondLst>
                                  <p:childTnLst>
                                    <p:set>
                                      <p:cBhvr>
                                        <p:cTn id="115" dur="1" fill="hold">
                                          <p:stCondLst>
                                            <p:cond delay="0"/>
                                          </p:stCondLst>
                                        </p:cTn>
                                        <p:tgtEl>
                                          <p:spTgt spid="2"/>
                                        </p:tgtEl>
                                        <p:attrNameLst>
                                          <p:attrName>style.visibility</p:attrName>
                                        </p:attrNameLst>
                                      </p:cBhvr>
                                      <p:to>
                                        <p:strVal val="visible"/>
                                      </p:to>
                                    </p:set>
                                    <p:animEffect transition="in" filter="checkerboard(down)">
                                      <p:cBhvr>
                                        <p:cTn id="11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3" name="2 Llaves"/>
          <p:cNvSpPr/>
          <p:nvPr/>
        </p:nvSpPr>
        <p:spPr>
          <a:xfrm>
            <a:off x="5929322" y="357172"/>
            <a:ext cx="3131335" cy="4429156"/>
          </a:xfrm>
          <a:prstGeom prst="bracePair">
            <a:avLst/>
          </a:prstGeom>
          <a:gradFill flip="none" rotWithShape="1">
            <a:gsLst>
              <a:gs pos="0">
                <a:srgbClr val="DDEBCF"/>
              </a:gs>
              <a:gs pos="50000">
                <a:srgbClr val="9CB86E"/>
              </a:gs>
              <a:gs pos="100000">
                <a:srgbClr val="156B13"/>
              </a:gs>
            </a:gsLst>
            <a:lin ang="54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PE"/>
          </a:p>
        </p:txBody>
      </p:sp>
      <p:sp>
        <p:nvSpPr>
          <p:cNvPr id="5" name="4 Llaves"/>
          <p:cNvSpPr/>
          <p:nvPr/>
        </p:nvSpPr>
        <p:spPr>
          <a:xfrm>
            <a:off x="6174250" y="500048"/>
            <a:ext cx="2684030" cy="4214842"/>
          </a:xfrm>
          <a:prstGeom prst="bracePair">
            <a:avLst/>
          </a:prstGeom>
          <a:gradFill flip="none" rotWithShape="1">
            <a:gsLst>
              <a:gs pos="0">
                <a:srgbClr val="003600"/>
              </a:gs>
              <a:gs pos="50000">
                <a:srgbClr val="9CB86E"/>
              </a:gs>
              <a:gs pos="100000">
                <a:srgbClr val="156B13"/>
              </a:gs>
            </a:gsLst>
            <a:lin ang="16200000" scaled="1"/>
            <a:tileRect/>
          </a:gradFill>
          <a:ln w="28575">
            <a:solidFill>
              <a:srgbClr val="00660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PE" sz="1600" dirty="0" smtClean="0">
              <a:solidFill>
                <a:schemeClr val="bg1"/>
              </a:solidFill>
              <a:effectLst>
                <a:outerShdw blurRad="38100" dist="38100" dir="2700000" algn="tl">
                  <a:srgbClr val="000000">
                    <a:alpha val="43137"/>
                  </a:srgbClr>
                </a:outerShdw>
              </a:effectLst>
            </a:endParaRPr>
          </a:p>
          <a:p>
            <a:pPr algn="ctr"/>
            <a:r>
              <a:rPr lang="es-PE" sz="1600" dirty="0" smtClean="0">
                <a:solidFill>
                  <a:schemeClr val="bg1"/>
                </a:solidFill>
                <a:effectLst>
                  <a:outerShdw blurRad="38100" dist="38100" dir="2700000" algn="tl">
                    <a:srgbClr val="000000">
                      <a:alpha val="43137"/>
                    </a:srgbClr>
                  </a:outerShdw>
                </a:effectLst>
              </a:rPr>
              <a:t>Cada vez que contemplo una cascada, siento una profunda gratitud por la belleza y la majestuosidad de la Tierra que nos rodea.</a:t>
            </a:r>
          </a:p>
          <a:p>
            <a:pPr algn="ctr"/>
            <a:r>
              <a:rPr lang="es-PE" sz="1600" dirty="0" smtClean="0">
                <a:solidFill>
                  <a:schemeClr val="bg1"/>
                </a:solidFill>
                <a:effectLst>
                  <a:outerShdw blurRad="38100" dist="38100" dir="2700000" algn="tl">
                    <a:srgbClr val="000000">
                      <a:alpha val="43137"/>
                    </a:srgbClr>
                  </a:outerShdw>
                </a:effectLst>
              </a:rPr>
              <a:t> </a:t>
            </a:r>
          </a:p>
          <a:p>
            <a:pPr algn="ctr"/>
            <a:endParaRPr lang="es-PE" sz="1600" dirty="0">
              <a:solidFill>
                <a:schemeClr val="bg1"/>
              </a:solidFill>
              <a:effectLst>
                <a:outerShdw blurRad="38100" dist="38100" dir="2700000" algn="tl">
                  <a:srgbClr val="000000">
                    <a:alpha val="43137"/>
                  </a:srgbClr>
                </a:outerShdw>
              </a:effectLst>
            </a:endParaRPr>
          </a:p>
        </p:txBody>
      </p:sp>
      <p:pic>
        <p:nvPicPr>
          <p:cNvPr id="6" name="5 Imagen" descr="cascada.gif"/>
          <p:cNvPicPr>
            <a:picLocks noChangeAspect="1"/>
          </p:cNvPicPr>
          <p:nvPr/>
        </p:nvPicPr>
        <p:blipFill>
          <a:blip r:embed="rId2"/>
          <a:stretch>
            <a:fillRect/>
          </a:stretch>
        </p:blipFill>
        <p:spPr>
          <a:xfrm>
            <a:off x="-1" y="0"/>
            <a:ext cx="6140525" cy="5429270"/>
          </a:xfrm>
          <a:prstGeom prst="rect">
            <a:avLst/>
          </a:prstGeom>
          <a:effectLst>
            <a:softEdge rad="635000"/>
          </a:effectLst>
        </p:spPr>
      </p:pic>
    </p:spTree>
  </p:cSld>
  <p:clrMapOvr>
    <a:masterClrMapping/>
  </p:clrMapOvr>
  <p:transition advClick="0" advTm="1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FB3F6"/>
            </a:gs>
            <a:gs pos="50000">
              <a:srgbClr val="A31192">
                <a:shade val="67500"/>
                <a:satMod val="115000"/>
              </a:srgbClr>
            </a:gs>
            <a:gs pos="100000">
              <a:srgbClr val="A31192">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yu.jp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pic>
        <p:nvPicPr>
          <p:cNvPr id="4" name="3 Imagen" descr="odev_kapak_suslemeleri3.png"/>
          <p:cNvPicPr>
            <a:picLocks noChangeAspect="1"/>
          </p:cNvPicPr>
          <p:nvPr/>
        </p:nvPicPr>
        <p:blipFill>
          <a:blip r:embed="rId3">
            <a:lum contrast="40000"/>
          </a:blip>
          <a:srcRect l="20703" t="8984" r="20703" b="7031"/>
          <a:stretch>
            <a:fillRect/>
          </a:stretch>
        </p:blipFill>
        <p:spPr>
          <a:xfrm>
            <a:off x="4242507" y="991093"/>
            <a:ext cx="996809" cy="1357322"/>
          </a:xfrm>
          <a:prstGeom prst="rect">
            <a:avLst/>
          </a:prstGeom>
        </p:spPr>
      </p:pic>
      <p:pic>
        <p:nvPicPr>
          <p:cNvPr id="5" name="4 Imagen" descr="odev_kapak_suslemeleri3.png"/>
          <p:cNvPicPr>
            <a:picLocks noChangeAspect="1"/>
          </p:cNvPicPr>
          <p:nvPr/>
        </p:nvPicPr>
        <p:blipFill>
          <a:blip r:embed="rId3">
            <a:lum contrast="40000"/>
          </a:blip>
          <a:srcRect l="20703" t="8984" r="20703" b="7031"/>
          <a:stretch>
            <a:fillRect/>
          </a:stretch>
        </p:blipFill>
        <p:spPr>
          <a:xfrm rot="3467221">
            <a:off x="4762767" y="1745201"/>
            <a:ext cx="996809" cy="1442209"/>
          </a:xfrm>
          <a:prstGeom prst="rect">
            <a:avLst/>
          </a:prstGeom>
        </p:spPr>
      </p:pic>
      <p:pic>
        <p:nvPicPr>
          <p:cNvPr id="6" name="5 Imagen" descr="odev_kapak_suslemeleri3.png"/>
          <p:cNvPicPr>
            <a:picLocks noChangeAspect="1"/>
          </p:cNvPicPr>
          <p:nvPr/>
        </p:nvPicPr>
        <p:blipFill>
          <a:blip r:embed="rId3">
            <a:lum contrast="40000"/>
          </a:blip>
          <a:srcRect l="20703" t="8984" r="20703" b="7031"/>
          <a:stretch>
            <a:fillRect/>
          </a:stretch>
        </p:blipFill>
        <p:spPr>
          <a:xfrm rot="9126599">
            <a:off x="3974314" y="2797501"/>
            <a:ext cx="996809" cy="1357322"/>
          </a:xfrm>
          <a:prstGeom prst="rect">
            <a:avLst/>
          </a:prstGeom>
        </p:spPr>
      </p:pic>
      <p:pic>
        <p:nvPicPr>
          <p:cNvPr id="7" name="6 Imagen" descr="odev_kapak_suslemeleri3.png"/>
          <p:cNvPicPr>
            <a:picLocks noChangeAspect="1"/>
          </p:cNvPicPr>
          <p:nvPr/>
        </p:nvPicPr>
        <p:blipFill>
          <a:blip r:embed="rId3">
            <a:lum contrast="40000"/>
          </a:blip>
          <a:srcRect l="20703" t="8984" r="20703" b="7031"/>
          <a:stretch>
            <a:fillRect/>
          </a:stretch>
        </p:blipFill>
        <p:spPr>
          <a:xfrm rot="14541005">
            <a:off x="3143904" y="1809108"/>
            <a:ext cx="1099709" cy="1357322"/>
          </a:xfrm>
          <a:prstGeom prst="rect">
            <a:avLst/>
          </a:prstGeom>
        </p:spPr>
      </p:pic>
      <p:pic>
        <p:nvPicPr>
          <p:cNvPr id="8" name="7 Imagen" descr="odev_kapak_suslemeleri3.png"/>
          <p:cNvPicPr>
            <a:picLocks noChangeAspect="1"/>
          </p:cNvPicPr>
          <p:nvPr/>
        </p:nvPicPr>
        <p:blipFill>
          <a:blip r:embed="rId3">
            <a:lum contrast="40000"/>
          </a:blip>
          <a:srcRect l="20703" t="8984" r="20703" b="7031"/>
          <a:stretch>
            <a:fillRect/>
          </a:stretch>
        </p:blipFill>
        <p:spPr>
          <a:xfrm rot="1941223">
            <a:off x="4789115" y="1360546"/>
            <a:ext cx="996809" cy="1357322"/>
          </a:xfrm>
          <a:prstGeom prst="rect">
            <a:avLst/>
          </a:prstGeom>
        </p:spPr>
      </p:pic>
      <p:pic>
        <p:nvPicPr>
          <p:cNvPr id="9" name="8 Imagen" descr="odev_kapak_suslemeleri3.png"/>
          <p:cNvPicPr>
            <a:picLocks noChangeAspect="1"/>
          </p:cNvPicPr>
          <p:nvPr/>
        </p:nvPicPr>
        <p:blipFill>
          <a:blip r:embed="rId3">
            <a:lum contrast="40000"/>
          </a:blip>
          <a:srcRect l="20703" t="8984" r="20703" b="7031"/>
          <a:stretch>
            <a:fillRect/>
          </a:stretch>
        </p:blipFill>
        <p:spPr>
          <a:xfrm rot="6148726">
            <a:off x="4627305" y="2484070"/>
            <a:ext cx="996809" cy="1442209"/>
          </a:xfrm>
          <a:prstGeom prst="rect">
            <a:avLst/>
          </a:prstGeom>
        </p:spPr>
      </p:pic>
      <p:pic>
        <p:nvPicPr>
          <p:cNvPr id="10" name="9 Imagen" descr="odev_kapak_suslemeleri3.png"/>
          <p:cNvPicPr>
            <a:picLocks noChangeAspect="1"/>
          </p:cNvPicPr>
          <p:nvPr/>
        </p:nvPicPr>
        <p:blipFill>
          <a:blip r:embed="rId3">
            <a:lum contrast="40000"/>
          </a:blip>
          <a:srcRect l="20703" t="8984" r="20703" b="7031"/>
          <a:stretch>
            <a:fillRect/>
          </a:stretch>
        </p:blipFill>
        <p:spPr>
          <a:xfrm rot="12855282">
            <a:off x="3252173" y="2439797"/>
            <a:ext cx="996809" cy="1357322"/>
          </a:xfrm>
          <a:prstGeom prst="rect">
            <a:avLst/>
          </a:prstGeom>
        </p:spPr>
      </p:pic>
      <p:pic>
        <p:nvPicPr>
          <p:cNvPr id="11" name="10 Imagen" descr="odev_kapak_suslemeleri3.png"/>
          <p:cNvPicPr>
            <a:picLocks noChangeAspect="1"/>
          </p:cNvPicPr>
          <p:nvPr/>
        </p:nvPicPr>
        <p:blipFill>
          <a:blip r:embed="rId3">
            <a:lum contrast="40000"/>
          </a:blip>
          <a:srcRect l="20703" t="8984" r="20703" b="7031"/>
          <a:stretch>
            <a:fillRect/>
          </a:stretch>
        </p:blipFill>
        <p:spPr>
          <a:xfrm rot="17524809">
            <a:off x="3385225" y="1362822"/>
            <a:ext cx="1099709" cy="1357322"/>
          </a:xfrm>
          <a:prstGeom prst="rect">
            <a:avLst/>
          </a:prstGeom>
        </p:spPr>
      </p:pic>
      <p:pic>
        <p:nvPicPr>
          <p:cNvPr id="12" name="11 Imagen" descr="coollogo_com-16716709.png"/>
          <p:cNvPicPr>
            <a:picLocks noChangeAspect="1"/>
          </p:cNvPicPr>
          <p:nvPr/>
        </p:nvPicPr>
        <p:blipFill>
          <a:blip r:embed="rId4">
            <a:duotone>
              <a:prstClr val="black"/>
              <a:schemeClr val="accent6">
                <a:tint val="45000"/>
                <a:satMod val="400000"/>
              </a:schemeClr>
            </a:duotone>
            <a:lum bright="30000" contrast="40000"/>
          </a:blip>
          <a:stretch>
            <a:fillRect/>
          </a:stretch>
        </p:blipFill>
        <p:spPr>
          <a:xfrm rot="20168561">
            <a:off x="7531345" y="3308648"/>
            <a:ext cx="1290362" cy="564533"/>
          </a:xfrm>
          <a:prstGeom prst="rect">
            <a:avLst/>
          </a:prstGeom>
        </p:spPr>
      </p:pic>
      <p:pic>
        <p:nvPicPr>
          <p:cNvPr id="13" name="12 Imagen" descr="70f5b3cb6b72c163e10ead2290f25111.jpg"/>
          <p:cNvPicPr>
            <a:picLocks noChangeAspect="1"/>
          </p:cNvPicPr>
          <p:nvPr/>
        </p:nvPicPr>
        <p:blipFill>
          <a:blip r:embed="rId5"/>
          <a:stretch>
            <a:fillRect/>
          </a:stretch>
        </p:blipFill>
        <p:spPr>
          <a:xfrm>
            <a:off x="0" y="0"/>
            <a:ext cx="9136940" cy="5429270"/>
          </a:xfrm>
          <a:prstGeom prst="rect">
            <a:avLst/>
          </a:prstGeom>
        </p:spPr>
      </p:pic>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1"/>
                                        </p:tgtEl>
                                        <p:attrNameLst>
                                          <p:attrName>r</p:attrName>
                                        </p:attrNameLst>
                                      </p:cBhvr>
                                    </p:animRot>
                                  </p:childTnLst>
                                </p:cTn>
                              </p:par>
                            </p:childTnLst>
                          </p:cTn>
                        </p:par>
                        <p:par>
                          <p:cTn id="71" fill="hold">
                            <p:stCondLst>
                              <p:cond delay="3000"/>
                            </p:stCondLst>
                            <p:childTnLst>
                              <p:par>
                                <p:cTn id="72" presetID="23" presetClass="exit" presetSubtype="544" fill="hold" nodeType="afterEffect">
                                  <p:stCondLst>
                                    <p:cond delay="0"/>
                                  </p:stCondLst>
                                  <p:childTnLst>
                                    <p:anim calcmode="lin" valueType="num">
                                      <p:cBhvr>
                                        <p:cTn id="73" dur="3000"/>
                                        <p:tgtEl>
                                          <p:spTgt spid="4"/>
                                        </p:tgtEl>
                                        <p:attrNameLst>
                                          <p:attrName>ppt_w</p:attrName>
                                        </p:attrNameLst>
                                      </p:cBhvr>
                                      <p:tavLst>
                                        <p:tav tm="0">
                                          <p:val>
                                            <p:strVal val="ppt_w"/>
                                          </p:val>
                                        </p:tav>
                                        <p:tav tm="100000">
                                          <p:val>
                                            <p:fltVal val="0"/>
                                          </p:val>
                                        </p:tav>
                                      </p:tavLst>
                                    </p:anim>
                                    <p:anim calcmode="lin" valueType="num">
                                      <p:cBhvr>
                                        <p:cTn id="74" dur="3000"/>
                                        <p:tgtEl>
                                          <p:spTgt spid="4"/>
                                        </p:tgtEl>
                                        <p:attrNameLst>
                                          <p:attrName>ppt_h</p:attrName>
                                        </p:attrNameLst>
                                      </p:cBhvr>
                                      <p:tavLst>
                                        <p:tav tm="0">
                                          <p:val>
                                            <p:strVal val="ppt_h"/>
                                          </p:val>
                                        </p:tav>
                                        <p:tav tm="100000">
                                          <p:val>
                                            <p:fltVal val="0"/>
                                          </p:val>
                                        </p:tav>
                                      </p:tavLst>
                                    </p:anim>
                                    <p:anim calcmode="lin" valueType="num">
                                      <p:cBhvr>
                                        <p:cTn id="75" dur="3000"/>
                                        <p:tgtEl>
                                          <p:spTgt spid="4"/>
                                        </p:tgtEl>
                                        <p:attrNameLst>
                                          <p:attrName>ppt_x</p:attrName>
                                        </p:attrNameLst>
                                      </p:cBhvr>
                                      <p:tavLst>
                                        <p:tav tm="0">
                                          <p:val>
                                            <p:strVal val="ppt_x"/>
                                          </p:val>
                                        </p:tav>
                                        <p:tav tm="100000">
                                          <p:val>
                                            <p:fltVal val="0.5"/>
                                          </p:val>
                                        </p:tav>
                                      </p:tavLst>
                                    </p:anim>
                                    <p:anim calcmode="lin" valueType="num">
                                      <p:cBhvr>
                                        <p:cTn id="76" dur="3000"/>
                                        <p:tgtEl>
                                          <p:spTgt spid="4"/>
                                        </p:tgtEl>
                                        <p:attrNameLst>
                                          <p:attrName>ppt_y</p:attrName>
                                        </p:attrNameLst>
                                      </p:cBhvr>
                                      <p:tavLst>
                                        <p:tav tm="0">
                                          <p:val>
                                            <p:strVal val="ppt_y"/>
                                          </p:val>
                                        </p:tav>
                                        <p:tav tm="100000">
                                          <p:val>
                                            <p:fltVal val="0.5"/>
                                          </p:val>
                                        </p:tav>
                                      </p:tavLst>
                                    </p:anim>
                                    <p:set>
                                      <p:cBhvr>
                                        <p:cTn id="77" dur="1" fill="hold">
                                          <p:stCondLst>
                                            <p:cond delay="2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5"/>
                                        </p:tgtEl>
                                        <p:attrNameLst>
                                          <p:attrName>ppt_w</p:attrName>
                                        </p:attrNameLst>
                                      </p:cBhvr>
                                      <p:tavLst>
                                        <p:tav tm="0">
                                          <p:val>
                                            <p:strVal val="ppt_w"/>
                                          </p:val>
                                        </p:tav>
                                        <p:tav tm="100000">
                                          <p:val>
                                            <p:fltVal val="0"/>
                                          </p:val>
                                        </p:tav>
                                      </p:tavLst>
                                    </p:anim>
                                    <p:anim calcmode="lin" valueType="num">
                                      <p:cBhvr>
                                        <p:cTn id="80" dur="3000"/>
                                        <p:tgtEl>
                                          <p:spTgt spid="5"/>
                                        </p:tgtEl>
                                        <p:attrNameLst>
                                          <p:attrName>ppt_h</p:attrName>
                                        </p:attrNameLst>
                                      </p:cBhvr>
                                      <p:tavLst>
                                        <p:tav tm="0">
                                          <p:val>
                                            <p:strVal val="ppt_h"/>
                                          </p:val>
                                        </p:tav>
                                        <p:tav tm="100000">
                                          <p:val>
                                            <p:fltVal val="0"/>
                                          </p:val>
                                        </p:tav>
                                      </p:tavLst>
                                    </p:anim>
                                    <p:anim calcmode="lin" valueType="num">
                                      <p:cBhvr>
                                        <p:cTn id="81" dur="3000"/>
                                        <p:tgtEl>
                                          <p:spTgt spid="5"/>
                                        </p:tgtEl>
                                        <p:attrNameLst>
                                          <p:attrName>ppt_x</p:attrName>
                                        </p:attrNameLst>
                                      </p:cBhvr>
                                      <p:tavLst>
                                        <p:tav tm="0">
                                          <p:val>
                                            <p:strVal val="ppt_x"/>
                                          </p:val>
                                        </p:tav>
                                        <p:tav tm="100000">
                                          <p:val>
                                            <p:fltVal val="0.5"/>
                                          </p:val>
                                        </p:tav>
                                      </p:tavLst>
                                    </p:anim>
                                    <p:anim calcmode="lin" valueType="num">
                                      <p:cBhvr>
                                        <p:cTn id="82" dur="3000"/>
                                        <p:tgtEl>
                                          <p:spTgt spid="5"/>
                                        </p:tgtEl>
                                        <p:attrNameLst>
                                          <p:attrName>ppt_y</p:attrName>
                                        </p:attrNameLst>
                                      </p:cBhvr>
                                      <p:tavLst>
                                        <p:tav tm="0">
                                          <p:val>
                                            <p:strVal val="ppt_y"/>
                                          </p:val>
                                        </p:tav>
                                        <p:tav tm="100000">
                                          <p:val>
                                            <p:fltVal val="0.5"/>
                                          </p:val>
                                        </p:tav>
                                      </p:tavLst>
                                    </p:anim>
                                    <p:set>
                                      <p:cBhvr>
                                        <p:cTn id="83" dur="1" fill="hold">
                                          <p:stCondLst>
                                            <p:cond delay="2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6"/>
                                        </p:tgtEl>
                                        <p:attrNameLst>
                                          <p:attrName>ppt_w</p:attrName>
                                        </p:attrNameLst>
                                      </p:cBhvr>
                                      <p:tavLst>
                                        <p:tav tm="0">
                                          <p:val>
                                            <p:strVal val="ppt_w"/>
                                          </p:val>
                                        </p:tav>
                                        <p:tav tm="100000">
                                          <p:val>
                                            <p:fltVal val="0"/>
                                          </p:val>
                                        </p:tav>
                                      </p:tavLst>
                                    </p:anim>
                                    <p:anim calcmode="lin" valueType="num">
                                      <p:cBhvr>
                                        <p:cTn id="86" dur="3000"/>
                                        <p:tgtEl>
                                          <p:spTgt spid="6"/>
                                        </p:tgtEl>
                                        <p:attrNameLst>
                                          <p:attrName>ppt_h</p:attrName>
                                        </p:attrNameLst>
                                      </p:cBhvr>
                                      <p:tavLst>
                                        <p:tav tm="0">
                                          <p:val>
                                            <p:strVal val="ppt_h"/>
                                          </p:val>
                                        </p:tav>
                                        <p:tav tm="100000">
                                          <p:val>
                                            <p:fltVal val="0"/>
                                          </p:val>
                                        </p:tav>
                                      </p:tavLst>
                                    </p:anim>
                                    <p:anim calcmode="lin" valueType="num">
                                      <p:cBhvr>
                                        <p:cTn id="87" dur="3000"/>
                                        <p:tgtEl>
                                          <p:spTgt spid="6"/>
                                        </p:tgtEl>
                                        <p:attrNameLst>
                                          <p:attrName>ppt_x</p:attrName>
                                        </p:attrNameLst>
                                      </p:cBhvr>
                                      <p:tavLst>
                                        <p:tav tm="0">
                                          <p:val>
                                            <p:strVal val="ppt_x"/>
                                          </p:val>
                                        </p:tav>
                                        <p:tav tm="100000">
                                          <p:val>
                                            <p:fltVal val="0.5"/>
                                          </p:val>
                                        </p:tav>
                                      </p:tavLst>
                                    </p:anim>
                                    <p:anim calcmode="lin" valueType="num">
                                      <p:cBhvr>
                                        <p:cTn id="88" dur="3000"/>
                                        <p:tgtEl>
                                          <p:spTgt spid="6"/>
                                        </p:tgtEl>
                                        <p:attrNameLst>
                                          <p:attrName>ppt_y</p:attrName>
                                        </p:attrNameLst>
                                      </p:cBhvr>
                                      <p:tavLst>
                                        <p:tav tm="0">
                                          <p:val>
                                            <p:strVal val="ppt_y"/>
                                          </p:val>
                                        </p:tav>
                                        <p:tav tm="100000">
                                          <p:val>
                                            <p:fltVal val="0.5"/>
                                          </p:val>
                                        </p:tav>
                                      </p:tavLst>
                                    </p:anim>
                                    <p:set>
                                      <p:cBhvr>
                                        <p:cTn id="89" dur="1" fill="hold">
                                          <p:stCondLst>
                                            <p:cond delay="2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7"/>
                                        </p:tgtEl>
                                        <p:attrNameLst>
                                          <p:attrName>ppt_w</p:attrName>
                                        </p:attrNameLst>
                                      </p:cBhvr>
                                      <p:tavLst>
                                        <p:tav tm="0">
                                          <p:val>
                                            <p:strVal val="ppt_w"/>
                                          </p:val>
                                        </p:tav>
                                        <p:tav tm="100000">
                                          <p:val>
                                            <p:fltVal val="0"/>
                                          </p:val>
                                        </p:tav>
                                      </p:tavLst>
                                    </p:anim>
                                    <p:anim calcmode="lin" valueType="num">
                                      <p:cBhvr>
                                        <p:cTn id="92" dur="3000"/>
                                        <p:tgtEl>
                                          <p:spTgt spid="7"/>
                                        </p:tgtEl>
                                        <p:attrNameLst>
                                          <p:attrName>ppt_h</p:attrName>
                                        </p:attrNameLst>
                                      </p:cBhvr>
                                      <p:tavLst>
                                        <p:tav tm="0">
                                          <p:val>
                                            <p:strVal val="ppt_h"/>
                                          </p:val>
                                        </p:tav>
                                        <p:tav tm="100000">
                                          <p:val>
                                            <p:fltVal val="0"/>
                                          </p:val>
                                        </p:tav>
                                      </p:tavLst>
                                    </p:anim>
                                    <p:anim calcmode="lin" valueType="num">
                                      <p:cBhvr>
                                        <p:cTn id="93" dur="3000"/>
                                        <p:tgtEl>
                                          <p:spTgt spid="7"/>
                                        </p:tgtEl>
                                        <p:attrNameLst>
                                          <p:attrName>ppt_x</p:attrName>
                                        </p:attrNameLst>
                                      </p:cBhvr>
                                      <p:tavLst>
                                        <p:tav tm="0">
                                          <p:val>
                                            <p:strVal val="ppt_x"/>
                                          </p:val>
                                        </p:tav>
                                        <p:tav tm="100000">
                                          <p:val>
                                            <p:fltVal val="0.5"/>
                                          </p:val>
                                        </p:tav>
                                      </p:tavLst>
                                    </p:anim>
                                    <p:anim calcmode="lin" valueType="num">
                                      <p:cBhvr>
                                        <p:cTn id="94" dur="3000"/>
                                        <p:tgtEl>
                                          <p:spTgt spid="7"/>
                                        </p:tgtEl>
                                        <p:attrNameLst>
                                          <p:attrName>ppt_y</p:attrName>
                                        </p:attrNameLst>
                                      </p:cBhvr>
                                      <p:tavLst>
                                        <p:tav tm="0">
                                          <p:val>
                                            <p:strVal val="ppt_y"/>
                                          </p:val>
                                        </p:tav>
                                        <p:tav tm="100000">
                                          <p:val>
                                            <p:fltVal val="0.5"/>
                                          </p:val>
                                        </p:tav>
                                      </p:tavLst>
                                    </p:anim>
                                    <p:set>
                                      <p:cBhvr>
                                        <p:cTn id="95" dur="1" fill="hold">
                                          <p:stCondLst>
                                            <p:cond delay="2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8"/>
                                        </p:tgtEl>
                                        <p:attrNameLst>
                                          <p:attrName>ppt_w</p:attrName>
                                        </p:attrNameLst>
                                      </p:cBhvr>
                                      <p:tavLst>
                                        <p:tav tm="0">
                                          <p:val>
                                            <p:strVal val="ppt_w"/>
                                          </p:val>
                                        </p:tav>
                                        <p:tav tm="100000">
                                          <p:val>
                                            <p:fltVal val="0"/>
                                          </p:val>
                                        </p:tav>
                                      </p:tavLst>
                                    </p:anim>
                                    <p:anim calcmode="lin" valueType="num">
                                      <p:cBhvr>
                                        <p:cTn id="98" dur="3000"/>
                                        <p:tgtEl>
                                          <p:spTgt spid="8"/>
                                        </p:tgtEl>
                                        <p:attrNameLst>
                                          <p:attrName>ppt_h</p:attrName>
                                        </p:attrNameLst>
                                      </p:cBhvr>
                                      <p:tavLst>
                                        <p:tav tm="0">
                                          <p:val>
                                            <p:strVal val="ppt_h"/>
                                          </p:val>
                                        </p:tav>
                                        <p:tav tm="100000">
                                          <p:val>
                                            <p:fltVal val="0"/>
                                          </p:val>
                                        </p:tav>
                                      </p:tavLst>
                                    </p:anim>
                                    <p:anim calcmode="lin" valueType="num">
                                      <p:cBhvr>
                                        <p:cTn id="99" dur="3000"/>
                                        <p:tgtEl>
                                          <p:spTgt spid="8"/>
                                        </p:tgtEl>
                                        <p:attrNameLst>
                                          <p:attrName>ppt_x</p:attrName>
                                        </p:attrNameLst>
                                      </p:cBhvr>
                                      <p:tavLst>
                                        <p:tav tm="0">
                                          <p:val>
                                            <p:strVal val="ppt_x"/>
                                          </p:val>
                                        </p:tav>
                                        <p:tav tm="100000">
                                          <p:val>
                                            <p:fltVal val="0.5"/>
                                          </p:val>
                                        </p:tav>
                                      </p:tavLst>
                                    </p:anim>
                                    <p:anim calcmode="lin" valueType="num">
                                      <p:cBhvr>
                                        <p:cTn id="100" dur="3000"/>
                                        <p:tgtEl>
                                          <p:spTgt spid="8"/>
                                        </p:tgtEl>
                                        <p:attrNameLst>
                                          <p:attrName>ppt_y</p:attrName>
                                        </p:attrNameLst>
                                      </p:cBhvr>
                                      <p:tavLst>
                                        <p:tav tm="0">
                                          <p:val>
                                            <p:strVal val="ppt_y"/>
                                          </p:val>
                                        </p:tav>
                                        <p:tav tm="100000">
                                          <p:val>
                                            <p:fltVal val="0.5"/>
                                          </p:val>
                                        </p:tav>
                                      </p:tavLst>
                                    </p:anim>
                                    <p:set>
                                      <p:cBhvr>
                                        <p:cTn id="101" dur="1" fill="hold">
                                          <p:stCondLst>
                                            <p:cond delay="2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9"/>
                                        </p:tgtEl>
                                        <p:attrNameLst>
                                          <p:attrName>ppt_w</p:attrName>
                                        </p:attrNameLst>
                                      </p:cBhvr>
                                      <p:tavLst>
                                        <p:tav tm="0">
                                          <p:val>
                                            <p:strVal val="ppt_w"/>
                                          </p:val>
                                        </p:tav>
                                        <p:tav tm="100000">
                                          <p:val>
                                            <p:fltVal val="0"/>
                                          </p:val>
                                        </p:tav>
                                      </p:tavLst>
                                    </p:anim>
                                    <p:anim calcmode="lin" valueType="num">
                                      <p:cBhvr>
                                        <p:cTn id="104" dur="3000"/>
                                        <p:tgtEl>
                                          <p:spTgt spid="9"/>
                                        </p:tgtEl>
                                        <p:attrNameLst>
                                          <p:attrName>ppt_h</p:attrName>
                                        </p:attrNameLst>
                                      </p:cBhvr>
                                      <p:tavLst>
                                        <p:tav tm="0">
                                          <p:val>
                                            <p:strVal val="ppt_h"/>
                                          </p:val>
                                        </p:tav>
                                        <p:tav tm="100000">
                                          <p:val>
                                            <p:fltVal val="0"/>
                                          </p:val>
                                        </p:tav>
                                      </p:tavLst>
                                    </p:anim>
                                    <p:anim calcmode="lin" valueType="num">
                                      <p:cBhvr>
                                        <p:cTn id="105" dur="3000"/>
                                        <p:tgtEl>
                                          <p:spTgt spid="9"/>
                                        </p:tgtEl>
                                        <p:attrNameLst>
                                          <p:attrName>ppt_x</p:attrName>
                                        </p:attrNameLst>
                                      </p:cBhvr>
                                      <p:tavLst>
                                        <p:tav tm="0">
                                          <p:val>
                                            <p:strVal val="ppt_x"/>
                                          </p:val>
                                        </p:tav>
                                        <p:tav tm="100000">
                                          <p:val>
                                            <p:fltVal val="0.5"/>
                                          </p:val>
                                        </p:tav>
                                      </p:tavLst>
                                    </p:anim>
                                    <p:anim calcmode="lin" valueType="num">
                                      <p:cBhvr>
                                        <p:cTn id="106" dur="3000"/>
                                        <p:tgtEl>
                                          <p:spTgt spid="9"/>
                                        </p:tgtEl>
                                        <p:attrNameLst>
                                          <p:attrName>ppt_y</p:attrName>
                                        </p:attrNameLst>
                                      </p:cBhvr>
                                      <p:tavLst>
                                        <p:tav tm="0">
                                          <p:val>
                                            <p:strVal val="ppt_y"/>
                                          </p:val>
                                        </p:tav>
                                        <p:tav tm="100000">
                                          <p:val>
                                            <p:fltVal val="0.5"/>
                                          </p:val>
                                        </p:tav>
                                      </p:tavLst>
                                    </p:anim>
                                    <p:set>
                                      <p:cBhvr>
                                        <p:cTn id="107" dur="1" fill="hold">
                                          <p:stCondLst>
                                            <p:cond delay="2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10"/>
                                        </p:tgtEl>
                                        <p:attrNameLst>
                                          <p:attrName>ppt_w</p:attrName>
                                        </p:attrNameLst>
                                      </p:cBhvr>
                                      <p:tavLst>
                                        <p:tav tm="0">
                                          <p:val>
                                            <p:strVal val="ppt_w"/>
                                          </p:val>
                                        </p:tav>
                                        <p:tav tm="100000">
                                          <p:val>
                                            <p:fltVal val="0"/>
                                          </p:val>
                                        </p:tav>
                                      </p:tavLst>
                                    </p:anim>
                                    <p:anim calcmode="lin" valueType="num">
                                      <p:cBhvr>
                                        <p:cTn id="110" dur="3000"/>
                                        <p:tgtEl>
                                          <p:spTgt spid="10"/>
                                        </p:tgtEl>
                                        <p:attrNameLst>
                                          <p:attrName>ppt_h</p:attrName>
                                        </p:attrNameLst>
                                      </p:cBhvr>
                                      <p:tavLst>
                                        <p:tav tm="0">
                                          <p:val>
                                            <p:strVal val="ppt_h"/>
                                          </p:val>
                                        </p:tav>
                                        <p:tav tm="100000">
                                          <p:val>
                                            <p:fltVal val="0"/>
                                          </p:val>
                                        </p:tav>
                                      </p:tavLst>
                                    </p:anim>
                                    <p:anim calcmode="lin" valueType="num">
                                      <p:cBhvr>
                                        <p:cTn id="111" dur="3000"/>
                                        <p:tgtEl>
                                          <p:spTgt spid="10"/>
                                        </p:tgtEl>
                                        <p:attrNameLst>
                                          <p:attrName>ppt_x</p:attrName>
                                        </p:attrNameLst>
                                      </p:cBhvr>
                                      <p:tavLst>
                                        <p:tav tm="0">
                                          <p:val>
                                            <p:strVal val="ppt_x"/>
                                          </p:val>
                                        </p:tav>
                                        <p:tav tm="100000">
                                          <p:val>
                                            <p:fltVal val="0.5"/>
                                          </p:val>
                                        </p:tav>
                                      </p:tavLst>
                                    </p:anim>
                                    <p:anim calcmode="lin" valueType="num">
                                      <p:cBhvr>
                                        <p:cTn id="112" dur="3000"/>
                                        <p:tgtEl>
                                          <p:spTgt spid="10"/>
                                        </p:tgtEl>
                                        <p:attrNameLst>
                                          <p:attrName>ppt_y</p:attrName>
                                        </p:attrNameLst>
                                      </p:cBhvr>
                                      <p:tavLst>
                                        <p:tav tm="0">
                                          <p:val>
                                            <p:strVal val="ppt_y"/>
                                          </p:val>
                                        </p:tav>
                                        <p:tav tm="100000">
                                          <p:val>
                                            <p:fltVal val="0.5"/>
                                          </p:val>
                                        </p:tav>
                                      </p:tavLst>
                                    </p:anim>
                                    <p:set>
                                      <p:cBhvr>
                                        <p:cTn id="113" dur="1" fill="hold">
                                          <p:stCondLst>
                                            <p:cond delay="2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1"/>
                                        </p:tgtEl>
                                        <p:attrNameLst>
                                          <p:attrName>ppt_w</p:attrName>
                                        </p:attrNameLst>
                                      </p:cBhvr>
                                      <p:tavLst>
                                        <p:tav tm="0">
                                          <p:val>
                                            <p:strVal val="ppt_w"/>
                                          </p:val>
                                        </p:tav>
                                        <p:tav tm="100000">
                                          <p:val>
                                            <p:fltVal val="0"/>
                                          </p:val>
                                        </p:tav>
                                      </p:tavLst>
                                    </p:anim>
                                    <p:anim calcmode="lin" valueType="num">
                                      <p:cBhvr>
                                        <p:cTn id="116" dur="3000"/>
                                        <p:tgtEl>
                                          <p:spTgt spid="11"/>
                                        </p:tgtEl>
                                        <p:attrNameLst>
                                          <p:attrName>ppt_h</p:attrName>
                                        </p:attrNameLst>
                                      </p:cBhvr>
                                      <p:tavLst>
                                        <p:tav tm="0">
                                          <p:val>
                                            <p:strVal val="ppt_h"/>
                                          </p:val>
                                        </p:tav>
                                        <p:tav tm="100000">
                                          <p:val>
                                            <p:fltVal val="0"/>
                                          </p:val>
                                        </p:tav>
                                      </p:tavLst>
                                    </p:anim>
                                    <p:anim calcmode="lin" valueType="num">
                                      <p:cBhvr>
                                        <p:cTn id="117" dur="3000"/>
                                        <p:tgtEl>
                                          <p:spTgt spid="11"/>
                                        </p:tgtEl>
                                        <p:attrNameLst>
                                          <p:attrName>ppt_x</p:attrName>
                                        </p:attrNameLst>
                                      </p:cBhvr>
                                      <p:tavLst>
                                        <p:tav tm="0">
                                          <p:val>
                                            <p:strVal val="ppt_x"/>
                                          </p:val>
                                        </p:tav>
                                        <p:tav tm="100000">
                                          <p:val>
                                            <p:fltVal val="0.5"/>
                                          </p:val>
                                        </p:tav>
                                      </p:tavLst>
                                    </p:anim>
                                    <p:anim calcmode="lin" valueType="num">
                                      <p:cBhvr>
                                        <p:cTn id="118" dur="3000"/>
                                        <p:tgtEl>
                                          <p:spTgt spid="11"/>
                                        </p:tgtEl>
                                        <p:attrNameLst>
                                          <p:attrName>ppt_y</p:attrName>
                                        </p:attrNameLst>
                                      </p:cBhvr>
                                      <p:tavLst>
                                        <p:tav tm="0">
                                          <p:val>
                                            <p:strVal val="ppt_y"/>
                                          </p:val>
                                        </p:tav>
                                        <p:tav tm="100000">
                                          <p:val>
                                            <p:fltVal val="0.5"/>
                                          </p:val>
                                        </p:tav>
                                      </p:tavLst>
                                    </p:anim>
                                    <p:set>
                                      <p:cBhvr>
                                        <p:cTn id="119" dur="1" fill="hold">
                                          <p:stCondLst>
                                            <p:cond delay="2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3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3000"/>
                                        <p:tgtEl>
                                          <p:spTgt spid="2"/>
                                        </p:tgtEl>
                                      </p:cBhvr>
                                    </p:animEffect>
                                  </p:childTnLst>
                                </p:cTn>
                              </p:par>
                            </p:childTnLst>
                          </p:cTn>
                        </p:par>
                        <p:par>
                          <p:cTn id="143" fill="hold">
                            <p:stCondLst>
                              <p:cond delay="9000"/>
                            </p:stCondLst>
                            <p:childTnLst>
                              <p:par>
                                <p:cTn id="144" presetID="23" presetClass="entr" presetSubtype="528" fill="hold" nodeType="after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p:cTn id="146" dur="2000" fill="hold"/>
                                        <p:tgtEl>
                                          <p:spTgt spid="12"/>
                                        </p:tgtEl>
                                        <p:attrNameLst>
                                          <p:attrName>ppt_w</p:attrName>
                                        </p:attrNameLst>
                                      </p:cBhvr>
                                      <p:tavLst>
                                        <p:tav tm="0">
                                          <p:val>
                                            <p:fltVal val="0"/>
                                          </p:val>
                                        </p:tav>
                                        <p:tav tm="100000">
                                          <p:val>
                                            <p:strVal val="#ppt_w"/>
                                          </p:val>
                                        </p:tav>
                                      </p:tavLst>
                                    </p:anim>
                                    <p:anim calcmode="lin" valueType="num">
                                      <p:cBhvr>
                                        <p:cTn id="147" dur="2000" fill="hold"/>
                                        <p:tgtEl>
                                          <p:spTgt spid="12"/>
                                        </p:tgtEl>
                                        <p:attrNameLst>
                                          <p:attrName>ppt_h</p:attrName>
                                        </p:attrNameLst>
                                      </p:cBhvr>
                                      <p:tavLst>
                                        <p:tav tm="0">
                                          <p:val>
                                            <p:fltVal val="0"/>
                                          </p:val>
                                        </p:tav>
                                        <p:tav tm="100000">
                                          <p:val>
                                            <p:strVal val="#ppt_h"/>
                                          </p:val>
                                        </p:tav>
                                      </p:tavLst>
                                    </p:anim>
                                    <p:anim calcmode="lin" valueType="num">
                                      <p:cBhvr>
                                        <p:cTn id="148" dur="2000" fill="hold"/>
                                        <p:tgtEl>
                                          <p:spTgt spid="12"/>
                                        </p:tgtEl>
                                        <p:attrNameLst>
                                          <p:attrName>ppt_x</p:attrName>
                                        </p:attrNameLst>
                                      </p:cBhvr>
                                      <p:tavLst>
                                        <p:tav tm="0">
                                          <p:val>
                                            <p:fltVal val="0.5"/>
                                          </p:val>
                                        </p:tav>
                                        <p:tav tm="100000">
                                          <p:val>
                                            <p:strVal val="#ppt_x"/>
                                          </p:val>
                                        </p:tav>
                                      </p:tavLst>
                                    </p:anim>
                                    <p:anim calcmode="lin" valueType="num">
                                      <p:cBhvr>
                                        <p:cTn id="149" dur="2000" fill="hold"/>
                                        <p:tgtEl>
                                          <p:spTgt spid="1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REFUGIO DE SERENI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REFUGIO DE SERENIDAD</Template>
  <TotalTime>0</TotalTime>
  <Words>480</Words>
  <Application>Microsoft Office PowerPoint</Application>
  <PresentationFormat>Presentación en pantalla (16:9)</PresentationFormat>
  <Paragraphs>15</Paragraphs>
  <Slides>26</Slides>
  <Notes>0</Notes>
  <HiddenSlides>0</HiddenSlides>
  <MMClips>1</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REFUGIO DE SERENIDAD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2023-09-11T23:22:15Z</dcterms:created>
  <dcterms:modified xsi:type="dcterms:W3CDTF">2023-09-11T23:23:37Z</dcterms:modified>
</cp:coreProperties>
</file>