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85" r:id="rId4"/>
    <p:sldId id="259" r:id="rId5"/>
    <p:sldId id="276" r:id="rId6"/>
    <p:sldId id="260" r:id="rId7"/>
    <p:sldId id="261" r:id="rId8"/>
    <p:sldId id="280" r:id="rId9"/>
    <p:sldId id="281" r:id="rId10"/>
    <p:sldId id="262" r:id="rId11"/>
    <p:sldId id="263" r:id="rId12"/>
    <p:sldId id="264" r:id="rId13"/>
    <p:sldId id="277" r:id="rId14"/>
    <p:sldId id="266" r:id="rId15"/>
    <p:sldId id="265" r:id="rId16"/>
    <p:sldId id="268" r:id="rId17"/>
    <p:sldId id="269" r:id="rId18"/>
    <p:sldId id="267" r:id="rId19"/>
    <p:sldId id="271" r:id="rId20"/>
    <p:sldId id="270" r:id="rId21"/>
    <p:sldId id="273" r:id="rId22"/>
    <p:sldId id="279" r:id="rId23"/>
    <p:sldId id="278" r:id="rId24"/>
    <p:sldId id="256" r:id="rId25"/>
    <p:sldId id="282" r:id="rId26"/>
    <p:sldId id="283" r:id="rId27"/>
    <p:sldId id="284" r:id="rId28"/>
    <p:sldId id="272" r:id="rId29"/>
    <p:sldId id="274" r:id="rId30"/>
    <p:sldId id="275" r:id="rId31"/>
    <p:sldId id="286" r:id="rId32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33"/>
    </p:embeddedFont>
    <p:embeddedFont>
      <p:font typeface="Kristen ITC" panose="03050502040202030202" pitchFamily="66" charset="0"/>
      <p:regular r:id="rId34"/>
    </p:embeddedFont>
    <p:embeddedFont>
      <p:font typeface="HongKong" panose="02000000000000000000" pitchFamily="2" charset="0"/>
      <p:regular r:id="rId35"/>
    </p:embeddedFont>
    <p:embeddedFont>
      <p:font typeface="Matura MT Script Capitals" panose="03020802060602070202" pitchFamily="66" charset="0"/>
      <p:regular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NCLWuykwcz+ZZg0zMFdOw==" hashData="c6zuaBbKawAJxPvHz6OP8piR4w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8DA6"/>
    <a:srgbClr val="234C04"/>
    <a:srgbClr val="002E00"/>
    <a:srgbClr val="FF6600"/>
    <a:srgbClr val="CC3300"/>
    <a:srgbClr val="002200"/>
    <a:srgbClr val="927B40"/>
    <a:srgbClr val="499545"/>
    <a:srgbClr val="E1BA4D"/>
    <a:srgbClr val="584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0" y="-11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2.fntdata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3.fntdata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91E44-3D0A-4405-8E00-F98CA1697542}" type="datetimeFigureOut">
              <a:rPr lang="es-ES" smtClean="0"/>
              <a:pPr/>
              <a:t>15/06/2021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698B8-31C3-4938-A118-D00F4980A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22443"/>
            </a:gs>
            <a:gs pos="50000">
              <a:srgbClr val="71645B"/>
            </a:gs>
            <a:gs pos="100000">
              <a:schemeClr val="accent6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E:\PPS  EXCLUSIVOS\- Reflexiones de vida\Imágenes\Image3_7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267744" y="1707654"/>
            <a:ext cx="4608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ngKong" pitchFamily="2" charset="0"/>
              </a:rPr>
              <a:t>REFLEXIONES DE VIDA</a:t>
            </a:r>
            <a:endParaRPr lang="es-ES" sz="5400" dirty="0">
              <a:ln>
                <a:solidFill>
                  <a:schemeClr val="accent6">
                    <a:lumMod val="50000"/>
                  </a:schemeClr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ongKong" pitchFamily="2" charset="0"/>
            </a:endParaRPr>
          </a:p>
        </p:txBody>
      </p:sp>
      <p:sp>
        <p:nvSpPr>
          <p:cNvPr id="4" name="3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gradFill>
            <a:gsLst>
              <a:gs pos="0">
                <a:srgbClr val="422443"/>
              </a:gs>
              <a:gs pos="50000">
                <a:srgbClr val="71645B"/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 w="63500" cmpd="tri">
            <a:solidFill>
              <a:srgbClr val="C8B9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899592" y="843558"/>
            <a:ext cx="7560840" cy="3456384"/>
          </a:xfrm>
          <a:prstGeom prst="diamond">
            <a:avLst/>
          </a:prstGeom>
          <a:gradFill>
            <a:gsLst>
              <a:gs pos="0">
                <a:srgbClr val="422443"/>
              </a:gs>
              <a:gs pos="50000">
                <a:srgbClr val="71645B"/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 w="63500" cmpd="tri">
            <a:solidFill>
              <a:srgbClr val="C8B9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1691680" y="1635646"/>
            <a:ext cx="5976664" cy="1872208"/>
          </a:xfrm>
          <a:prstGeom prst="diamond">
            <a:avLst/>
          </a:prstGeom>
          <a:gradFill>
            <a:gsLst>
              <a:gs pos="0">
                <a:srgbClr val="422443"/>
              </a:gs>
              <a:gs pos="50000">
                <a:srgbClr val="71645B"/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 w="63500" cmpd="tri">
            <a:solidFill>
              <a:srgbClr val="C8B9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2267744" y="2211710"/>
            <a:ext cx="4824536" cy="720080"/>
          </a:xfrm>
          <a:prstGeom prst="diamond">
            <a:avLst/>
          </a:prstGeom>
          <a:gradFill>
            <a:gsLst>
              <a:gs pos="0">
                <a:srgbClr val="422443"/>
              </a:gs>
              <a:gs pos="50000">
                <a:srgbClr val="71645B"/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 w="63500" cmpd="tri">
            <a:solidFill>
              <a:srgbClr val="C8B9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>
    <p:sndAc>
      <p:stSnd>
        <p:snd r:embed="rId2" name="Eugen Doga- Vals de Rosas - editado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xit" presetSubtype="1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3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10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0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1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mph" presetSubtype="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Scale>
                                      <p:cBhvr>
                                        <p:cTn id="75" dur="6000" fill="hold"/>
                                        <p:tgtEl>
                                          <p:spTgt spid="2970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79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Reflexiones de vida\Imágenes\2 - 9440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solidFill>
            <a:srgbClr val="001E00"/>
          </a:solidFill>
          <a:ex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914412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77180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1468942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F48A5"/>
            </a:gs>
            <a:gs pos="50000">
              <a:schemeClr val="tx2">
                <a:lumMod val="60000"/>
                <a:lumOff val="40000"/>
              </a:schemeClr>
            </a:gs>
            <a:gs pos="100000">
              <a:srgbClr val="00CC6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Reflexiones de vida\Imágenes\3 - 823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0824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195736" y="339502"/>
            <a:ext cx="6264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Lo mas maravilloso de esta vida es que aún nos queda la esperanza de que tenemos todo un mundo por construir,</a:t>
            </a:r>
            <a:endParaRPr lang="es-ES" sz="2800" dirty="0">
              <a:ln>
                <a:solidFill>
                  <a:srgbClr val="00145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Reflexiones de vida\Imágenes\4 - 425605-Ky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5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accent6">
                <a:lumMod val="50000"/>
              </a:schemeClr>
            </a:gs>
            <a:gs pos="100000">
              <a:srgbClr val="221A2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Reflexiones de vida\Imágenes\5 - 2834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3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483768" y="555526"/>
            <a:ext cx="59046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2B212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Cuando encuentres algo que te haga feliz, no </a:t>
            </a:r>
            <a:r>
              <a:rPr lang="es-ES" sz="2800" dirty="0">
                <a:ln>
                  <a:solidFill>
                    <a:srgbClr val="2B212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t</a:t>
            </a:r>
            <a:r>
              <a:rPr lang="es-ES" sz="2800" dirty="0" smtClean="0">
                <a:ln>
                  <a:solidFill>
                    <a:srgbClr val="2B212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 preocupes por lo que diga la gente.</a:t>
            </a:r>
          </a:p>
        </p:txBody>
      </p:sp>
      <p:pic>
        <p:nvPicPr>
          <p:cNvPr id="5123" name="Picture 3" descr="E:\PPS  EXCLUSIVOS\- Reflexiones de vida\Imágenes\6 - 2caa474f34d900d587dce62d3317f63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Rectángulo"/>
          <p:cNvSpPr/>
          <p:nvPr/>
        </p:nvSpPr>
        <p:spPr>
          <a:xfrm>
            <a:off x="5580112" y="611262"/>
            <a:ext cx="2952328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Bastante difícil es encontrarlo.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43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Reflexiones de vida\Imágenes\7 - 2753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4" presetClass="exit" presetSubtype="5" fill="hold" grpId="3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4" presetClass="exit" presetSubtype="5" fill="hold" grpId="3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rgbClr val="271C17"/>
            </a:gs>
            <a:gs pos="100000">
              <a:srgbClr val="3DA5C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Reflexiones de vida\Imágenes\8 - 855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59632" y="411510"/>
            <a:ext cx="5508104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Nunca te sientas inferior a alguien que se cree superior a ti, </a:t>
            </a:r>
          </a:p>
        </p:txBody>
      </p:sp>
      <p:pic>
        <p:nvPicPr>
          <p:cNvPr id="7171" name="Picture 3" descr="E:\PPS  EXCLUSIVOS\- Reflexiones de vida\Imágenes\1071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574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796136" y="627534"/>
            <a:ext cx="2943200" cy="224676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Si </a:t>
            </a:r>
            <a:r>
              <a:rPr lang="es-ES" sz="2800" dirty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hasta la lluvia que viene de lo más alto, termina cayendo siempre a nuestros </a:t>
            </a:r>
            <a:r>
              <a:rPr lang="es-ES" sz="2800" dirty="0" smtClean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pies</a:t>
            </a:r>
            <a:r>
              <a:rPr lang="es-ES" sz="2800" dirty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Reflexiones de vida\Imágenes\10 - 297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258"/>
            </a:gs>
            <a:gs pos="50000">
              <a:srgbClr val="271C17"/>
            </a:gs>
            <a:gs pos="100000">
              <a:srgbClr val="3DA5C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 EXCLUSIVOS\- Reflexiones de vida\Imágenes\193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46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115616" y="3579862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Cuando conozcas el poder de las palabras, </a:t>
            </a:r>
            <a:endParaRPr lang="es-ES" sz="2800" dirty="0">
              <a:ln>
                <a:solidFill>
                  <a:srgbClr val="00145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9219" name="Picture 3" descr="E:\PPS  EXCLUSIVOS\- Reflexiones de vida\Imágenes\12 - 1597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5 Rectángulo"/>
          <p:cNvSpPr/>
          <p:nvPr/>
        </p:nvSpPr>
        <p:spPr>
          <a:xfrm>
            <a:off x="1835696" y="339502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800" dirty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D</a:t>
            </a:r>
            <a:r>
              <a:rPr lang="es-ES" sz="2800" dirty="0" smtClean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escubrirás </a:t>
            </a:r>
            <a:r>
              <a:rPr lang="es-ES" sz="2800" dirty="0">
                <a:ln>
                  <a:solidFill>
                    <a:srgbClr val="00145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la bendición del silencio.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A4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69D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4B7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4B7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 descr="E:\PPS  EXCLUSIVOS\- Reflexiones de vida\Imágenes\13 - 104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4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5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Reflexiones de vida\Imágenes\14 - 2677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99792" y="267494"/>
            <a:ext cx="5256584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00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No nos hacemos personas frías por falta de sentimientos, </a:t>
            </a:r>
          </a:p>
        </p:txBody>
      </p:sp>
      <p:pic>
        <p:nvPicPr>
          <p:cNvPr id="11267" name="Picture 3" descr="E:\PPS  EXCLUSIVOS\- Reflexiones de vida\Imágenes\15 - 2802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2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283968" y="2787774"/>
            <a:ext cx="3424929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10264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Sino </a:t>
            </a:r>
            <a:r>
              <a:rPr lang="es-ES" sz="2800" dirty="0">
                <a:ln>
                  <a:solidFill>
                    <a:srgbClr val="10264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por abundancia de decepciones.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Reflexiones de vida\Imágenes\16 - 3141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9525"/>
            <a:ext cx="912495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Abrir llave"/>
          <p:cNvSpPr/>
          <p:nvPr/>
        </p:nvSpPr>
        <p:spPr>
          <a:xfrm rot="5400000" flipH="1">
            <a:off x="2000250" y="-2000250"/>
            <a:ext cx="5143500" cy="9144000"/>
          </a:xfrm>
          <a:prstGeom prst="leftBrace">
            <a:avLst>
              <a:gd name="adj1" fmla="val 30447"/>
              <a:gd name="adj2" fmla="val 49959"/>
            </a:avLst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Abrir llave"/>
          <p:cNvSpPr/>
          <p:nvPr/>
        </p:nvSpPr>
        <p:spPr>
          <a:xfrm rot="5400000">
            <a:off x="2000250" y="-2000250"/>
            <a:ext cx="5143500" cy="9144000"/>
          </a:xfrm>
          <a:prstGeom prst="leftBrace">
            <a:avLst>
              <a:gd name="adj1" fmla="val 38184"/>
              <a:gd name="adj2" fmla="val 49269"/>
            </a:avLst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>
            <a:off x="0" y="0"/>
            <a:ext cx="9144000" cy="5143500"/>
          </a:xfrm>
          <a:prstGeom prst="leftBrace">
            <a:avLst>
              <a:gd name="adj1" fmla="val 9739"/>
              <a:gd name="adj2" fmla="val 50652"/>
            </a:avLst>
          </a:prstGeom>
          <a:solidFill>
            <a:srgbClr val="234C04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10800000" flipH="1">
            <a:off x="0" y="0"/>
            <a:ext cx="9144000" cy="5143500"/>
          </a:xfrm>
          <a:prstGeom prst="leftBrace">
            <a:avLst>
              <a:gd name="adj1" fmla="val 9394"/>
              <a:gd name="adj2" fmla="val 50022"/>
            </a:avLst>
          </a:prstGeom>
          <a:solidFill>
            <a:srgbClr val="234C04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4" grpId="0" animBg="1"/>
      <p:bldP spid="4" grpId="1" animBg="1"/>
      <p:bldP spid="5" grpId="0" animBg="1"/>
      <p:bldP spid="5" grpId="1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3D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Reflexiones de vida\Imágenes\17 - 3410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95536" y="2035610"/>
            <a:ext cx="4608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La persona más admirable muchas veces es aquella que no tiene nada, </a:t>
            </a:r>
            <a:endParaRPr lang="es-ES" sz="280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13315" name="Picture 3" descr="E:\PPS  EXCLUSIVOS\- Reflexiones de vida\Imágenes\18 - 3497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5 Rectángulo"/>
          <p:cNvSpPr/>
          <p:nvPr/>
        </p:nvSpPr>
        <p:spPr>
          <a:xfrm>
            <a:off x="2582925" y="395333"/>
            <a:ext cx="397814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602E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Porque </a:t>
            </a:r>
            <a:r>
              <a:rPr lang="es-ES" sz="2800" dirty="0">
                <a:ln>
                  <a:solidFill>
                    <a:srgbClr val="602E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lo que te ofrece, te lo da siempre de corazón.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5C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Reflexiones de vida\Imágenes\19 - 9bcaaad68227c7efac92a51b33de92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xit" presetSubtype="3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9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xit" presetSubtype="1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Reflexiones de vida\Imágenes\20 - 837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 Rectángulo"/>
          <p:cNvSpPr/>
          <p:nvPr/>
        </p:nvSpPr>
        <p:spPr>
          <a:xfrm>
            <a:off x="5796136" y="1059582"/>
            <a:ext cx="2808312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solidFill>
                  <a:srgbClr val="122A4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No pierdas tu tiempo buscando riquezas sino experiencias, </a:t>
            </a:r>
          </a:p>
        </p:txBody>
      </p:sp>
      <p:pic>
        <p:nvPicPr>
          <p:cNvPr id="15363" name="Picture 3" descr="E:\PPS  EXCLUSIVOS\- Reflexiones de vida\Imágenes\21 - 416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313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1645216" y="3435846"/>
            <a:ext cx="5184576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Porque </a:t>
            </a:r>
            <a:r>
              <a:rPr lang="es-ES" sz="2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lo único que te llevarás de este mundo, es lo que llevas en tu corazón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1800"/>
            </a:gs>
            <a:gs pos="50000">
              <a:schemeClr val="accent5">
                <a:lumMod val="75000"/>
              </a:schemeClr>
            </a:gs>
            <a:gs pos="100000">
              <a:srgbClr val="0018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Reflexiones de vida\Imágenes\22 - 6c643937dbde91355171677978112e6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3 Rectángulo"/>
          <p:cNvSpPr/>
          <p:nvPr/>
        </p:nvSpPr>
        <p:spPr>
          <a:xfrm>
            <a:off x="539552" y="915566"/>
            <a:ext cx="2376264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1A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Y </a:t>
            </a:r>
            <a:r>
              <a:rPr lang="es-ES" sz="2800" dirty="0">
                <a:ln>
                  <a:solidFill>
                    <a:srgbClr val="001A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lo único que dejarás, </a:t>
            </a:r>
            <a:endParaRPr lang="es-ES" sz="2800" dirty="0" smtClean="0">
              <a:ln>
                <a:solidFill>
                  <a:srgbClr val="001A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  <a:p>
            <a:pPr algn="ctr"/>
            <a:r>
              <a:rPr lang="es-ES" sz="2800" dirty="0" smtClean="0">
                <a:ln>
                  <a:solidFill>
                    <a:srgbClr val="001A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es </a:t>
            </a:r>
            <a:r>
              <a:rPr lang="es-ES" sz="2800" dirty="0">
                <a:ln>
                  <a:solidFill>
                    <a:srgbClr val="001A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el amor que entregaste.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67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Reflexiones de vida\Imágenes\23 - 3591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5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50D5B"/>
            </a:gs>
            <a:gs pos="50000">
              <a:srgbClr val="686CB8"/>
            </a:gs>
            <a:gs pos="100000">
              <a:srgbClr val="4D240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Reflexiones de vida\Imágenes\24 - 1696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555525"/>
            <a:ext cx="5472608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Lo  bonito de la  vida </a:t>
            </a:r>
            <a:r>
              <a:rPr lang="es-ES" sz="28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está frente </a:t>
            </a:r>
            <a:r>
              <a:rPr lang="es-ES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a ti, pero lo más bello de la vida está dentro tuyo.</a:t>
            </a:r>
          </a:p>
        </p:txBody>
      </p:sp>
      <p:pic>
        <p:nvPicPr>
          <p:cNvPr id="18435" name="Picture 3" descr="E:\PPS  EXCLUSIVOS\- Reflexiones de vida\Imágenes\5941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" y="0"/>
            <a:ext cx="9144000" cy="515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62848" y="3309833"/>
            <a:ext cx="532859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Porque aunque todos vean lo que </a:t>
            </a:r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haces,  </a:t>
            </a:r>
            <a:r>
              <a:rPr lang="es-ES" sz="2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pocos saben lo que </a:t>
            </a:r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vales</a:t>
            </a:r>
            <a:endParaRPr lang="es-ES" sz="2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072C2"/>
            </a:gs>
            <a:gs pos="50000">
              <a:srgbClr val="36416E"/>
            </a:gs>
            <a:gs pos="100000">
              <a:srgbClr val="0B89C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Reflexiones de vida\Imágenes\26 - 3907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4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5" name="4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6" name="5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8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9" name="8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10" name="9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Reflexiones de vida\Imágenes\4565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611560" y="375106"/>
            <a:ext cx="52890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Si las cosas van un poco lentas, </a:t>
            </a:r>
          </a:p>
          <a:p>
            <a:pPr algn="ctr"/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tal vez la vida te dice que vas demasiado rápido.</a:t>
            </a:r>
          </a:p>
        </p:txBody>
      </p:sp>
      <p:pic>
        <p:nvPicPr>
          <p:cNvPr id="20483" name="Picture 3" descr="E:\PPS  EXCLUSIVOS\- Reflexiones de vida\Imágenes\28 - 4584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63888" y="3208762"/>
            <a:ext cx="4032448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Ve despacito y disfruta del </a:t>
            </a:r>
            <a:r>
              <a:rPr lang="es-ES" sz="28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paseo</a:t>
            </a:r>
            <a:endParaRPr lang="es-ES" sz="28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74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506" name="Picture 2" descr="E:\PPS  EXCLUSIVOS\- Reflexiones de vida\Imágenes\10884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3528" y="627534"/>
            <a:ext cx="43924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37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El límite lo define tu integridad, tu dignidad, </a:t>
            </a:r>
          </a:p>
          <a:p>
            <a:pPr algn="ctr"/>
            <a:r>
              <a:rPr lang="es-ES" sz="2800" dirty="0" smtClean="0">
                <a:ln>
                  <a:solidFill>
                    <a:srgbClr val="0037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tu desarrollo personal y  </a:t>
            </a:r>
          </a:p>
          <a:p>
            <a:pPr algn="ctr"/>
            <a:r>
              <a:rPr lang="es-ES" sz="2800" dirty="0" smtClean="0">
                <a:ln>
                  <a:solidFill>
                    <a:srgbClr val="0037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la tranquilidad de tu alma</a:t>
            </a:r>
            <a:endParaRPr lang="es-ES" sz="2800" dirty="0">
              <a:ln>
                <a:solidFill>
                  <a:srgbClr val="0037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5" dur="5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2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90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6E8DA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6E8DA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2400" y="15240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rgbClr val="074BB9"/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554" name="Picture 2" descr="E:\PPS  EXCLUSIVOS\- Reflexiones de vida\Imágenes\31 - 3919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7174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827584" y="483518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La esencia de las personas jamás se va, 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23555" name="Picture 3" descr="E:\PPS  EXCLUSIVOS\- Reflexiones de vida\Imágenes\32 - 2584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4 Rectángulo"/>
          <p:cNvSpPr/>
          <p:nvPr/>
        </p:nvSpPr>
        <p:spPr>
          <a:xfrm>
            <a:off x="3635896" y="2283718"/>
            <a:ext cx="5004048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001E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es-ES" sz="2800" dirty="0" smtClean="0">
                <a:ln>
                  <a:solidFill>
                    <a:srgbClr val="001E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Por </a:t>
            </a:r>
            <a:r>
              <a:rPr lang="es-ES" sz="2800" dirty="0">
                <a:ln>
                  <a:solidFill>
                    <a:srgbClr val="001E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más que queramos soltar, siempre hay algo que nos hace recordarlas.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8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578" name="Picture 2" descr="E:\PPS  EXCLUSIVOS\- Reflexiones de vida\Imágenes\33 - 2183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D5991"/>
            </a:gs>
            <a:gs pos="50000">
              <a:srgbClr val="486C00"/>
            </a:gs>
            <a:gs pos="100000">
              <a:srgbClr val="1B230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Reflexiones de vida\Imágenes\34 - 10076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512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Rectángulo"/>
          <p:cNvSpPr/>
          <p:nvPr/>
        </p:nvSpPr>
        <p:spPr>
          <a:xfrm>
            <a:off x="4788024" y="3291830"/>
            <a:ext cx="3744416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001E00"/>
                  </a:solidFill>
                </a:ln>
                <a:solidFill>
                  <a:schemeClr val="bg1"/>
                </a:solidFill>
                <a:latin typeface="Matura MT Script Capitals" panose="03020802060602070202" pitchFamily="66" charset="0"/>
              </a:rPr>
              <a:t>Quiero sentir ese abrazo eterno, </a:t>
            </a:r>
          </a:p>
        </p:txBody>
      </p:sp>
      <p:pic>
        <p:nvPicPr>
          <p:cNvPr id="25603" name="Picture 3" descr="E:\PPS  EXCLUSIVOS\- Reflexiones de vida\Imágenes\35 - 1594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513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1560" y="931972"/>
            <a:ext cx="396044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anose="03020802060602070202" pitchFamily="66" charset="0"/>
              </a:rPr>
              <a:t>E</a:t>
            </a:r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anose="03020802060602070202" pitchFamily="66" charset="0"/>
              </a:rPr>
              <a:t>se </a:t>
            </a:r>
            <a:r>
              <a:rPr lang="es-ES" sz="2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anose="03020802060602070202" pitchFamily="66" charset="0"/>
              </a:rPr>
              <a:t>abrazo que te hace sentir segura y que te borra todos los </a:t>
            </a:r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anose="03020802060602070202" pitchFamily="66" charset="0"/>
              </a:rPr>
              <a:t>miedos</a:t>
            </a:r>
            <a:endParaRPr lang="es-ES" sz="28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rgbClr val="8E785A"/>
            </a:gs>
            <a:gs pos="100000">
              <a:srgbClr val="1B230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PPS  EXCLUSIVOS\- Reflexiones de vida\Imágenes\10901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 descr="E:\PPS  EXCLUSIVOS\- Reflexiones de vida\Imágenes\10901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43608" y="396298"/>
            <a:ext cx="5112568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341902"/>
                  </a:solidFill>
                </a:ln>
                <a:solidFill>
                  <a:schemeClr val="bg1"/>
                </a:solidFill>
                <a:latin typeface="Matura MT Script Capitals" panose="03020802060602070202" pitchFamily="66" charset="0"/>
              </a:rPr>
              <a:t>Ese abrazo sincero y exclusivo, donde se deposita el corazón y donde el amor se vuelve </a:t>
            </a:r>
            <a:r>
              <a:rPr lang="es-ES" sz="2800" dirty="0" smtClean="0">
                <a:ln>
                  <a:solidFill>
                    <a:srgbClr val="341902"/>
                  </a:solidFill>
                </a:ln>
                <a:solidFill>
                  <a:schemeClr val="bg1"/>
                </a:solidFill>
                <a:latin typeface="Matura MT Script Capitals" panose="03020802060602070202" pitchFamily="66" charset="0"/>
              </a:rPr>
              <a:t>eterno</a:t>
            </a:r>
            <a:endParaRPr lang="es-ES" sz="2800" dirty="0">
              <a:ln>
                <a:solidFill>
                  <a:srgbClr val="341902"/>
                </a:solidFill>
              </a:ln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PPS  EXCLUSIVOS\- Reflexiones de vida\Imágenes\37 - 6887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87824" y="195486"/>
            <a:ext cx="316835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latin typeface="Matura MT Script Capitals" panose="03020802060602070202" pitchFamily="66" charset="0"/>
              </a:rPr>
              <a:t>Vive, ama, ríe, perdona y disfruta la </a:t>
            </a:r>
            <a:r>
              <a:rPr lang="es-ES" sz="2800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latin typeface="Matura MT Script Capitals" panose="03020802060602070202" pitchFamily="66" charset="0"/>
              </a:rPr>
              <a:t>vida</a:t>
            </a:r>
            <a:endParaRPr lang="es-ES" sz="2800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4" name="3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00CC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00CC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00CC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00CC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4F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674" name="Picture 2" descr="E:\PPS  EXCLUSIVOS\- Reflexiones de vida\Imágenes\2797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7B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E:\PPS  EXCLUSIVOS\- Reflexiones de vida\Imágenes\d8c328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896334" y="1207368"/>
            <a:ext cx="20650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800" dirty="0" smtClean="0">
                <a:ln>
                  <a:solidFill>
                    <a:srgbClr val="43702A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Junio</a:t>
            </a:r>
            <a:r>
              <a:rPr lang="es-ES" sz="2800" dirty="0" smtClean="0">
                <a:ln>
                  <a:solidFill>
                    <a:srgbClr val="43702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2021</a:t>
            </a:r>
            <a:endParaRPr lang="es-ES" sz="2800" dirty="0">
              <a:ln>
                <a:solidFill>
                  <a:srgbClr val="43702A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987824" y="1851670"/>
            <a:ext cx="37771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800" dirty="0" smtClean="0">
                <a:ln>
                  <a:solidFill>
                    <a:srgbClr val="43702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Música: </a:t>
            </a:r>
            <a:r>
              <a:rPr lang="es-ES" sz="2800" dirty="0" err="1" smtClean="0">
                <a:ln>
                  <a:solidFill>
                    <a:srgbClr val="43702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Eugen</a:t>
            </a:r>
            <a:r>
              <a:rPr lang="es-ES" sz="2800" dirty="0" smtClean="0">
                <a:ln>
                  <a:solidFill>
                    <a:srgbClr val="43702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Doga</a:t>
            </a:r>
          </a:p>
          <a:p>
            <a:r>
              <a:rPr lang="es-ES" sz="2800" dirty="0" smtClean="0">
                <a:ln>
                  <a:solidFill>
                    <a:srgbClr val="43702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            </a:t>
            </a:r>
            <a:r>
              <a:rPr lang="es-ES" sz="2800" dirty="0" err="1" smtClean="0">
                <a:ln>
                  <a:solidFill>
                    <a:srgbClr val="43702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Gramophon</a:t>
            </a:r>
            <a:endParaRPr lang="es-ES" sz="2800" dirty="0">
              <a:ln>
                <a:solidFill>
                  <a:srgbClr val="43702A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grpSp>
        <p:nvGrpSpPr>
          <p:cNvPr id="5" name="19 Grupo"/>
          <p:cNvGrpSpPr/>
          <p:nvPr/>
        </p:nvGrpSpPr>
        <p:grpSpPr>
          <a:xfrm>
            <a:off x="7452319" y="3147813"/>
            <a:ext cx="1152128" cy="1490682"/>
            <a:chOff x="2730423" y="2847045"/>
            <a:chExt cx="1439001" cy="1227022"/>
          </a:xfrm>
        </p:grpSpPr>
        <p:sp>
          <p:nvSpPr>
            <p:cNvPr id="6" name="20 CuadroTexto"/>
            <p:cNvSpPr txBox="1"/>
            <p:nvPr/>
          </p:nvSpPr>
          <p:spPr>
            <a:xfrm>
              <a:off x="2730423" y="3795394"/>
              <a:ext cx="1439001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b="1" dirty="0" smtClean="0">
                  <a:ln w="3175">
                    <a:noFill/>
                  </a:ln>
                  <a:solidFill>
                    <a:srgbClr val="35492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b="1" dirty="0">
                <a:ln w="3175">
                  <a:noFill/>
                </a:ln>
                <a:solidFill>
                  <a:srgbClr val="3549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10299" y="2847045"/>
              <a:ext cx="1169188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11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rgbClr val="49954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E1BA4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E1BA4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E1BA4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E1BA4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2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animBg="1"/>
      <p:bldP spid="9" grpId="0" animBg="1"/>
      <p:bldP spid="9" grpId="1" animBg="1"/>
      <p:bldP spid="11" grpId="0" animBg="1"/>
      <p:bldP spid="11" grpId="1" animBg="1"/>
      <p:bldP spid="8" grpId="0" animBg="1"/>
      <p:bldP spid="8" grpId="1" animBg="1"/>
      <p:bldP spid="10" grpId="0" animBg="1"/>
      <p:bldP spid="10" grpId="1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1089</TotalTime>
  <Words>362</Words>
  <Application>Microsoft Office PowerPoint</Application>
  <PresentationFormat>Presentación en pantalla (16:9)</PresentationFormat>
  <Paragraphs>37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Arial</vt:lpstr>
      <vt:lpstr>Brock Script</vt:lpstr>
      <vt:lpstr>Kristen ITC</vt:lpstr>
      <vt:lpstr>HongKong</vt:lpstr>
      <vt:lpstr>Matura MT Script Capitals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37</cp:revision>
  <dcterms:created xsi:type="dcterms:W3CDTF">2021-02-20T18:39:34Z</dcterms:created>
  <dcterms:modified xsi:type="dcterms:W3CDTF">2021-06-15T21:28:47Z</dcterms:modified>
</cp:coreProperties>
</file>