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ppt/tags/tag1.xml" ContentType="application/vnd.openxmlformats-officedocument.presentationml.tags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2" r:id="rId18"/>
    <p:sldId id="273" r:id="rId19"/>
    <p:sldId id="271" r:id="rId20"/>
    <p:sldId id="274" r:id="rId21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GCMLNAFItZwRixJJbAen5g==" hashData="MzEYVOc41abJrFp2/oH6IN02xAg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</p:showPr>
  <p:clrMru>
    <a:srgbClr val="CCFF66"/>
    <a:srgbClr val="000000"/>
    <a:srgbClr val="003300"/>
    <a:srgbClr val="111111"/>
    <a:srgbClr val="996633"/>
    <a:srgbClr val="CC0000"/>
    <a:srgbClr val="080808"/>
    <a:srgbClr val="333333"/>
    <a:srgbClr val="FF66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46" d="100"/>
          <a:sy n="46" d="100"/>
        </p:scale>
        <p:origin x="-90" y="-134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2934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497395-6979-4C5F-8974-8A916A242CE7}" type="datetimeFigureOut">
              <a:rPr lang="es-ES" smtClean="0"/>
              <a:pPr/>
              <a:t>08/12/2013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674219-AA94-44FE-8899-1C8D8C25379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497395-6979-4C5F-8974-8A916A242CE7}" type="datetimeFigureOut">
              <a:rPr lang="es-ES" smtClean="0"/>
              <a:pPr/>
              <a:t>08/12/2013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674219-AA94-44FE-8899-1C8D8C25379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497395-6979-4C5F-8974-8A916A242CE7}" type="datetimeFigureOut">
              <a:rPr lang="es-ES" smtClean="0"/>
              <a:pPr/>
              <a:t>08/12/2013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674219-AA94-44FE-8899-1C8D8C25379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497395-6979-4C5F-8974-8A916A242CE7}" type="datetimeFigureOut">
              <a:rPr lang="es-ES" smtClean="0"/>
              <a:pPr/>
              <a:t>08/12/2013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674219-AA94-44FE-8899-1C8D8C25379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497395-6979-4C5F-8974-8A916A242CE7}" type="datetimeFigureOut">
              <a:rPr lang="es-ES" smtClean="0"/>
              <a:pPr/>
              <a:t>08/12/2013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674219-AA94-44FE-8899-1C8D8C25379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497395-6979-4C5F-8974-8A916A242CE7}" type="datetimeFigureOut">
              <a:rPr lang="es-ES" smtClean="0"/>
              <a:pPr/>
              <a:t>08/12/2013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674219-AA94-44FE-8899-1C8D8C25379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497395-6979-4C5F-8974-8A916A242CE7}" type="datetimeFigureOut">
              <a:rPr lang="es-ES" smtClean="0"/>
              <a:pPr/>
              <a:t>08/12/2013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674219-AA94-44FE-8899-1C8D8C25379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497395-6979-4C5F-8974-8A916A242CE7}" type="datetimeFigureOut">
              <a:rPr lang="es-ES" smtClean="0"/>
              <a:pPr/>
              <a:t>08/12/2013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674219-AA94-44FE-8899-1C8D8C25379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497395-6979-4C5F-8974-8A916A242CE7}" type="datetimeFigureOut">
              <a:rPr lang="es-ES" smtClean="0"/>
              <a:pPr/>
              <a:t>08/12/2013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674219-AA94-44FE-8899-1C8D8C25379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497395-6979-4C5F-8974-8A916A242CE7}" type="datetimeFigureOut">
              <a:rPr lang="es-ES" smtClean="0"/>
              <a:pPr/>
              <a:t>08/12/2013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674219-AA94-44FE-8899-1C8D8C25379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497395-6979-4C5F-8974-8A916A242CE7}" type="datetimeFigureOut">
              <a:rPr lang="es-ES" smtClean="0"/>
              <a:pPr/>
              <a:t>08/12/2013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674219-AA94-44FE-8899-1C8D8C25379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1ABFD25-4CA3-4CF5-B2AB-9C8731ED77CC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dirty="0" smtClean="0"/>
              <a:t>Haga clic para modificar el estilo de título del patrón</a:t>
            </a:r>
            <a:endParaRPr lang="es-ES" dirty="0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dirty="0" smtClean="0"/>
              <a:t>Haga clic para modificar el estilo de texto del patrón</a:t>
            </a:r>
          </a:p>
          <a:p>
            <a:pPr lvl="1"/>
            <a:r>
              <a:rPr lang="es-ES" dirty="0" smtClean="0"/>
              <a:t>Segundo nivel</a:t>
            </a:r>
          </a:p>
          <a:p>
            <a:pPr lvl="2"/>
            <a:r>
              <a:rPr lang="es-ES" dirty="0" smtClean="0"/>
              <a:t>Tercer nivel</a:t>
            </a:r>
          </a:p>
          <a:p>
            <a:pPr lvl="3"/>
            <a:r>
              <a:rPr lang="es-ES" dirty="0" smtClean="0"/>
              <a:t>Cuarto nivel</a:t>
            </a:r>
          </a:p>
          <a:p>
            <a:pPr lvl="4"/>
            <a:r>
              <a:rPr lang="es-ES" dirty="0" smtClean="0"/>
              <a:t>Quinto nivel</a:t>
            </a:r>
            <a:endParaRPr lang="es-ES" dirty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Matura MT Script Capitals" pitchFamily="66" charset="0"/>
              </a:defRPr>
            </a:lvl1pPr>
          </a:lstStyle>
          <a:p>
            <a:fld id="{F0497395-6979-4C5F-8974-8A916A242CE7}" type="datetimeFigureOut">
              <a:rPr lang="es-ES" smtClean="0"/>
              <a:pPr/>
              <a:t>08/12/2013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Matura MT Script Capitals" pitchFamily="66" charset="0"/>
              </a:defRPr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Matura MT Script Capitals" pitchFamily="66" charset="0"/>
              </a:defRPr>
            </a:lvl1pPr>
          </a:lstStyle>
          <a:p>
            <a:fld id="{80674219-AA94-44FE-8899-1C8D8C25379A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 advTm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Matura MT Script Capitals" pitchFamily="66" charset="0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Matura MT Script Capitals" pitchFamily="66" charset="0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Matura MT Script Capitals" pitchFamily="66" charset="0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Matura MT Script Capitals" pitchFamily="66" charset="0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Matura MT Script Capitals" pitchFamily="66" charset="0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Matura MT Script Capitals" pitchFamily="66" charset="0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824AF2FD-3B3A-433B-86B8-D9CB2C3FD0E0}" type="slidenum">
              <a:rPr lang="es-ES_tradnl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Relationship Id="rId4" Type="http://schemas.openxmlformats.org/officeDocument/2006/relationships/image" Target="../media/image21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4.gif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35.png"/><Relationship Id="rId7" Type="http://schemas.openxmlformats.org/officeDocument/2006/relationships/image" Target="../media/image37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38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36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 descr="C:\Users\Margarita M\Pictures\Nueva carpeta\Nelson Mandela\3585915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" y="0"/>
            <a:ext cx="9143999" cy="6858000"/>
          </a:xfrm>
          <a:prstGeom prst="rect">
            <a:avLst/>
          </a:prstGeom>
          <a:noFill/>
        </p:spPr>
      </p:pic>
      <p:pic>
        <p:nvPicPr>
          <p:cNvPr id="1027" name="Picture 3" descr="C:\Users\Margarita M\Pictures\Nueva carpeta\Nelson Mandela\3585915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928662" y="428604"/>
            <a:ext cx="7286676" cy="3786214"/>
          </a:xfrm>
          <a:prstGeom prst="rect">
            <a:avLst/>
          </a:prstGeom>
        </p:spPr>
        <p:txBody>
          <a:bodyPr wrap="none">
            <a:prstTxWarp prst="textStop">
              <a:avLst>
                <a:gd name="adj" fmla="val 27846"/>
              </a:avLst>
            </a:prstTxWarp>
            <a:spAutoFit/>
          </a:bodyPr>
          <a:lstStyle/>
          <a:p>
            <a:pPr algn="ctr"/>
            <a:r>
              <a:rPr lang="es-ES" sz="4000" b="1" smtClean="0">
                <a:ln>
                  <a:solidFill>
                    <a:srgbClr val="FF6600"/>
                  </a:solidFill>
                </a:ln>
                <a:solidFill>
                  <a:srgbClr val="CCFF66"/>
                </a:solidFill>
                <a:latin typeface="Algerian" pitchFamily="82" charset="0"/>
              </a:rPr>
              <a:t>Frases </a:t>
            </a:r>
            <a:r>
              <a:rPr lang="es-ES" sz="4000" b="1" dirty="0" smtClean="0">
                <a:ln>
                  <a:solidFill>
                    <a:srgbClr val="FF6600"/>
                  </a:solidFill>
                </a:ln>
                <a:solidFill>
                  <a:srgbClr val="CCFF66"/>
                </a:solidFill>
                <a:latin typeface="Algerian" pitchFamily="82" charset="0"/>
              </a:rPr>
              <a:t>de reflexión </a:t>
            </a:r>
          </a:p>
          <a:p>
            <a:pPr algn="ctr"/>
            <a:r>
              <a:rPr lang="es-ES" sz="4000" b="1" dirty="0" smtClean="0">
                <a:ln>
                  <a:solidFill>
                    <a:srgbClr val="FF6600"/>
                  </a:solidFill>
                </a:ln>
                <a:solidFill>
                  <a:srgbClr val="CCFF66"/>
                </a:solidFill>
                <a:latin typeface="Algerian" pitchFamily="82" charset="0"/>
              </a:rPr>
              <a:t>de </a:t>
            </a:r>
          </a:p>
          <a:p>
            <a:pPr algn="ctr"/>
            <a:r>
              <a:rPr lang="es-ES" sz="4000" b="1" dirty="0" smtClean="0">
                <a:ln>
                  <a:solidFill>
                    <a:srgbClr val="FF6600"/>
                  </a:solidFill>
                </a:ln>
                <a:solidFill>
                  <a:srgbClr val="CCFF66"/>
                </a:solidFill>
                <a:latin typeface="Algerian" pitchFamily="82" charset="0"/>
              </a:rPr>
              <a:t>Nelson Mandela</a:t>
            </a:r>
            <a:endParaRPr lang="es-ES" sz="4000" b="1" dirty="0">
              <a:ln>
                <a:solidFill>
                  <a:srgbClr val="FF6600"/>
                </a:solidFill>
              </a:ln>
              <a:solidFill>
                <a:srgbClr val="CCFF66"/>
              </a:solidFill>
              <a:latin typeface="Algerian" pitchFamily="82" charset="0"/>
            </a:endParaRPr>
          </a:p>
        </p:txBody>
      </p:sp>
      <p:sp>
        <p:nvSpPr>
          <p:cNvPr id="3" name="2 Rectángulo"/>
          <p:cNvSpPr/>
          <p:nvPr/>
        </p:nvSpPr>
        <p:spPr>
          <a:xfrm>
            <a:off x="4286248" y="5786454"/>
            <a:ext cx="457181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400" dirty="0" smtClean="0">
                <a:solidFill>
                  <a:schemeClr val="bg1"/>
                </a:solidFill>
                <a:latin typeface="Matura MT Script Capitals" pitchFamily="66" charset="0"/>
              </a:rPr>
              <a:t>Nelson </a:t>
            </a:r>
            <a:r>
              <a:rPr lang="fr-FR" sz="2400" dirty="0" err="1" smtClean="0">
                <a:solidFill>
                  <a:schemeClr val="bg1"/>
                </a:solidFill>
                <a:latin typeface="Matura MT Script Capitals" pitchFamily="66" charset="0"/>
              </a:rPr>
              <a:t>Rolihlahla</a:t>
            </a:r>
            <a:r>
              <a:rPr lang="fr-FR" sz="2400" dirty="0" smtClean="0">
                <a:solidFill>
                  <a:schemeClr val="bg1"/>
                </a:solidFill>
                <a:latin typeface="Matura MT Script Capitals" pitchFamily="66" charset="0"/>
              </a:rPr>
              <a:t> Mandela.</a:t>
            </a:r>
            <a:endParaRPr lang="es-ES" sz="2400" dirty="0">
              <a:solidFill>
                <a:schemeClr val="bg1"/>
              </a:solidFill>
              <a:latin typeface="Matura MT Script Capitals" pitchFamily="66" charset="0"/>
            </a:endParaRPr>
          </a:p>
        </p:txBody>
      </p:sp>
    </p:spTree>
  </p:cSld>
  <p:clrMapOvr>
    <a:masterClrMapping/>
  </p:clrMapOvr>
  <p:transition spd="slow" advClick="0" advTm="15613">
    <p:sndAc>
      <p:stSnd loop="1">
        <p:snd r:embed="rId2" name="Enya  about Africa (by niCooLka)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" dur="3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3" presetClass="entr" presetSubtype="52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6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9" presetID="42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Margarita M\Pictures\Nueva carpeta\Nelson Mandela\Nelson Mandel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9121339" cy="68580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57158" y="500042"/>
            <a:ext cx="292895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dirty="0">
                <a:solidFill>
                  <a:srgbClr val="FF0000"/>
                </a:solidFill>
                <a:latin typeface="Matura MT Script Capitals" pitchFamily="66" charset="0"/>
              </a:rPr>
              <a:t>Ante todo soy un optimista.</a:t>
            </a:r>
            <a:r>
              <a:rPr lang="es-ES" sz="2800" dirty="0" smtClean="0">
                <a:solidFill>
                  <a:srgbClr val="FF0000"/>
                </a:solidFill>
                <a:latin typeface="Matura MT Script Capitals" pitchFamily="66" charset="0"/>
              </a:rPr>
              <a:t> </a:t>
            </a:r>
            <a:endParaRPr lang="es-ES" sz="2800" dirty="0">
              <a:solidFill>
                <a:srgbClr val="FF0000"/>
              </a:solidFill>
              <a:latin typeface="Matura MT Script Capitals" pitchFamily="66" charset="0"/>
            </a:endParaRPr>
          </a:p>
        </p:txBody>
      </p:sp>
      <p:pic>
        <p:nvPicPr>
          <p:cNvPr id="2050" name="Picture 2" descr="C:\Users\Margarita M\Pictures\Nueva carpeta\Nelson Mandela\Mandela-cumple-anos_MDSVID20130718_0065_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1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14282" y="3000372"/>
            <a:ext cx="457200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dirty="0" smtClean="0">
                <a:solidFill>
                  <a:srgbClr val="FFFF00"/>
                </a:solidFill>
                <a:latin typeface="Matura MT Script Capitals" pitchFamily="66" charset="0"/>
              </a:rPr>
              <a:t>Si eso es algo que me viene de forma natural o aprendida, no lo sé.</a:t>
            </a:r>
            <a:endParaRPr lang="es-ES" sz="2800" dirty="0">
              <a:solidFill>
                <a:srgbClr val="FFFF00"/>
              </a:solidFill>
              <a:latin typeface="Matura MT Script Capitals" pitchFamily="66" charset="0"/>
            </a:endParaRPr>
          </a:p>
        </p:txBody>
      </p:sp>
    </p:spTree>
  </p:cSld>
  <p:clrMapOvr>
    <a:masterClrMapping/>
  </p:clrMapOvr>
  <p:transition spd="slow" advClick="0" advTm="1739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5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55" presetClass="entr" presetSubtype="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3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5" presetClass="entr" presetSubtype="0" fill="hold" grpId="0" nodeType="withEffect">
                                  <p:stCondLst>
                                    <p:cond delay="7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 descr="C:\Users\Margarita M\Pictures\Nueva carpeta\Nelson Mandela\full_3D_wallpaper_1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1000100" y="5286388"/>
            <a:ext cx="742955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dirty="0">
                <a:solidFill>
                  <a:srgbClr val="FFFF00"/>
                </a:solidFill>
                <a:latin typeface="Matura MT Script Capitals" pitchFamily="66" charset="0"/>
              </a:rPr>
              <a:t>Parte de lo que supone ser optimista es siempre dar pasos hacia adelante, hacia el sol.</a:t>
            </a:r>
          </a:p>
        </p:txBody>
      </p:sp>
      <p:pic>
        <p:nvPicPr>
          <p:cNvPr id="3078" name="Picture 6" descr="C:\Users\Margarita M\Pictures\Nueva carpeta\Nelson Mandela\1080656_a1-12382947_920x612p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" y="0"/>
            <a:ext cx="9143999" cy="6858001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85720" y="1142984"/>
            <a:ext cx="3571900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dirty="0" smtClean="0">
                <a:solidFill>
                  <a:srgbClr val="CCFF66"/>
                </a:solidFill>
                <a:latin typeface="Matura MT Script Capitals" pitchFamily="66" charset="0"/>
              </a:rPr>
              <a:t>Hubo muchos días en los que mi fe en la humanidad fue duramente puesta a prueba, pero </a:t>
            </a:r>
            <a:r>
              <a:rPr lang="es-ES" sz="2800" dirty="0">
                <a:solidFill>
                  <a:srgbClr val="CCFF66"/>
                </a:solidFill>
                <a:latin typeface="Matura MT Script Capitals" pitchFamily="66" charset="0"/>
              </a:rPr>
              <a:t>siempre tuve claro que bajo ninguna circunstancia me rendiría a la desesperación, pues ese es el camino que lleva a la derrota y </a:t>
            </a:r>
            <a:r>
              <a:rPr lang="es-ES" sz="2800" dirty="0" smtClean="0">
                <a:solidFill>
                  <a:srgbClr val="CCFF66"/>
                </a:solidFill>
                <a:latin typeface="Matura MT Script Capitals" pitchFamily="66" charset="0"/>
              </a:rPr>
              <a:t>muerte.</a:t>
            </a:r>
            <a:endParaRPr lang="es-ES" sz="2800" dirty="0">
              <a:solidFill>
                <a:srgbClr val="CCFF66"/>
              </a:solidFill>
              <a:latin typeface="Matura MT Script Capitals" pitchFamily="66" charset="0"/>
            </a:endParaRPr>
          </a:p>
        </p:txBody>
      </p:sp>
    </p:spTree>
  </p:cSld>
  <p:clrMapOvr>
    <a:masterClrMapping/>
  </p:clrMapOvr>
  <p:transition spd="slow" advClick="0" advTm="3423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2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3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4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8" presetClass="entr" presetSubtype="32" fill="hold" nodeType="withEffect">
                                  <p:stCondLst>
                                    <p:cond delay="9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7" dur="30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5" presetClass="entr" presetSubtype="0" fill="hold" grpId="0" nodeType="withEffect">
                                  <p:stCondLst>
                                    <p:cond delay="10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 descr="C:\Users\Margarita M\Pictures\Nueva carpeta\Nelson Mandela\251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6858016" y="214290"/>
            <a:ext cx="2143140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dirty="0" smtClean="0">
                <a:solidFill>
                  <a:srgbClr val="CCFF66"/>
                </a:solidFill>
                <a:latin typeface="Matura MT Script Capitals" pitchFamily="66" charset="0"/>
              </a:rPr>
              <a:t>Nadie nace odiando a otra persona a causa del color de su piel, origen </a:t>
            </a:r>
          </a:p>
          <a:p>
            <a:r>
              <a:rPr lang="es-ES" sz="2800" dirty="0" smtClean="0">
                <a:solidFill>
                  <a:srgbClr val="CCFF66"/>
                </a:solidFill>
                <a:latin typeface="Matura MT Script Capitals" pitchFamily="66" charset="0"/>
              </a:rPr>
              <a:t>o religión. </a:t>
            </a:r>
            <a:r>
              <a:rPr lang="es-ES" sz="2800" dirty="0">
                <a:solidFill>
                  <a:srgbClr val="CCFF66"/>
                </a:solidFill>
                <a:latin typeface="Matura MT Script Capitals" pitchFamily="66" charset="0"/>
              </a:rPr>
              <a:t/>
            </a:r>
            <a:br>
              <a:rPr lang="es-ES" sz="2800" dirty="0">
                <a:solidFill>
                  <a:srgbClr val="CCFF66"/>
                </a:solidFill>
                <a:latin typeface="Matura MT Script Capitals" pitchFamily="66" charset="0"/>
              </a:rPr>
            </a:br>
            <a:endParaRPr lang="es-ES" sz="2800" dirty="0">
              <a:solidFill>
                <a:srgbClr val="CCFF66"/>
              </a:solidFill>
              <a:latin typeface="Matura MT Script Capitals" pitchFamily="66" charset="0"/>
            </a:endParaRPr>
          </a:p>
        </p:txBody>
      </p:sp>
      <p:pic>
        <p:nvPicPr>
          <p:cNvPr id="4101" name="Picture 5" descr="C:\Users\Margarita M\Pictures\Nueva carpeta\Nelson Mandela\heart-68199_640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14282" y="285728"/>
            <a:ext cx="8501122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dirty="0">
                <a:solidFill>
                  <a:srgbClr val="CCFF66"/>
                </a:solidFill>
                <a:latin typeface="Matura MT Script Capitals" pitchFamily="66" charset="0"/>
              </a:rPr>
              <a:t>La gente aprende a odiar,</a:t>
            </a:r>
            <a:r>
              <a:rPr lang="es-ES" sz="2800" dirty="0" smtClean="0">
                <a:solidFill>
                  <a:srgbClr val="CCFF66"/>
                </a:solidFill>
                <a:latin typeface="Matura MT Script Capitals" pitchFamily="66" charset="0"/>
              </a:rPr>
              <a:t> y puesto que eso es posible, también lo es que </a:t>
            </a:r>
            <a:r>
              <a:rPr lang="es-ES" sz="2800" dirty="0">
                <a:solidFill>
                  <a:srgbClr val="CCFF66"/>
                </a:solidFill>
                <a:latin typeface="Matura MT Script Capitals" pitchFamily="66" charset="0"/>
              </a:rPr>
              <a:t>aprendan a amar,</a:t>
            </a:r>
            <a:r>
              <a:rPr lang="es-ES" sz="2800" dirty="0" smtClean="0">
                <a:solidFill>
                  <a:srgbClr val="CCFF66"/>
                </a:solidFill>
                <a:latin typeface="Matura MT Script Capitals" pitchFamily="66" charset="0"/>
              </a:rPr>
              <a:t> algo que es mucho más natural para el corazón humano.</a:t>
            </a:r>
            <a:endParaRPr lang="es-ES" sz="2800" dirty="0">
              <a:solidFill>
                <a:srgbClr val="CCFF66"/>
              </a:solidFill>
              <a:latin typeface="Matura MT Script Capitals" pitchFamily="66" charset="0"/>
            </a:endParaRPr>
          </a:p>
        </p:txBody>
      </p:sp>
    </p:spTree>
  </p:cSld>
  <p:clrMapOvr>
    <a:masterClrMapping/>
  </p:clrMapOvr>
  <p:transition spd="slow" advClick="0" advTm="2664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3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5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6" presetClass="entr" presetSubtype="32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1" dur="30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5" presetClass="entr" presetSubtype="0" fill="hold" grpId="0" nodeType="withEffect">
                                  <p:stCondLst>
                                    <p:cond delay="1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 descr="C:\Users\Margarita M\Pictures\Nueva carpeta\Nelson Mandela\1354995296_071245_1386315444_album_norma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1"/>
            <a:ext cx="9143999" cy="6857999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1571604" y="285728"/>
            <a:ext cx="6286544" cy="2428892"/>
          </a:xfrm>
          <a:prstGeom prst="rect">
            <a:avLst/>
          </a:prstGeom>
        </p:spPr>
        <p:txBody>
          <a:bodyPr wrap="none">
            <a:prstTxWarp prst="textStop">
              <a:avLst/>
            </a:prstTxWarp>
            <a:spAutoFit/>
          </a:bodyPr>
          <a:lstStyle/>
          <a:p>
            <a:pPr algn="ctr"/>
            <a:r>
              <a:rPr lang="es-ES" sz="4000" b="1" dirty="0" smtClean="0">
                <a:ln>
                  <a:solidFill>
                    <a:srgbClr val="FF6600"/>
                  </a:solidFill>
                </a:ln>
                <a:solidFill>
                  <a:srgbClr val="CCFF66"/>
                </a:solidFill>
                <a:latin typeface="Algerian" pitchFamily="82" charset="0"/>
              </a:rPr>
              <a:t>Frases sobre </a:t>
            </a:r>
          </a:p>
          <a:p>
            <a:pPr algn="ctr"/>
            <a:r>
              <a:rPr lang="es-ES" sz="4000" b="1" dirty="0" smtClean="0">
                <a:ln>
                  <a:solidFill>
                    <a:srgbClr val="FF6600"/>
                  </a:solidFill>
                </a:ln>
                <a:solidFill>
                  <a:srgbClr val="CCFF66"/>
                </a:solidFill>
                <a:latin typeface="Algerian" pitchFamily="82" charset="0"/>
              </a:rPr>
              <a:t>la </a:t>
            </a:r>
          </a:p>
          <a:p>
            <a:pPr algn="ctr"/>
            <a:r>
              <a:rPr lang="es-ES" sz="4000" b="1" dirty="0" smtClean="0">
                <a:ln>
                  <a:solidFill>
                    <a:srgbClr val="FF6600"/>
                  </a:solidFill>
                </a:ln>
                <a:solidFill>
                  <a:srgbClr val="CCFF66"/>
                </a:solidFill>
                <a:latin typeface="Algerian" pitchFamily="82" charset="0"/>
              </a:rPr>
              <a:t>educación y liderazgo:</a:t>
            </a:r>
            <a:endParaRPr lang="es-ES" sz="4000" b="1" dirty="0">
              <a:ln>
                <a:solidFill>
                  <a:srgbClr val="FF6600"/>
                </a:solidFill>
              </a:ln>
              <a:solidFill>
                <a:srgbClr val="CCFF66"/>
              </a:solidFill>
              <a:latin typeface="Algerian" pitchFamily="82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C00000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014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2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800" decel="100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8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8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8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1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9 Grupo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6151" name="Picture 7" descr="C:\Users\Margarita M\Pictures\Navidad 2013\Animación45.gif"/>
            <p:cNvPicPr>
              <a:picLocks noChangeAspect="1" noChangeArrowheads="1" noCrop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0" y="0"/>
              <a:ext cx="9144000" cy="6858000"/>
            </a:xfrm>
            <a:prstGeom prst="rect">
              <a:avLst/>
            </a:prstGeom>
            <a:noFill/>
          </p:spPr>
        </p:pic>
        <p:pic>
          <p:nvPicPr>
            <p:cNvPr id="6147" name="Picture 3" descr="C:\Users\Margarita M\Pictures\Nueva carpeta\Nelson Mandela\Diapositiva1.JP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1142976" y="1071546"/>
              <a:ext cx="6858048" cy="4714908"/>
            </a:xfrm>
            <a:prstGeom prst="rect">
              <a:avLst/>
            </a:prstGeom>
            <a:noFill/>
          </p:spPr>
        </p:pic>
      </p:grpSp>
      <p:sp>
        <p:nvSpPr>
          <p:cNvPr id="2" name="1 Rectángulo"/>
          <p:cNvSpPr/>
          <p:nvPr/>
        </p:nvSpPr>
        <p:spPr>
          <a:xfrm>
            <a:off x="642910" y="285728"/>
            <a:ext cx="735811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dirty="0">
                <a:solidFill>
                  <a:srgbClr val="CCFF66"/>
                </a:solidFill>
                <a:latin typeface="Matura MT Script Capitals" pitchFamily="66" charset="0"/>
              </a:rPr>
              <a:t>La educación es el arma más poderosa </a:t>
            </a:r>
            <a:br>
              <a:rPr lang="es-ES" sz="2800" dirty="0">
                <a:solidFill>
                  <a:srgbClr val="CCFF66"/>
                </a:solidFill>
                <a:latin typeface="Matura MT Script Capitals" pitchFamily="66" charset="0"/>
              </a:rPr>
            </a:br>
            <a:r>
              <a:rPr lang="es-ES" sz="2800" dirty="0">
                <a:solidFill>
                  <a:srgbClr val="CCFF66"/>
                </a:solidFill>
                <a:latin typeface="Matura MT Script Capitals" pitchFamily="66" charset="0"/>
              </a:rPr>
              <a:t>que pueda utilizarse para cambiar el mundo.</a:t>
            </a:r>
          </a:p>
        </p:txBody>
      </p:sp>
      <p:pic>
        <p:nvPicPr>
          <p:cNvPr id="6155" name="Picture 11" descr="C:\Users\Margarita M\Pictures\Nueva carpeta\Nelson Mandela\Imagen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1214414" y="5715017"/>
            <a:ext cx="735811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dirty="0" smtClean="0">
                <a:solidFill>
                  <a:schemeClr val="bg1"/>
                </a:solidFill>
                <a:latin typeface="Matura MT Script Capitals" pitchFamily="66" charset="0"/>
              </a:rPr>
              <a:t>Una buena cabeza y un buen corazón </a:t>
            </a:r>
            <a:br>
              <a:rPr lang="es-ES" sz="2800" dirty="0" smtClean="0">
                <a:solidFill>
                  <a:schemeClr val="bg1"/>
                </a:solidFill>
                <a:latin typeface="Matura MT Script Capitals" pitchFamily="66" charset="0"/>
              </a:rPr>
            </a:br>
            <a:r>
              <a:rPr lang="es-ES" sz="2800" dirty="0" smtClean="0">
                <a:solidFill>
                  <a:schemeClr val="bg1"/>
                </a:solidFill>
                <a:latin typeface="Matura MT Script Capitals" pitchFamily="66" charset="0"/>
              </a:rPr>
              <a:t>formarán siempre una maravillosa combinación.</a:t>
            </a:r>
            <a:endParaRPr lang="es-ES" sz="2800" dirty="0">
              <a:solidFill>
                <a:schemeClr val="bg1"/>
              </a:solidFill>
              <a:latin typeface="Matura MT Script Capitals" pitchFamily="66" charset="0"/>
            </a:endParaRPr>
          </a:p>
        </p:txBody>
      </p:sp>
    </p:spTree>
  </p:cSld>
  <p:clrMapOvr>
    <a:masterClrMapping/>
  </p:clrMapOvr>
  <p:transition spd="slow" advClick="0" advTm="2505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5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3" presetClass="entr" presetSubtype="16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1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1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52" presetClass="entr" presetSubtype="0" fill="hold" grpId="0" nodeType="withEffect">
                                  <p:stCondLst>
                                    <p:cond delay="1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3" name="Picture 5" descr="C:\Users\Margarita M\Pictures\Nueva carpeta\Nelson Mandela\00e7056ec788d5b42162a6c13dbba43c_X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571472" y="285728"/>
            <a:ext cx="7572428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dirty="0" smtClean="0">
                <a:solidFill>
                  <a:srgbClr val="CCFF66"/>
                </a:solidFill>
                <a:latin typeface="Matura MT Script Capitals" pitchFamily="66" charset="0"/>
              </a:rPr>
              <a:t>Es de sabios saber persuadir a la gente para que hagan cosas mientras que a su vez logras hacerles creer que todo ha sido su propia idea.</a:t>
            </a:r>
            <a:endParaRPr lang="es-ES" sz="2800" dirty="0">
              <a:solidFill>
                <a:srgbClr val="CCFF66"/>
              </a:solidFill>
              <a:latin typeface="Matura MT Script Capitals" pitchFamily="66" charset="0"/>
            </a:endParaRPr>
          </a:p>
        </p:txBody>
      </p:sp>
      <p:pic>
        <p:nvPicPr>
          <p:cNvPr id="7175" name="Picture 7" descr="C:\Users\Margarita M\Pictures\Nueva carpeta\Nelson Mandela\Bill-Clinton-with-Nelson-Mandel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714612" y="5357826"/>
            <a:ext cx="607223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dirty="0" smtClean="0">
                <a:solidFill>
                  <a:schemeClr val="bg1"/>
                </a:solidFill>
                <a:latin typeface="Matura MT Script Capitals" pitchFamily="66" charset="0"/>
              </a:rPr>
              <a:t>Lidera desde atrás, y permite que los demás piensen que están al frente.</a:t>
            </a:r>
            <a:endParaRPr lang="es-ES" sz="2800" dirty="0">
              <a:solidFill>
                <a:schemeClr val="bg1"/>
              </a:solidFill>
              <a:latin typeface="Matura MT Script Capitals" pitchFamily="66" charset="0"/>
            </a:endParaRPr>
          </a:p>
        </p:txBody>
      </p:sp>
    </p:spTree>
  </p:cSld>
  <p:clrMapOvr>
    <a:masterClrMapping/>
  </p:clrMapOvr>
  <p:transition spd="slow" advClick="0" advTm="2557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7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5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30" presetClass="entr" presetSubtype="0" fill="hold" nodeType="withEffect">
                                  <p:stCondLst>
                                    <p:cond delay="13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400" decel="100000"/>
                                        <p:tgtEl>
                                          <p:spTgt spid="71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2400" decel="100000" fill="hold"/>
                                        <p:tgtEl>
                                          <p:spTgt spid="717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400" decel="100000" fill="hold"/>
                                        <p:tgtEl>
                                          <p:spTgt spid="71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400" decel="100000" fill="hold"/>
                                        <p:tgtEl>
                                          <p:spTgt spid="71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52" presetClass="entr" presetSubtype="0" fill="hold" grpId="0" nodeType="withEffect">
                                  <p:stCondLst>
                                    <p:cond delay="14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Margarita M\Pictures\Nueva carpeta\Nelson Mandela\unnamed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"/>
            <a:ext cx="9144000" cy="6857999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57158" y="285728"/>
            <a:ext cx="8429684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dirty="0" smtClean="0">
                <a:solidFill>
                  <a:schemeClr val="bg1"/>
                </a:solidFill>
                <a:latin typeface="Matura MT Script Capitals" pitchFamily="66" charset="0"/>
              </a:rPr>
              <a:t>Algo que aprendí de las negociaciones es que, </a:t>
            </a:r>
            <a:r>
              <a:rPr lang="es-ES" sz="2800" dirty="0">
                <a:solidFill>
                  <a:schemeClr val="bg1"/>
                </a:solidFill>
                <a:latin typeface="Matura MT Script Capitals" pitchFamily="66" charset="0"/>
              </a:rPr>
              <a:t>hasta que no seas capaz de cambiarte a ti mismo, no podrás cambiar a los demás.</a:t>
            </a:r>
          </a:p>
        </p:txBody>
      </p:sp>
      <p:pic>
        <p:nvPicPr>
          <p:cNvPr id="8196" name="Picture 4" descr="C:\Users\Margarita M\Pictures\Nueva carpeta\Nelson Mandela\1354995296_071245_1354997332_album_normal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000496" y="5429264"/>
            <a:ext cx="464347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dirty="0" smtClean="0">
                <a:solidFill>
                  <a:schemeClr val="bg1"/>
                </a:solidFill>
                <a:latin typeface="Matura MT Script Capitals" pitchFamily="66" charset="0"/>
              </a:rPr>
              <a:t>Las apariencias importan,</a:t>
            </a:r>
            <a:br>
              <a:rPr lang="es-ES" sz="2800" dirty="0" smtClean="0">
                <a:solidFill>
                  <a:schemeClr val="bg1"/>
                </a:solidFill>
                <a:latin typeface="Matura MT Script Capitals" pitchFamily="66" charset="0"/>
              </a:rPr>
            </a:br>
            <a:r>
              <a:rPr lang="es-ES" sz="2800" dirty="0" smtClean="0">
                <a:solidFill>
                  <a:schemeClr val="bg1"/>
                </a:solidFill>
                <a:latin typeface="Matura MT Script Capitals" pitchFamily="66" charset="0"/>
              </a:rPr>
              <a:t>y nunca olvides sonreír.</a:t>
            </a:r>
            <a:endParaRPr lang="es-ES" sz="2800" dirty="0">
              <a:solidFill>
                <a:schemeClr val="bg1"/>
              </a:solidFill>
              <a:latin typeface="Matura MT Script Capitals" pitchFamily="66" charset="0"/>
            </a:endParaRPr>
          </a:p>
        </p:txBody>
      </p:sp>
    </p:spTree>
  </p:cSld>
  <p:clrMapOvr>
    <a:masterClrMapping/>
  </p:clrMapOvr>
  <p:transition spd="slow" advClick="0" advTm="23883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3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5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nodeType="withEffect">
                                  <p:stCondLst>
                                    <p:cond delay="13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300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2" presetClass="entr" presetSubtype="0" fill="hold" grpId="0" nodeType="withEffect">
                                  <p:stCondLst>
                                    <p:cond delay="14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9" name="Picture 3" descr="C:\Users\Margarita M\Pictures\Nueva carpeta\Nelson Mandela\1251090505071_f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785786" y="357166"/>
            <a:ext cx="7572428" cy="5643602"/>
          </a:xfrm>
          <a:prstGeom prst="rect">
            <a:avLst/>
          </a:prstGeom>
        </p:spPr>
        <p:txBody>
          <a:bodyPr wrap="square">
            <a:prstTxWarp prst="textStop">
              <a:avLst/>
            </a:prstTxWarp>
            <a:spAutoFit/>
          </a:bodyPr>
          <a:lstStyle/>
          <a:p>
            <a:pPr algn="ctr"/>
            <a:r>
              <a:rPr lang="es-ES" sz="4000" b="1" dirty="0" smtClean="0">
                <a:ln>
                  <a:solidFill>
                    <a:srgbClr val="CCFF66"/>
                  </a:solidFill>
                </a:ln>
                <a:solidFill>
                  <a:srgbClr val="FF0000"/>
                </a:solidFill>
                <a:latin typeface="Algerian" pitchFamily="82" charset="0"/>
              </a:rPr>
              <a:t>Frases sobre las </a:t>
            </a:r>
          </a:p>
          <a:p>
            <a:pPr algn="ctr"/>
            <a:endParaRPr lang="es-ES" sz="4000" b="1" dirty="0" smtClean="0">
              <a:ln>
                <a:solidFill>
                  <a:srgbClr val="CCFF66"/>
                </a:solidFill>
              </a:ln>
              <a:solidFill>
                <a:srgbClr val="FF0000"/>
              </a:solidFill>
              <a:latin typeface="Algerian" pitchFamily="82" charset="0"/>
            </a:endParaRPr>
          </a:p>
          <a:p>
            <a:pPr algn="ctr"/>
            <a:endParaRPr lang="es-ES" sz="4000" b="1" dirty="0">
              <a:ln>
                <a:solidFill>
                  <a:srgbClr val="CCFF66"/>
                </a:solidFill>
              </a:ln>
              <a:solidFill>
                <a:srgbClr val="FF0000"/>
              </a:solidFill>
              <a:latin typeface="Algerian" pitchFamily="82" charset="0"/>
            </a:endParaRPr>
          </a:p>
          <a:p>
            <a:pPr algn="ctr"/>
            <a:r>
              <a:rPr lang="es-ES" sz="4000" b="1" dirty="0" smtClean="0">
                <a:ln>
                  <a:solidFill>
                    <a:srgbClr val="CCFF66"/>
                  </a:solidFill>
                </a:ln>
                <a:solidFill>
                  <a:srgbClr val="FF0000"/>
                </a:solidFill>
                <a:latin typeface="Algerian" pitchFamily="82" charset="0"/>
              </a:rPr>
              <a:t>dificultades </a:t>
            </a:r>
          </a:p>
          <a:p>
            <a:pPr algn="ctr"/>
            <a:r>
              <a:rPr lang="es-ES" sz="4000" b="1" dirty="0" smtClean="0">
                <a:ln>
                  <a:solidFill>
                    <a:srgbClr val="CCFF66"/>
                  </a:solidFill>
                </a:ln>
                <a:solidFill>
                  <a:srgbClr val="FF0000"/>
                </a:solidFill>
                <a:latin typeface="Algerian" pitchFamily="82" charset="0"/>
              </a:rPr>
              <a:t>de la vida:</a:t>
            </a:r>
            <a:endParaRPr lang="es-ES" sz="4000" b="1" dirty="0">
              <a:ln>
                <a:solidFill>
                  <a:srgbClr val="CCFF66"/>
                </a:solidFill>
              </a:ln>
              <a:solidFill>
                <a:srgbClr val="FF0000"/>
              </a:solidFill>
              <a:latin typeface="Algerian" pitchFamily="82" charset="0"/>
            </a:endParaRPr>
          </a:p>
        </p:txBody>
      </p:sp>
    </p:spTree>
  </p:cSld>
  <p:clrMapOvr>
    <a:masterClrMapping/>
  </p:clrMapOvr>
  <p:transition spd="slow" advClick="0" advTm="1206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3" dur="30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800" decel="100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8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8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8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3" name="Picture 3" descr="C:\Users\Margarita M\Pictures\Nueva carpeta\Nelson Mandela\1354995296_071245_1354997772_album_norma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714744" y="214290"/>
            <a:ext cx="5143536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dirty="0" smtClean="0">
                <a:latin typeface="Matura MT Script Capitals" pitchFamily="66" charset="0"/>
              </a:rPr>
              <a:t>He aprendido que la valentía no es la ausencia del miedo, sino que es el triunfo sobre </a:t>
            </a:r>
          </a:p>
          <a:p>
            <a:r>
              <a:rPr lang="es-ES" sz="2800" dirty="0" smtClean="0">
                <a:latin typeface="Matura MT Script Capitals" pitchFamily="66" charset="0"/>
              </a:rPr>
              <a:t>el miedo. </a:t>
            </a:r>
            <a:endParaRPr lang="es-ES" sz="2800" dirty="0">
              <a:latin typeface="Matura MT Script Capitals" pitchFamily="66" charset="0"/>
            </a:endParaRPr>
          </a:p>
        </p:txBody>
      </p:sp>
      <p:pic>
        <p:nvPicPr>
          <p:cNvPr id="3074" name="Picture 2" descr="C:\Users\Margarita M\Pictures\Nueva carpeta\Nelson Mandela\nelsonmandel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000364" y="4429132"/>
            <a:ext cx="5857916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dirty="0" smtClean="0">
                <a:solidFill>
                  <a:schemeClr val="bg1"/>
                </a:solidFill>
                <a:latin typeface="Matura MT Script Capitals" pitchFamily="66" charset="0"/>
              </a:rPr>
              <a:t>Me gustan los amigos que tienen pensamientos independientes, porque suelen hacerte ver los problemas desde todos los ángulos.</a:t>
            </a:r>
            <a:endParaRPr lang="es-ES" sz="28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Click="0" advTm="2814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3000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5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3" presetClass="entr" presetSubtype="5" fill="hold" nodeType="withEffect">
                                  <p:stCondLst>
                                    <p:cond delay="12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" dur="3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3" presetClass="entr" presetSubtype="0" fill="hold" grpId="0" nodeType="withEffect">
                                  <p:stCondLst>
                                    <p:cond delay="14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4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8" name="Picture 4" descr="C:\Users\Margarita M\Pictures\Nueva carpeta\Nelson Mandela\Imagen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428596" y="5429264"/>
            <a:ext cx="528641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dirty="0" smtClean="0">
                <a:ln>
                  <a:solidFill>
                    <a:srgbClr val="CCFF66"/>
                  </a:solidFill>
                </a:ln>
                <a:solidFill>
                  <a:srgbClr val="FF0000"/>
                </a:solidFill>
                <a:latin typeface="Matura MT Script Capitals" pitchFamily="66" charset="0"/>
              </a:rPr>
              <a:t>Los valientes que deseen lograr la paz, no temerán perdonar.</a:t>
            </a:r>
            <a:endParaRPr lang="es-ES" sz="2800" dirty="0">
              <a:ln>
                <a:solidFill>
                  <a:srgbClr val="CCFF66"/>
                </a:solidFill>
              </a:ln>
              <a:solidFill>
                <a:srgbClr val="FF0000"/>
              </a:solidFill>
              <a:latin typeface="Matura MT Script Capitals" pitchFamily="66" charset="0"/>
            </a:endParaRPr>
          </a:p>
        </p:txBody>
      </p:sp>
      <p:pic>
        <p:nvPicPr>
          <p:cNvPr id="11271" name="Picture 7" descr="C:\Users\Margarita M\Pictures\Nueva carpeta\Nelson Mandela\6dfe309cc765391a0d2741b740001acc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785786" y="428604"/>
            <a:ext cx="550072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dirty="0" smtClean="0">
                <a:latin typeface="Matura MT Script Capitals" pitchFamily="66" charset="0"/>
              </a:rPr>
              <a:t>No hay tal cosa como la </a:t>
            </a:r>
            <a:r>
              <a:rPr lang="es-ES" sz="2800" dirty="0">
                <a:latin typeface="Matura MT Script Capitals" pitchFamily="66" charset="0"/>
              </a:rPr>
              <a:t>libertad a medias.</a:t>
            </a:r>
          </a:p>
        </p:txBody>
      </p:sp>
      <p:sp>
        <p:nvSpPr>
          <p:cNvPr id="6" name="5 Rectángulo"/>
          <p:cNvSpPr/>
          <p:nvPr/>
        </p:nvSpPr>
        <p:spPr>
          <a:xfrm>
            <a:off x="5857885" y="3571876"/>
            <a:ext cx="2643206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PR" sz="2800" i="1" dirty="0" smtClean="0">
                <a:latin typeface="Matura MT Script Capitals" pitchFamily="66" charset="0"/>
              </a:rPr>
              <a:t>Deja que la libertad reine.</a:t>
            </a:r>
          </a:p>
          <a:p>
            <a:r>
              <a:rPr lang="es-PR" sz="2800" i="1" dirty="0" smtClean="0">
                <a:latin typeface="Matura MT Script Capitals" pitchFamily="66" charset="0"/>
              </a:rPr>
              <a:t>El sol nunca se pone sobre tan glorioso logro humano.</a:t>
            </a:r>
            <a:endParaRPr lang="es-ES" sz="2800" dirty="0">
              <a:latin typeface="Matura MT Script Capitals" pitchFamily="66" charset="0"/>
            </a:endParaRPr>
          </a:p>
        </p:txBody>
      </p:sp>
    </p:spTree>
    <p:custDataLst>
      <p:tags r:id="rId1"/>
    </p:custDataLst>
  </p:cSld>
  <p:clrMapOvr>
    <a:masterClrMapping/>
  </p:clrMapOvr>
  <p:transition spd="slow" advClick="0" advTm="2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3000"/>
                                        <p:tgtEl>
                                          <p:spTgt spid="11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3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4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3000"/>
                                        <p:tgtEl>
                                          <p:spTgt spid="112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2" presetClass="entr" presetSubtype="0" fill="hold" grpId="0" nodeType="withEffect">
                                  <p:stCondLst>
                                    <p:cond delay="1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2" presetClass="entr" presetSubtype="0" fill="hold" grpId="0" nodeType="withEffect">
                                  <p:stCondLst>
                                    <p:cond delay="16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1" name="Picture 3" descr="C:\Users\Margarita M\Pictures\Nueva carpeta\Nelson Mandela\Bawyp6UIAAALApJ.jpg larg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2295" name="Picture 7" descr="C:\Users\Margarita M\Pictures\Nueva carpeta\Nelson Mandela\secretos-de-negociacion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786050" y="5357826"/>
            <a:ext cx="578647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dirty="0" smtClean="0">
                <a:solidFill>
                  <a:srgbClr val="FFFF00"/>
                </a:solidFill>
                <a:latin typeface="Matura MT Script Capitals" pitchFamily="66" charset="0"/>
              </a:rPr>
              <a:t>Mantén a tus amigos cerca, </a:t>
            </a:r>
            <a:br>
              <a:rPr lang="es-ES" sz="2800" dirty="0" smtClean="0">
                <a:solidFill>
                  <a:srgbClr val="FFFF00"/>
                </a:solidFill>
                <a:latin typeface="Matura MT Script Capitals" pitchFamily="66" charset="0"/>
              </a:rPr>
            </a:br>
            <a:r>
              <a:rPr lang="es-ES" sz="2800" dirty="0" smtClean="0">
                <a:solidFill>
                  <a:srgbClr val="FFFF00"/>
                </a:solidFill>
                <a:latin typeface="Matura MT Script Capitals" pitchFamily="66" charset="0"/>
              </a:rPr>
              <a:t>y a tus rivales aun más cerca.</a:t>
            </a:r>
            <a:endParaRPr lang="es-ES" sz="2800" dirty="0">
              <a:solidFill>
                <a:srgbClr val="FFFF00"/>
              </a:solidFill>
              <a:latin typeface="Matura MT Script Capitals" pitchFamily="66" charset="0"/>
            </a:endParaRPr>
          </a:p>
        </p:txBody>
      </p:sp>
    </p:spTree>
  </p:cSld>
  <p:clrMapOvr>
    <a:masterClrMapping/>
  </p:clrMapOvr>
  <p:transition spd="slow" advClick="0" advTm="1831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ntr" presetSubtype="8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22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122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122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22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52" presetClass="entr" presetSubtype="0" fill="hold" grpId="0" nodeType="withEffect">
                                  <p:stCondLst>
                                    <p:cond delay="10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5" name="Picture 3" descr="C:\Users\Margarita M\Pictures\Nueva carpeta\Nelson Mandela\pict.php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2428860" y="285728"/>
            <a:ext cx="6286544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dirty="0" smtClean="0">
                <a:latin typeface="Matura MT Script Capitals" pitchFamily="66" charset="0"/>
              </a:rPr>
              <a:t>El mayor triunfo de la vida no consiste no haber caído nunca, sino en haberse levantado tras cada caída.</a:t>
            </a:r>
            <a:endParaRPr lang="es-ES" sz="2800" dirty="0">
              <a:latin typeface="Matura MT Script Capitals" pitchFamily="66" charset="0"/>
            </a:endParaRPr>
          </a:p>
        </p:txBody>
      </p:sp>
      <p:pic>
        <p:nvPicPr>
          <p:cNvPr id="4" name="Picture 5" descr="C:\Users\Margarita M\Pictures\Nueva carpeta\Nelson Mandela\1354995296_071245_1355002080_album_normal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1"/>
          </a:xfrm>
          <a:prstGeom prst="rect">
            <a:avLst/>
          </a:prstGeom>
          <a:noFill/>
        </p:spPr>
      </p:pic>
      <p:pic>
        <p:nvPicPr>
          <p:cNvPr id="13316" name="Picture 4" descr="C:\Users\Margarita M\Pictures\Nueva carpeta\Nelson Mandela\1354995296_071245_1355002080_album_normal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85720" y="357166"/>
            <a:ext cx="3714776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dirty="0" smtClean="0">
                <a:solidFill>
                  <a:srgbClr val="000000"/>
                </a:solidFill>
                <a:latin typeface="Matura MT Script Capitals" pitchFamily="66" charset="0"/>
              </a:rPr>
              <a:t>Mi ideal más querido es el de una sociedad </a:t>
            </a:r>
            <a:r>
              <a:rPr lang="es-ES" sz="2800" dirty="0" err="1" smtClean="0">
                <a:solidFill>
                  <a:srgbClr val="000000"/>
                </a:solidFill>
                <a:latin typeface="Matura MT Script Capitals" pitchFamily="66" charset="0"/>
              </a:rPr>
              <a:t>l.ibre</a:t>
            </a:r>
            <a:r>
              <a:rPr lang="es-ES" sz="2800" dirty="0" smtClean="0">
                <a:solidFill>
                  <a:srgbClr val="000000"/>
                </a:solidFill>
                <a:latin typeface="Matura MT Script Capitals" pitchFamily="66" charset="0"/>
              </a:rPr>
              <a:t> y democrática en la que todos podamos vivir en armonía y con iguales posibilidades.</a:t>
            </a:r>
            <a:endParaRPr lang="es-ES" sz="2800" dirty="0">
              <a:solidFill>
                <a:srgbClr val="000000"/>
              </a:solidFill>
              <a:latin typeface="Matura MT Script Capitals" pitchFamily="66" charset="0"/>
            </a:endParaRPr>
          </a:p>
        </p:txBody>
      </p:sp>
    </p:spTree>
  </p:cSld>
  <p:clrMapOvr>
    <a:masterClrMapping/>
  </p:clrMapOvr>
  <p:transition spd="slow" advClick="0" advTm="2518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13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43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4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7" presetClass="entr" presetSubtype="4" fill="hold" nodeType="withEffect">
                                  <p:stCondLst>
                                    <p:cond delay="11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6" presetClass="emph" presetSubtype="0" autoRev="1" fill="hold" nodeType="withEffect">
                                  <p:stCondLst>
                                    <p:cond delay="11500"/>
                                  </p:stCondLst>
                                  <p:childTnLst>
                                    <p:animScale>
                                      <p:cBhvr>
                                        <p:cTn id="24" dur="30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25" presetID="17" presetClass="entr" presetSubtype="4" fill="hold" nodeType="withEffect">
                                  <p:stCondLst>
                                    <p:cond delay="13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6" presetClass="emph" presetSubtype="0" autoRev="1" fill="hold" nodeType="withEffect">
                                  <p:stCondLst>
                                    <p:cond delay="13000"/>
                                  </p:stCondLst>
                                  <p:childTnLst>
                                    <p:animScale>
                                      <p:cBhvr>
                                        <p:cTn id="32" dur="3000" fill="hold"/>
                                        <p:tgtEl>
                                          <p:spTgt spid="1331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33" presetID="52" presetClass="entr" presetSubtype="0" fill="hold" grpId="0" nodeType="withEffect">
                                  <p:stCondLst>
                                    <p:cond delay="14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44" name="Picture 8" descr="C:\Users\Margarita M\Pictures\Nueva carpeta\Nelson Mandela\laguna de chacas juliac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3999" cy="6857999"/>
          </a:xfrm>
          <a:prstGeom prst="rect">
            <a:avLst/>
          </a:prstGeom>
          <a:noFill/>
        </p:spPr>
      </p:pic>
      <p:pic>
        <p:nvPicPr>
          <p:cNvPr id="14339" name="Picture 3" descr="C:\Users\Margarita M\Pictures\Nueva carpeta\Nelson Mandela\laguna de chacas juliac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714744" y="285728"/>
            <a:ext cx="5143536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dirty="0" smtClean="0">
                <a:solidFill>
                  <a:srgbClr val="CCFF66"/>
                </a:solidFill>
                <a:latin typeface="Matura MT Script Capitals" pitchFamily="66" charset="0"/>
              </a:rPr>
              <a:t>Tras escalar una gran colina, uno descubre que quedan muchas más colinas que escalar.</a:t>
            </a:r>
            <a:endParaRPr lang="es-ES" sz="2800" dirty="0">
              <a:solidFill>
                <a:srgbClr val="CCFF66"/>
              </a:solidFill>
              <a:latin typeface="Matura MT Script Capitals" pitchFamily="66" charset="0"/>
            </a:endParaRPr>
          </a:p>
        </p:txBody>
      </p:sp>
      <p:pic>
        <p:nvPicPr>
          <p:cNvPr id="14343" name="Picture 7" descr="C:\Users\Margarita M\Pictures\Nueva carpeta\Nelson Mandela\13428_28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357686" y="1785926"/>
            <a:ext cx="450059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dirty="0" smtClean="0">
                <a:latin typeface="Matura MT Script Capitals" pitchFamily="66" charset="0"/>
              </a:rPr>
              <a:t>Siempre parecerá imposible, hasta que esté hecho.</a:t>
            </a:r>
            <a:endParaRPr lang="es-ES" sz="2800" dirty="0">
              <a:latin typeface="Matura MT Script Capitals" pitchFamily="66" charset="0"/>
            </a:endParaRPr>
          </a:p>
        </p:txBody>
      </p:sp>
    </p:spTree>
  </p:cSld>
  <p:clrMapOvr>
    <a:masterClrMapping/>
  </p:clrMapOvr>
  <p:transition spd="slow" advClick="0" advTm="2053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3000"/>
                                        <p:tgtEl>
                                          <p:spTgt spid="143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143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143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143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143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" dur="3000"/>
                                        <p:tgtEl>
                                          <p:spTgt spid="143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3" presetClass="entr" presetSubtype="52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3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4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8" presetClass="entr" presetSubtype="32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2" dur="5000"/>
                                        <p:tgtEl>
                                          <p:spTgt spid="143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3" presetClass="entr" presetSubtype="528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143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143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143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143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52" presetClass="entr" presetSubtype="0" fill="hold" grpId="0" nodeType="withEffect">
                                  <p:stCondLst>
                                    <p:cond delay="1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4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4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Margarita M\Pictures\Nueva carpeta\Nelson Mandela\b9s24N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57158" y="714356"/>
            <a:ext cx="3143272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dirty="0">
                <a:solidFill>
                  <a:schemeClr val="bg1"/>
                </a:solidFill>
                <a:latin typeface="Matura MT Script Capitals" pitchFamily="66" charset="0"/>
              </a:rPr>
              <a:t>Un ganador es un soñador </a:t>
            </a:r>
            <a:r>
              <a:rPr lang="es-ES" sz="2800" dirty="0" smtClean="0">
                <a:solidFill>
                  <a:schemeClr val="bg1"/>
                </a:solidFill>
                <a:latin typeface="Matura MT Script Capitals" pitchFamily="66" charset="0"/>
              </a:rPr>
              <a:t>que </a:t>
            </a:r>
            <a:r>
              <a:rPr lang="es-ES" sz="2800" dirty="0">
                <a:solidFill>
                  <a:schemeClr val="bg1"/>
                </a:solidFill>
                <a:latin typeface="Matura MT Script Capitals" pitchFamily="66" charset="0"/>
              </a:rPr>
              <a:t>nunca se da por vencido.</a:t>
            </a:r>
          </a:p>
        </p:txBody>
      </p:sp>
      <p:pic>
        <p:nvPicPr>
          <p:cNvPr id="15366" name="Picture 6" descr="C:\Users\Margarita M\Pictures\Nueva carpeta\Nelson Mandela\1386281011811mandela-detallec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85720" y="214290"/>
            <a:ext cx="857256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dirty="0" smtClean="0">
                <a:solidFill>
                  <a:srgbClr val="C00000"/>
                </a:solidFill>
                <a:latin typeface="Matura MT Script Capitals" pitchFamily="66" charset="0"/>
              </a:rPr>
              <a:t>La pobreza no es natural, es creada por el hombre y puede superarse y erradicarse mediante acciones de los seres humanos. Y erradicar la pobreza no es un acto de caridad, es un acto de justicia.</a:t>
            </a:r>
            <a:endParaRPr lang="es-ES" sz="2800" dirty="0">
              <a:solidFill>
                <a:srgbClr val="C00000"/>
              </a:solidFill>
              <a:latin typeface="Matura MT Script Capitals" pitchFamily="66" charset="0"/>
            </a:endParaRPr>
          </a:p>
        </p:txBody>
      </p:sp>
    </p:spTree>
  </p:cSld>
  <p:clrMapOvr>
    <a:masterClrMapping/>
  </p:clrMapOvr>
  <p:transition spd="slow" advClick="0" advTm="3291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3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3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4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7" presetClass="entr" presetSubtype="8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153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153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53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153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3" presetClass="entr" presetSubtype="1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3000"/>
                                        <p:tgtEl>
                                          <p:spTgt spid="153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5" presetClass="entr" presetSubtype="0" fill="hold" grpId="1" nodeType="withEffect">
                                  <p:stCondLst>
                                    <p:cond delay="1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C:\Users\Margarita M\Pictures\Nueva carpeta\Nelson Mandela\foto2-mandel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57158" y="214290"/>
            <a:ext cx="8358246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dirty="0" smtClean="0">
                <a:solidFill>
                  <a:srgbClr val="CCFF66"/>
                </a:solidFill>
                <a:latin typeface="Matura MT Script Capitals" pitchFamily="66" charset="0"/>
              </a:rPr>
              <a:t>La muerte es algo inevitable. Cuando un hombre ha hecho lo que él considera como su deber para con su pueblo y su país, puede descansar en paz. </a:t>
            </a:r>
          </a:p>
          <a:p>
            <a:r>
              <a:rPr lang="es-ES" sz="2800" dirty="0" smtClean="0">
                <a:solidFill>
                  <a:srgbClr val="CCFF66"/>
                </a:solidFill>
                <a:latin typeface="Matura MT Script Capitals" pitchFamily="66" charset="0"/>
              </a:rPr>
              <a:t>Creo que he hecho ese </a:t>
            </a:r>
          </a:p>
          <a:p>
            <a:r>
              <a:rPr lang="es-ES" sz="2800" dirty="0" smtClean="0">
                <a:solidFill>
                  <a:srgbClr val="CCFF66"/>
                </a:solidFill>
                <a:latin typeface="Matura MT Script Capitals" pitchFamily="66" charset="0"/>
              </a:rPr>
              <a:t>esfuerzo y que, por lo tanto, </a:t>
            </a:r>
          </a:p>
          <a:p>
            <a:r>
              <a:rPr lang="es-ES" sz="2800" dirty="0" smtClean="0">
                <a:solidFill>
                  <a:srgbClr val="CCFF66"/>
                </a:solidFill>
                <a:latin typeface="Matura MT Script Capitals" pitchFamily="66" charset="0"/>
              </a:rPr>
              <a:t>dormiré por toda la </a:t>
            </a:r>
          </a:p>
          <a:p>
            <a:r>
              <a:rPr lang="es-ES" sz="2800" dirty="0" smtClean="0">
                <a:solidFill>
                  <a:srgbClr val="CCFF66"/>
                </a:solidFill>
                <a:latin typeface="Matura MT Script Capitals" pitchFamily="66" charset="0"/>
              </a:rPr>
              <a:t>eternidad.</a:t>
            </a:r>
            <a:endParaRPr lang="es-ES" sz="2800" dirty="0">
              <a:solidFill>
                <a:srgbClr val="CCFF66"/>
              </a:solidFill>
              <a:latin typeface="Matura MT Script Capitals" pitchFamily="66" charset="0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4572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4572000" y="0"/>
            <a:ext cx="4572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611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 animBg="1"/>
      <p:bldP spid="5" grpId="1" animBg="1"/>
      <p:bldP spid="6" grpId="0" animBg="1"/>
      <p:bldP spid="6" grpId="1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7" name="Picture 3" descr="C:\Users\Margarita M\Pictures\Nueva carpeta\Nelson Mandela\1354995296_071245_1355002416_album_norma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428596" y="214290"/>
            <a:ext cx="8286808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dirty="0" smtClean="0">
                <a:latin typeface="Matura MT Script Capitals" pitchFamily="66" charset="0"/>
              </a:rPr>
              <a:t>Me gustaría ser recordado no como alguien único o especial sino como parte de un gran equipo en este grupo que ha luchado por mucho años, décadas, incluso siglos. </a:t>
            </a:r>
            <a:endParaRPr lang="es-ES" sz="2800" dirty="0">
              <a:latin typeface="Matura MT Script Capitals" pitchFamily="66" charset="0"/>
            </a:endParaRPr>
          </a:p>
        </p:txBody>
      </p:sp>
      <p:sp>
        <p:nvSpPr>
          <p:cNvPr id="7" name="6 Combinar"/>
          <p:cNvSpPr/>
          <p:nvPr/>
        </p:nvSpPr>
        <p:spPr>
          <a:xfrm rot="5400000">
            <a:off x="3414726" y="1157274"/>
            <a:ext cx="6858000" cy="4543452"/>
          </a:xfrm>
          <a:prstGeom prst="flowChartMerge">
            <a:avLst/>
          </a:prstGeom>
          <a:solidFill>
            <a:srgbClr val="003300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Extracto"/>
          <p:cNvSpPr/>
          <p:nvPr/>
        </p:nvSpPr>
        <p:spPr>
          <a:xfrm rot="5400000">
            <a:off x="-1143000" y="1143000"/>
            <a:ext cx="6858000" cy="4572000"/>
          </a:xfrm>
          <a:prstGeom prst="flowChartExtract">
            <a:avLst/>
          </a:prstGeom>
          <a:solidFill>
            <a:srgbClr val="003300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Extracto"/>
          <p:cNvSpPr/>
          <p:nvPr/>
        </p:nvSpPr>
        <p:spPr>
          <a:xfrm>
            <a:off x="0" y="3429000"/>
            <a:ext cx="9144000" cy="3429000"/>
          </a:xfrm>
          <a:prstGeom prst="flowChartExtract">
            <a:avLst/>
          </a:prstGeom>
          <a:solidFill>
            <a:srgbClr val="003300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Combinar"/>
          <p:cNvSpPr/>
          <p:nvPr/>
        </p:nvSpPr>
        <p:spPr>
          <a:xfrm>
            <a:off x="0" y="0"/>
            <a:ext cx="9144000" cy="3429000"/>
          </a:xfrm>
          <a:prstGeom prst="flowChartMerge">
            <a:avLst/>
          </a:prstGeom>
          <a:solidFill>
            <a:srgbClr val="003300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244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3000"/>
                                        <p:tgtEl>
                                          <p:spTgt spid="163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5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 animBg="1"/>
      <p:bldP spid="7" grpId="1" animBg="1"/>
      <p:bldP spid="6" grpId="0" animBg="1"/>
      <p:bldP spid="6" grpId="1" animBg="1"/>
      <p:bldP spid="8" grpId="0" animBg="1"/>
      <p:bldP spid="8" grpId="1" animBg="1"/>
      <p:bldP spid="9" grpId="0" animBg="1"/>
      <p:bldP spid="9" grpId="1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42" name="Picture 10" descr="C:\Users\Margarita M\Pictures\Nueva carpeta\Nelson Mandela\Libertada1935965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"/>
            <a:ext cx="9143999" cy="6858000"/>
          </a:xfrm>
          <a:prstGeom prst="rect">
            <a:avLst/>
          </a:prstGeom>
          <a:noFill/>
        </p:spPr>
      </p:pic>
      <p:pic>
        <p:nvPicPr>
          <p:cNvPr id="18434" name="Picture 2" descr="C:\Users\Margarita M\Pictures\Nueva carpeta\Nelson Mandela\Libertada1935965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8441" name="Picture 9" descr="https://encrypted-tbn2.gstatic.com/images?q=tbn:ANd9GcTXkhHpfbcaLN1UMUHZDm6Z28qQz2gw4YArkU7tlW0YK1Jdaxrs4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tx2">
                <a:lumMod val="20000"/>
                <a:lumOff val="80000"/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1857356" y="1785926"/>
            <a:ext cx="3929090" cy="4071966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2" name="1 Rectángulo"/>
          <p:cNvSpPr/>
          <p:nvPr/>
        </p:nvSpPr>
        <p:spPr>
          <a:xfrm>
            <a:off x="428596" y="285728"/>
            <a:ext cx="8215370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dirty="0" smtClean="0">
                <a:solidFill>
                  <a:srgbClr val="CCFF66"/>
                </a:solidFill>
                <a:latin typeface="Matura MT Script Capitals" pitchFamily="66" charset="0"/>
              </a:rPr>
              <a:t>Buen viaje hermano y gracias por enseñarnos el significado de la libertad, del amor, la </a:t>
            </a:r>
          </a:p>
          <a:p>
            <a:r>
              <a:rPr lang="es-ES" sz="2800" dirty="0" smtClean="0">
                <a:solidFill>
                  <a:srgbClr val="CCFF66"/>
                </a:solidFill>
                <a:latin typeface="Matura MT Script Capitals" pitchFamily="66" charset="0"/>
              </a:rPr>
              <a:t>paciencia y la igualdad. </a:t>
            </a:r>
          </a:p>
          <a:p>
            <a:r>
              <a:rPr lang="es-ES" sz="2800" dirty="0" smtClean="0">
                <a:solidFill>
                  <a:srgbClr val="CCFF66"/>
                </a:solidFill>
                <a:latin typeface="Matura MT Script Capitals" pitchFamily="66" charset="0"/>
              </a:rPr>
              <a:t>Gracias Nelson Mandela, tu paso por </a:t>
            </a:r>
          </a:p>
          <a:p>
            <a:r>
              <a:rPr lang="es-ES" sz="2800" dirty="0" smtClean="0">
                <a:solidFill>
                  <a:srgbClr val="CCFF66"/>
                </a:solidFill>
                <a:latin typeface="Matura MT Script Capitals" pitchFamily="66" charset="0"/>
              </a:rPr>
              <a:t>este mundo </a:t>
            </a:r>
          </a:p>
          <a:p>
            <a:r>
              <a:rPr lang="es-ES" sz="2800" dirty="0" smtClean="0">
                <a:solidFill>
                  <a:srgbClr val="CCFF66"/>
                </a:solidFill>
                <a:latin typeface="Matura MT Script Capitals" pitchFamily="66" charset="0"/>
              </a:rPr>
              <a:t>jamás será </a:t>
            </a:r>
          </a:p>
          <a:p>
            <a:r>
              <a:rPr lang="es-ES" sz="2800" dirty="0" smtClean="0">
                <a:solidFill>
                  <a:srgbClr val="CCFF66"/>
                </a:solidFill>
                <a:latin typeface="Matura MT Script Capitals" pitchFamily="66" charset="0"/>
              </a:rPr>
              <a:t>olvidado. </a:t>
            </a:r>
            <a:endParaRPr lang="es-ES" sz="2800" dirty="0">
              <a:solidFill>
                <a:srgbClr val="CCFF66"/>
              </a:solidFill>
              <a:latin typeface="Matura MT Script Capitals" pitchFamily="66" charset="0"/>
            </a:endParaRPr>
          </a:p>
        </p:txBody>
      </p:sp>
      <p:grpSp>
        <p:nvGrpSpPr>
          <p:cNvPr id="6" name="13 Grupo"/>
          <p:cNvGrpSpPr>
            <a:grpSpLocks/>
          </p:cNvGrpSpPr>
          <p:nvPr/>
        </p:nvGrpSpPr>
        <p:grpSpPr bwMode="auto">
          <a:xfrm flipH="1">
            <a:off x="6858016" y="4429132"/>
            <a:ext cx="1962150" cy="2181227"/>
            <a:chOff x="6948264" y="2205038"/>
            <a:chExt cx="1763959" cy="1551477"/>
          </a:xfrm>
        </p:grpSpPr>
        <p:pic>
          <p:nvPicPr>
            <p:cNvPr id="7" name="Picture 3" descr="C:\Users\Marga\Pictures\NAVIDAD\13-GifsAnimadosDollz-MundoEmoti.gif"/>
            <p:cNvPicPr>
              <a:picLocks noChangeAspect="1" noChangeArrowheads="1" noCrop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7158061" y="2205038"/>
              <a:ext cx="1554162" cy="1238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8" name="15 Rectángulo"/>
            <p:cNvSpPr>
              <a:spLocks noChangeArrowheads="1"/>
            </p:cNvSpPr>
            <p:nvPr/>
          </p:nvSpPr>
          <p:spPr bwMode="auto">
            <a:xfrm>
              <a:off x="6948264" y="3429000"/>
              <a:ext cx="1440160" cy="3275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es-ES" sz="2000" dirty="0">
                  <a:solidFill>
                    <a:srgbClr val="CCFF66"/>
                  </a:solidFill>
                  <a:latin typeface="Script MT Bold" pitchFamily="66" charset="0"/>
                  <a:cs typeface="Arial" charset="0"/>
                </a:rPr>
                <a:t>Margarita</a:t>
              </a:r>
            </a:p>
          </p:txBody>
        </p:sp>
      </p:grpSp>
    </p:spTree>
  </p:cSld>
  <p:clrMapOvr>
    <a:masterClrMapping/>
  </p:clrMapOvr>
  <p:transition spd="slow" advClick="0" advTm="3035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84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84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repeatCount="indefinite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7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9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3000"/>
                                        <p:tgtEl>
                                          <p:spTgt spid="184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0" presetClass="entr" presetSubtype="0" fill="hold" nodeType="withEffect">
                                  <p:stCondLst>
                                    <p:cond delay="14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400" decel="10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4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4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4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.4"/>
</p:tagLst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1021</TotalTime>
  <Words>615</Words>
  <Application>Microsoft Office PowerPoint</Application>
  <PresentationFormat>Presentación en pantalla (4:3)</PresentationFormat>
  <Paragraphs>67</Paragraphs>
  <Slides>19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19</vt:i4>
      </vt:variant>
    </vt:vector>
  </HeadingPairs>
  <TitlesOfParts>
    <vt:vector size="21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Margarita M</dc:creator>
  <cp:lastModifiedBy>Margarita M</cp:lastModifiedBy>
  <cp:revision>99</cp:revision>
  <dcterms:created xsi:type="dcterms:W3CDTF">2013-12-06T09:44:20Z</dcterms:created>
  <dcterms:modified xsi:type="dcterms:W3CDTF">2013-12-08T01:59:16Z</dcterms:modified>
</cp:coreProperties>
</file>