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Default Extension="wdp" ContentType="image/vnd.ms-photo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26"/>
  </p:notesMasterIdLst>
  <p:sldIdLst>
    <p:sldId id="280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9" r:id="rId24"/>
    <p:sldId id="281" r:id="rId25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r4CnBz849ECoJd1jfmu/ZQ==" hashData="B48j6Qo5tShZZRlHKLA+lN0hCQ4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  <p:clrMru>
    <a:srgbClr val="CCFF33"/>
    <a:srgbClr val="0033CC"/>
    <a:srgbClr val="447456"/>
    <a:srgbClr val="3C3B1D"/>
    <a:srgbClr val="7D619F"/>
    <a:srgbClr val="502800"/>
    <a:srgbClr val="663300"/>
    <a:srgbClr val="000000"/>
    <a:srgbClr val="990000"/>
    <a:srgbClr val="66FF33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1" autoAdjust="0"/>
    <p:restoredTop sz="94687" autoAdjust="0"/>
  </p:normalViewPr>
  <p:slideViewPr>
    <p:cSldViewPr>
      <p:cViewPr varScale="1">
        <p:scale>
          <a:sx n="61" d="100"/>
          <a:sy n="61" d="100"/>
        </p:scale>
        <p:origin x="-90" y="-100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5AEE258-1D3C-4070-AFAC-5F3BEA5DFE3E}" type="datetimeFigureOut">
              <a:rPr lang="es-ES" smtClean="0"/>
              <a:pPr/>
              <a:t>29/11/2013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398C489-C645-4DF7-9878-02F3493BE68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7DD5FB-5794-4C40-8313-5451767E4581}" type="datetimeFigureOut">
              <a:rPr lang="es-ES" smtClean="0"/>
              <a:pPr/>
              <a:t>29/11/2013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4B74AD-766B-43A8-93AB-C4446785F498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spd="slow" advTm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7DD5FB-5794-4C40-8313-5451767E4581}" type="datetimeFigureOut">
              <a:rPr lang="es-ES" smtClean="0"/>
              <a:pPr/>
              <a:t>29/11/2013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4B74AD-766B-43A8-93AB-C4446785F498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spd="slow" advTm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7DD5FB-5794-4C40-8313-5451767E4581}" type="datetimeFigureOut">
              <a:rPr lang="es-ES" smtClean="0"/>
              <a:pPr/>
              <a:t>29/11/2013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4B74AD-766B-43A8-93AB-C4446785F498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spd="slow" advTm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7DD5FB-5794-4C40-8313-5451767E4581}" type="datetimeFigureOut">
              <a:rPr lang="es-ES" smtClean="0"/>
              <a:pPr/>
              <a:t>29/11/2013</a:t>
            </a:fld>
            <a:endParaRPr lang="es-E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4B74AD-766B-43A8-93AB-C4446785F498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spd="slow" advTm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7DD5FB-5794-4C40-8313-5451767E4581}" type="datetimeFigureOut">
              <a:rPr lang="es-ES" smtClean="0"/>
              <a:pPr/>
              <a:t>29/11/2013</a:t>
            </a:fld>
            <a:endParaRPr lang="es-ES" dirty="0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4B74AD-766B-43A8-93AB-C4446785F498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spd="slow" advTm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7DD5FB-5794-4C40-8313-5451767E4581}" type="datetimeFigureOut">
              <a:rPr lang="es-ES" smtClean="0"/>
              <a:pPr/>
              <a:t>29/11/2013</a:t>
            </a:fld>
            <a:endParaRPr lang="es-ES" dirty="0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4B74AD-766B-43A8-93AB-C4446785F498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spd="slow" advTm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7DD5FB-5794-4C40-8313-5451767E4581}" type="datetimeFigureOut">
              <a:rPr lang="es-ES" smtClean="0"/>
              <a:pPr/>
              <a:t>29/11/2013</a:t>
            </a:fld>
            <a:endParaRPr lang="es-ES" dirty="0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4B74AD-766B-43A8-93AB-C4446785F498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spd="slow" advTm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7DD5FB-5794-4C40-8313-5451767E4581}" type="datetimeFigureOut">
              <a:rPr lang="es-ES" smtClean="0"/>
              <a:pPr/>
              <a:t>29/11/2013</a:t>
            </a:fld>
            <a:endParaRPr lang="es-E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4B74AD-766B-43A8-93AB-C4446785F498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spd="slow" advTm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 dirty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7DD5FB-5794-4C40-8313-5451767E4581}" type="datetimeFigureOut">
              <a:rPr lang="es-ES" smtClean="0"/>
              <a:pPr/>
              <a:t>29/11/2013</a:t>
            </a:fld>
            <a:endParaRPr lang="es-E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4B74AD-766B-43A8-93AB-C4446785F498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spd="slow" advTm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7DD5FB-5794-4C40-8313-5451767E4581}" type="datetimeFigureOut">
              <a:rPr lang="es-ES" smtClean="0"/>
              <a:pPr/>
              <a:t>29/11/2013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4B74AD-766B-43A8-93AB-C4446785F498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spd="slow" advTm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7DD5FB-5794-4C40-8313-5451767E4581}" type="datetimeFigureOut">
              <a:rPr lang="es-ES" smtClean="0"/>
              <a:pPr/>
              <a:t>29/11/2013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4B74AD-766B-43A8-93AB-C4446785F498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spd="slow" advTm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12D4597-11E0-4C80-90C6-3C0C8163DCC0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dirty="0" smtClean="0"/>
              <a:t>Haga clic para modificar el estilo de título del patrón</a:t>
            </a:r>
            <a:endParaRPr lang="es-ES" dirty="0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dirty="0" smtClean="0"/>
              <a:t>Haga clic para modificar el estilo de texto del patrón</a:t>
            </a:r>
          </a:p>
          <a:p>
            <a:pPr lvl="1"/>
            <a:r>
              <a:rPr lang="es-ES" dirty="0" smtClean="0"/>
              <a:t>Segundo nivel</a:t>
            </a:r>
          </a:p>
          <a:p>
            <a:pPr lvl="2"/>
            <a:r>
              <a:rPr lang="es-ES" dirty="0" smtClean="0"/>
              <a:t>Tercer nivel</a:t>
            </a:r>
          </a:p>
          <a:p>
            <a:pPr lvl="3"/>
            <a:r>
              <a:rPr lang="es-ES" dirty="0" smtClean="0"/>
              <a:t>Cuarto nivel</a:t>
            </a:r>
          </a:p>
          <a:p>
            <a:pPr lvl="4"/>
            <a:r>
              <a:rPr lang="es-ES" dirty="0" smtClean="0"/>
              <a:t>Quinto nivel</a:t>
            </a:r>
            <a:endParaRPr lang="es-ES" dirty="0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Script MT Bold" pitchFamily="66" charset="0"/>
              </a:defRPr>
            </a:lvl1pPr>
          </a:lstStyle>
          <a:p>
            <a:fld id="{B77DD5FB-5794-4C40-8313-5451767E4581}" type="datetimeFigureOut">
              <a:rPr lang="es-ES" smtClean="0"/>
              <a:pPr/>
              <a:t>29/11/2013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Script MT Bold" pitchFamily="66" charset="0"/>
              </a:defRPr>
            </a:lvl1pPr>
          </a:lstStyle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Script MT Bold" pitchFamily="66" charset="0"/>
              </a:defRPr>
            </a:lvl1pPr>
          </a:lstStyle>
          <a:p>
            <a:fld id="{8E4B74AD-766B-43A8-93AB-C4446785F498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Script MT Bold" pitchFamily="66" charset="0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Script MT Bold" pitchFamily="66" charset="0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Script MT Bold" pitchFamily="66" charset="0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Script MT Bold" pitchFamily="66" charset="0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Script MT Bold" pitchFamily="66" charset="0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Script MT Bold" pitchFamily="66" charset="0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F718A099-F16C-400E-98F4-5FD57EDA208F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gif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Relationship Id="rId4" Type="http://schemas.microsoft.com/office/2007/relationships/hdphoto" Target="../../clipboard/media/hdphoto1.wdp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gif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5.gif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8.gif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39.png"/><Relationship Id="rId7" Type="http://schemas.openxmlformats.org/officeDocument/2006/relationships/image" Target="../media/image41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42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40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Margarita M\Pictures\Nueva carpeta\Charles Chaplin\charlie-chaplin-young-1125235184.jp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bg2">
                <a:lumMod val="50000"/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3876675" y="0"/>
            <a:ext cx="5267325" cy="6858000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214282" y="1357298"/>
            <a:ext cx="3429024" cy="39395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5000" i="1" dirty="0" smtClean="0">
                <a:ln>
                  <a:solidFill>
                    <a:schemeClr val="bg2">
                      <a:lumMod val="90000"/>
                    </a:schemeClr>
                  </a:solidFill>
                </a:ln>
                <a:blipFill>
                  <a:blip r:embed="rId4"/>
                  <a:stretch>
                    <a:fillRect/>
                  </a:stretch>
                </a:blipFill>
                <a:latin typeface="Edwardian Script ITC" pitchFamily="66" charset="0"/>
              </a:rPr>
              <a:t>Reflexiones Sobre el  </a:t>
            </a:r>
          </a:p>
          <a:p>
            <a:pPr algn="ctr"/>
            <a:r>
              <a:rPr lang="es-ES" sz="5000" i="1" dirty="0" smtClean="0">
                <a:ln>
                  <a:solidFill>
                    <a:schemeClr val="bg2">
                      <a:lumMod val="90000"/>
                    </a:schemeClr>
                  </a:solidFill>
                </a:ln>
                <a:blipFill>
                  <a:blip r:embed="rId4"/>
                  <a:stretch>
                    <a:fillRect/>
                  </a:stretch>
                </a:blipFill>
                <a:latin typeface="Edwardian Script ITC" pitchFamily="66" charset="0"/>
              </a:rPr>
              <a:t>Amor Propio </a:t>
            </a:r>
          </a:p>
          <a:p>
            <a:pPr algn="ctr"/>
            <a:endParaRPr lang="es-ES" sz="5000" i="1" dirty="0" smtClean="0">
              <a:ln>
                <a:solidFill>
                  <a:schemeClr val="bg2">
                    <a:lumMod val="90000"/>
                  </a:schemeClr>
                </a:solidFill>
              </a:ln>
              <a:blipFill>
                <a:blip r:embed="rId4"/>
                <a:stretch>
                  <a:fillRect/>
                </a:stretch>
              </a:blipFill>
              <a:latin typeface="Edwardian Script ITC" pitchFamily="66" charset="0"/>
            </a:endParaRPr>
          </a:p>
          <a:p>
            <a:pPr algn="ctr"/>
            <a:r>
              <a:rPr lang="es-ES" sz="5000" i="1" dirty="0" smtClean="0">
                <a:ln>
                  <a:solidFill>
                    <a:schemeClr val="bg2">
                      <a:lumMod val="90000"/>
                    </a:schemeClr>
                  </a:solidFill>
                </a:ln>
                <a:blipFill>
                  <a:blip r:embed="rId4"/>
                  <a:stretch>
                    <a:fillRect/>
                  </a:stretch>
                </a:blipFill>
                <a:latin typeface="Edwardian Script ITC" pitchFamily="66" charset="0"/>
              </a:rPr>
              <a:t>Charles Chaplin </a:t>
            </a:r>
            <a:endParaRPr lang="es-ES" sz="5000" i="1" dirty="0">
              <a:ln>
                <a:solidFill>
                  <a:schemeClr val="bg2">
                    <a:lumMod val="90000"/>
                  </a:schemeClr>
                </a:solidFill>
              </a:ln>
              <a:blipFill>
                <a:blip r:embed="rId4"/>
                <a:stretch>
                  <a:fillRect/>
                </a:stretch>
              </a:blipFill>
              <a:latin typeface="Edwardian Script ITC" pitchFamily="66" charset="0"/>
            </a:endParaRPr>
          </a:p>
        </p:txBody>
      </p:sp>
      <p:pic>
        <p:nvPicPr>
          <p:cNvPr id="8" name="Picture 7" descr="C:\Users\Margarita M\Pictures\Nueva carpeta\El derecho al delirio\1sarok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2071670" cy="2285992"/>
          </a:xfrm>
          <a:prstGeom prst="rect">
            <a:avLst/>
          </a:prstGeom>
          <a:noFill/>
        </p:spPr>
      </p:pic>
      <p:pic>
        <p:nvPicPr>
          <p:cNvPr id="9" name="Picture 5" descr="C:\Users\Margarita M\Pictures\Nueva carpeta\El derecho al delirio\elv13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57158" y="5715016"/>
            <a:ext cx="3214710" cy="591211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5818">
    <p:sndAc>
      <p:stSnd loop="1">
        <p:snd r:embed="rId2" name="Charles Chaplin filmmusik12mono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49" presetClass="entr" presetSubtype="0" decel="10000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17" presetClass="entr" presetSubtype="1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05B3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1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634E0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4" name="1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DCC562">
              <a:alpha val="2470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pic>
        <p:nvPicPr>
          <p:cNvPr id="5123" name="Picture 3" descr="E:\IMAGENES C\Nueva carpeta (3)\Imagen1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0"/>
            <a:ext cx="9153811" cy="68580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357158" y="4214818"/>
            <a:ext cx="6357982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b="1" dirty="0" smtClean="0">
                <a:ln>
                  <a:solidFill>
                    <a:schemeClr val="bg2">
                      <a:lumMod val="90000"/>
                    </a:schemeClr>
                  </a:solidFill>
                </a:ln>
                <a:solidFill>
                  <a:schemeClr val="bg2">
                    <a:lumMod val="75000"/>
                  </a:schemeClr>
                </a:solidFill>
                <a:latin typeface="Script MT Bold" pitchFamily="66" charset="0"/>
              </a:rPr>
              <a:t>A medida que aprendí a tener amor propio,</a:t>
            </a:r>
            <a:br>
              <a:rPr lang="es-ES" sz="2800" b="1" dirty="0" smtClean="0">
                <a:ln>
                  <a:solidFill>
                    <a:schemeClr val="bg2">
                      <a:lumMod val="90000"/>
                    </a:schemeClr>
                  </a:solidFill>
                </a:ln>
                <a:solidFill>
                  <a:schemeClr val="bg2">
                    <a:lumMod val="75000"/>
                  </a:schemeClr>
                </a:solidFill>
                <a:latin typeface="Script MT Bold" pitchFamily="66" charset="0"/>
              </a:rPr>
            </a:br>
            <a:r>
              <a:rPr lang="es-ES" sz="2800" b="1" dirty="0" smtClean="0">
                <a:ln>
                  <a:solidFill>
                    <a:schemeClr val="bg2">
                      <a:lumMod val="90000"/>
                    </a:schemeClr>
                  </a:solidFill>
                </a:ln>
                <a:solidFill>
                  <a:schemeClr val="bg2">
                    <a:lumMod val="75000"/>
                  </a:schemeClr>
                </a:solidFill>
                <a:latin typeface="Script MT Bold" pitchFamily="66" charset="0"/>
              </a:rPr>
              <a:t>descubrí que la angustia y el dolor emocional sólo son señal de vivir contrariamente a mi verdad.</a:t>
            </a:r>
            <a:endParaRPr lang="es-ES" sz="2800" b="1" dirty="0">
              <a:ln>
                <a:solidFill>
                  <a:schemeClr val="bg2">
                    <a:lumMod val="90000"/>
                  </a:schemeClr>
                </a:solidFill>
              </a:ln>
              <a:solidFill>
                <a:schemeClr val="bg2">
                  <a:lumMod val="75000"/>
                </a:schemeClr>
              </a:solidFill>
              <a:latin typeface="Script MT Bold" pitchFamily="66" charset="0"/>
            </a:endParaRPr>
          </a:p>
        </p:txBody>
      </p:sp>
    </p:spTree>
  </p:cSld>
  <p:clrMapOvr>
    <a:masterClrMapping/>
  </p:clrMapOvr>
  <p:transition spd="slow" advTm="16432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6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1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9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6" presetClass="entr" presetSubtype="3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3" dur="70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5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4" grpId="0" animBg="1"/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50000"/>
            <a:lumOff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 descr="C:\Users\Margarita M\Pictures\Nueva carpeta\Charles Chaplin\charlie_chaplin_wallpaper_by_missredrose03-d6asr66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3999" cy="6857999"/>
          </a:xfrm>
          <a:prstGeom prst="rect">
            <a:avLst/>
          </a:prstGeom>
          <a:noFill/>
        </p:spPr>
      </p:pic>
      <p:pic>
        <p:nvPicPr>
          <p:cNvPr id="3074" name="Picture 2" descr="C:\Users\Margarita M\Pictures\Nueva carpeta\Charles Chaplin\charlie_chaplin_wallpaper_by_missredrose03-d6asr66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571472" y="428604"/>
            <a:ext cx="3143272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dirty="0">
                <a:latin typeface="Script MT Bold" pitchFamily="66" charset="0"/>
              </a:rPr>
              <a:t>Hoy sé que de lo que se trata eso es de…</a:t>
            </a:r>
          </a:p>
        </p:txBody>
      </p:sp>
      <p:sp>
        <p:nvSpPr>
          <p:cNvPr id="3" name="2 Rectángulo"/>
          <p:cNvSpPr/>
          <p:nvPr/>
        </p:nvSpPr>
        <p:spPr>
          <a:xfrm>
            <a:off x="714348" y="2143116"/>
            <a:ext cx="350046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600" dirty="0" smtClean="0">
                <a:latin typeface="Script MT Bold" pitchFamily="66" charset="0"/>
              </a:rPr>
              <a:t>¡¡ser auténtico!!</a:t>
            </a:r>
            <a:endParaRPr lang="es-ES" sz="3600" dirty="0">
              <a:latin typeface="Script MT Bold" pitchFamily="66" charset="0"/>
            </a:endParaRPr>
          </a:p>
        </p:txBody>
      </p:sp>
    </p:spTree>
  </p:cSld>
  <p:clrMapOvr>
    <a:masterClrMapping/>
  </p:clrMapOvr>
  <p:transition spd="slow" advTm="11123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" dur="5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5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53" presetClass="entr" presetSubtype="0" fill="hold" grpId="0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33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Margarita M\Pictures\Nueva carpeta\1\e4YL-2e5-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028" name="Picture 4" descr="C:\Users\Margarita M\Pictures\Nueva carpeta\1\e4YL-2e5-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</p:spPr>
      </p:pic>
      <p:pic>
        <p:nvPicPr>
          <p:cNvPr id="1029" name="Picture 5" descr="C:\Users\Margarita M\Pictures\Nueva carpeta\1\e4YL-2e5-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642910" y="4714884"/>
            <a:ext cx="8001056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dirty="0" smtClean="0">
                <a:solidFill>
                  <a:srgbClr val="FFFF00"/>
                </a:solidFill>
                <a:latin typeface="Script MT Bold" pitchFamily="66" charset="0"/>
              </a:rPr>
              <a:t>A medida que aprendí a tener amor propio, pude comprender lo ofensivo que puede ser forzar mis deseos sobre alguien, sin importarme que no sea el momento adecuado, ni que esté preparado para ello...</a:t>
            </a:r>
            <a:endParaRPr lang="es-ES" sz="2800" dirty="0">
              <a:solidFill>
                <a:srgbClr val="FFFF00"/>
              </a:solidFill>
              <a:latin typeface="Script MT Bold" pitchFamily="66" charset="0"/>
            </a:endParaRPr>
          </a:p>
        </p:txBody>
      </p:sp>
      <p:pic>
        <p:nvPicPr>
          <p:cNvPr id="1032" name="Picture 8" descr="C:\Users\Margarita M\Pictures\Nueva carpeta\Charles Chaplin\o-CHARLIE-CHAPLIN-BIRTHDAY-facebook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" y="0"/>
            <a:ext cx="9143999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28596" y="428604"/>
            <a:ext cx="4214842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200" dirty="0" smtClean="0">
                <a:solidFill>
                  <a:schemeClr val="bg1">
                    <a:lumMod val="95000"/>
                  </a:schemeClr>
                </a:solidFill>
                <a:latin typeface="Script MT Bold" pitchFamily="66" charset="0"/>
              </a:rPr>
              <a:t>aunque yo mismo sea esa persona sobre la que me imponga.</a:t>
            </a:r>
            <a:endParaRPr lang="es-ES" sz="3200" dirty="0">
              <a:solidFill>
                <a:schemeClr val="bg1">
                  <a:lumMod val="95000"/>
                </a:schemeClr>
              </a:solidFill>
              <a:latin typeface="Script MT Bold" pitchFamily="66" charset="0"/>
            </a:endParaRPr>
          </a:p>
        </p:txBody>
      </p:sp>
    </p:spTree>
  </p:cSld>
  <p:clrMapOvr>
    <a:masterClrMapping/>
  </p:clrMapOvr>
  <p:transition spd="slow" advTm="2223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3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4" presetClass="entr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4" dur="3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3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4" presetClass="entr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1" dur="30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3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12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0"/>
                                        <p:tgtEl>
                                          <p:spTgt spid="10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42" presetClass="entr" presetSubtype="0" fill="hold" grpId="0" nodeType="withEffect">
                                  <p:stCondLst>
                                    <p:cond delay="135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66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0" name="Picture 4" descr="C:\Users\Margarita M\Pictures\Nueva carpeta\Charles Chaplin\charlie_chaplin_and_thomas_edison_1920s_by_theroaring20s-d4zwikx.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099" name="Picture 3" descr="C:\Users\Margarita M\Pictures\Nueva carpeta\Charles Chaplin\charlie_chaplin_and_thomas_edison_1920s_by_theroaring20s-d4zwikx.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214282" y="3786190"/>
            <a:ext cx="2071702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dirty="0">
                <a:ln>
                  <a:solidFill>
                    <a:srgbClr val="843F06"/>
                  </a:solidFill>
                </a:ln>
                <a:solidFill>
                  <a:schemeClr val="accent6">
                    <a:lumMod val="50000"/>
                  </a:schemeClr>
                </a:solidFill>
                <a:latin typeface="Script MT Bold" pitchFamily="66" charset="0"/>
              </a:rPr>
              <a:t>Hoy sé que de lo que se trata </a:t>
            </a:r>
            <a:r>
              <a:rPr lang="es-ES" sz="2800" dirty="0" smtClean="0">
                <a:ln>
                  <a:solidFill>
                    <a:srgbClr val="843F06"/>
                  </a:solidFill>
                </a:ln>
                <a:solidFill>
                  <a:schemeClr val="accent6">
                    <a:lumMod val="50000"/>
                  </a:schemeClr>
                </a:solidFill>
                <a:latin typeface="Script MT Bold" pitchFamily="66" charset="0"/>
              </a:rPr>
              <a:t>eso es </a:t>
            </a:r>
            <a:r>
              <a:rPr lang="es-ES" sz="2800" dirty="0">
                <a:ln>
                  <a:solidFill>
                    <a:srgbClr val="843F06"/>
                  </a:solidFill>
                </a:ln>
                <a:solidFill>
                  <a:schemeClr val="accent6">
                    <a:lumMod val="50000"/>
                  </a:schemeClr>
                </a:solidFill>
                <a:latin typeface="Script MT Bold" pitchFamily="66" charset="0"/>
              </a:rPr>
              <a:t>de…</a:t>
            </a:r>
          </a:p>
        </p:txBody>
      </p:sp>
      <p:sp>
        <p:nvSpPr>
          <p:cNvPr id="3" name="2 Rectángulo"/>
          <p:cNvSpPr/>
          <p:nvPr/>
        </p:nvSpPr>
        <p:spPr>
          <a:xfrm>
            <a:off x="3143240" y="5929330"/>
            <a:ext cx="228601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600" dirty="0" smtClean="0">
                <a:ln>
                  <a:solidFill>
                    <a:srgbClr val="843F06"/>
                  </a:solidFill>
                </a:ln>
                <a:solidFill>
                  <a:schemeClr val="accent6">
                    <a:lumMod val="50000"/>
                  </a:schemeClr>
                </a:solidFill>
                <a:latin typeface="Script MT Bold" pitchFamily="66" charset="0"/>
              </a:rPr>
              <a:t>¡¡respeto!!</a:t>
            </a:r>
            <a:endParaRPr lang="es-ES" sz="3600" dirty="0">
              <a:ln>
                <a:solidFill>
                  <a:srgbClr val="843F06"/>
                </a:solidFill>
              </a:ln>
              <a:solidFill>
                <a:schemeClr val="accent6">
                  <a:lumMod val="50000"/>
                </a:schemeClr>
              </a:solidFill>
              <a:latin typeface="Script MT Bold" pitchFamily="66" charset="0"/>
            </a:endParaRPr>
          </a:p>
        </p:txBody>
      </p:sp>
    </p:spTree>
  </p:cSld>
  <p:clrMapOvr>
    <a:masterClrMapping/>
  </p:clrMapOvr>
  <p:transition spd="slow" advTm="12075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3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8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8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200" decel="5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200" decel="5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7800"/>
                            </p:stCondLst>
                            <p:childTnLst>
                              <p:par>
                                <p:cTn id="21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539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C:\Users\Margarita M\Pictures\Brisa\fotografias-paisajes-hermosos-del-mund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</p:spPr>
      </p:pic>
      <p:pic>
        <p:nvPicPr>
          <p:cNvPr id="2051" name="Picture 3" descr="C:\Users\Margarita M\Pictures\Brisa\fotografias-paisajes-hermosos-del-mund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6286512" y="285728"/>
            <a:ext cx="2571768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s-ES" sz="2800" dirty="0" smtClean="0">
                <a:solidFill>
                  <a:srgbClr val="FFFF00"/>
                </a:solidFill>
                <a:latin typeface="Script MT Bold" pitchFamily="66" charset="0"/>
              </a:rPr>
              <a:t>A medida que aprendí a tener amor propio,</a:t>
            </a:r>
            <a:br>
              <a:rPr lang="es-ES" sz="2800" dirty="0" smtClean="0">
                <a:solidFill>
                  <a:srgbClr val="FFFF00"/>
                </a:solidFill>
                <a:latin typeface="Script MT Bold" pitchFamily="66" charset="0"/>
              </a:rPr>
            </a:br>
            <a:r>
              <a:rPr lang="es-ES" sz="2800" dirty="0" smtClean="0">
                <a:solidFill>
                  <a:srgbClr val="FFFF00"/>
                </a:solidFill>
                <a:latin typeface="Script MT Bold" pitchFamily="66" charset="0"/>
              </a:rPr>
              <a:t>dejé de desear una vida diferente,</a:t>
            </a:r>
            <a:br>
              <a:rPr lang="es-ES" sz="2800" dirty="0" smtClean="0">
                <a:solidFill>
                  <a:srgbClr val="FFFF00"/>
                </a:solidFill>
                <a:latin typeface="Script MT Bold" pitchFamily="66" charset="0"/>
              </a:rPr>
            </a:br>
            <a:r>
              <a:rPr lang="es-ES" sz="2800" dirty="0" smtClean="0">
                <a:solidFill>
                  <a:srgbClr val="FFFF00"/>
                </a:solidFill>
                <a:latin typeface="Script MT Bold" pitchFamily="66" charset="0"/>
              </a:rPr>
              <a:t>y me di cuenta de que todo cuanto nos rodea es una invitación a crecer.</a:t>
            </a:r>
            <a:endParaRPr lang="es-ES" sz="2800" dirty="0">
              <a:solidFill>
                <a:srgbClr val="FFFF00"/>
              </a:solidFill>
              <a:latin typeface="Script MT Bold" pitchFamily="66" charset="0"/>
            </a:endParaRPr>
          </a:p>
        </p:txBody>
      </p:sp>
      <p:pic>
        <p:nvPicPr>
          <p:cNvPr id="2053" name="Picture 5" descr="E:\Pictures\Mariposas y pájaros\3a30c4b06209cf899f9561b18af9e2f3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20300762">
            <a:off x="3461138" y="-80335"/>
            <a:ext cx="2892233" cy="2907951"/>
          </a:xfrm>
          <a:prstGeom prst="rect">
            <a:avLst/>
          </a:prstGeom>
          <a:noFill/>
        </p:spPr>
      </p:pic>
      <p:pic>
        <p:nvPicPr>
          <p:cNvPr id="2054" name="Picture 6" descr="E:\Pictures\Mariposas y pájaros\2q8seo6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20300762">
            <a:off x="346639" y="330682"/>
            <a:ext cx="1982559" cy="1078451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7999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5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3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7" dur="5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5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30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30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8564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Margarita M\Pictures\Nueva carpeta\Charles Chaplin\chaplin5_1wallpaper102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6000760" y="785794"/>
            <a:ext cx="2654094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dirty="0">
                <a:solidFill>
                  <a:schemeClr val="bg1"/>
                </a:solidFill>
                <a:latin typeface="Script MT Bold" pitchFamily="66" charset="0"/>
              </a:rPr>
              <a:t>Hoy sé que de lo que se trata eso es de…</a:t>
            </a:r>
          </a:p>
        </p:txBody>
      </p:sp>
      <p:sp>
        <p:nvSpPr>
          <p:cNvPr id="3" name="2 Rectángulo"/>
          <p:cNvSpPr/>
          <p:nvPr/>
        </p:nvSpPr>
        <p:spPr>
          <a:xfrm>
            <a:off x="6215074" y="4500570"/>
            <a:ext cx="239200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3600" dirty="0" smtClean="0">
                <a:solidFill>
                  <a:schemeClr val="bg1"/>
                </a:solidFill>
                <a:latin typeface="Script MT Bold" pitchFamily="66" charset="0"/>
              </a:rPr>
              <a:t>¡¡madurez!!</a:t>
            </a:r>
            <a:endParaRPr lang="es-ES" sz="3600" dirty="0">
              <a:solidFill>
                <a:schemeClr val="bg1"/>
              </a:solidFill>
              <a:latin typeface="Script MT Bold" pitchFamily="66" charset="0"/>
            </a:endParaRPr>
          </a:p>
        </p:txBody>
      </p:sp>
    </p:spTree>
  </p:cSld>
  <p:clrMapOvr>
    <a:masterClrMapping/>
  </p:clrMapOvr>
  <p:transition spd="slow" advTm="12557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6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6" presetID="23" presetClass="entr" presetSubtype="272" fill="hold" grpId="0" nodeType="withEffect">
                                  <p:stCondLst>
                                    <p:cond delay="8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Picture 3" descr="E:\Pictures\0\eleganc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3999" cy="6857999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1428728" y="285728"/>
            <a:ext cx="2286016" cy="48936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500" dirty="0" smtClean="0">
                <a:solidFill>
                  <a:schemeClr val="bg1"/>
                </a:solidFill>
                <a:latin typeface="Script MT Bold" pitchFamily="66" charset="0"/>
              </a:rPr>
              <a:t>A medida que aprendí a tener amor propio,</a:t>
            </a:r>
            <a:br>
              <a:rPr lang="es-ES" sz="2500" dirty="0" smtClean="0">
                <a:solidFill>
                  <a:schemeClr val="bg1"/>
                </a:solidFill>
                <a:latin typeface="Script MT Bold" pitchFamily="66" charset="0"/>
              </a:rPr>
            </a:br>
            <a:r>
              <a:rPr lang="es-ES" sz="2500" dirty="0" smtClean="0">
                <a:solidFill>
                  <a:schemeClr val="bg1"/>
                </a:solidFill>
                <a:latin typeface="Script MT Bold" pitchFamily="66" charset="0"/>
              </a:rPr>
              <a:t>comprendí que siempre, sin importar la circunstancia,</a:t>
            </a:r>
            <a:br>
              <a:rPr lang="es-ES" sz="2500" dirty="0" smtClean="0">
                <a:solidFill>
                  <a:schemeClr val="bg1"/>
                </a:solidFill>
                <a:latin typeface="Script MT Bold" pitchFamily="66" charset="0"/>
              </a:rPr>
            </a:br>
            <a:r>
              <a:rPr lang="es-ES" sz="2500" dirty="0" smtClean="0">
                <a:solidFill>
                  <a:schemeClr val="bg1"/>
                </a:solidFill>
                <a:latin typeface="Script MT Bold" pitchFamily="66" charset="0"/>
              </a:rPr>
              <a:t>estoy en el lugar y el momento correcto y sólo debo </a:t>
            </a:r>
          </a:p>
          <a:p>
            <a:r>
              <a:rPr lang="es-ES" sz="2500" dirty="0" smtClean="0">
                <a:solidFill>
                  <a:schemeClr val="bg1"/>
                </a:solidFill>
                <a:latin typeface="Script MT Bold" pitchFamily="66" charset="0"/>
              </a:rPr>
              <a:t>relajarme.</a:t>
            </a:r>
            <a:endParaRPr lang="es-ES" sz="2500" dirty="0">
              <a:solidFill>
                <a:schemeClr val="bg1"/>
              </a:solidFill>
              <a:latin typeface="Script MT Bold" pitchFamily="66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8D68A4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8D68A4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CC99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CC99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3662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4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7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0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3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31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" grpId="0" animBg="1"/>
      <p:bldP spid="7" grpId="1" animBg="1"/>
      <p:bldP spid="6" grpId="0" animBg="1"/>
      <p:bldP spid="6" grpId="1" animBg="1"/>
      <p:bldP spid="8" grpId="0" animBg="1"/>
      <p:bldP spid="8" grpId="1" animBg="1"/>
      <p:bldP spid="9" grpId="0" animBg="1"/>
      <p:bldP spid="9" grpId="1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3" name="Picture 3" descr="C:\Users\Margarita M\Pictures\Nueva carpeta\Charles Chaplin\Annex - Chaplin, Charlie (City Lights)_01C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285720" y="285728"/>
            <a:ext cx="2643206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dirty="0">
                <a:ln>
                  <a:solidFill>
                    <a:schemeClr val="bg2">
                      <a:lumMod val="25000"/>
                    </a:schemeClr>
                  </a:solidFill>
                </a:ln>
                <a:solidFill>
                  <a:schemeClr val="bg2">
                    <a:lumMod val="10000"/>
                  </a:schemeClr>
                </a:solidFill>
                <a:latin typeface="Script MT Bold" pitchFamily="66" charset="0"/>
              </a:rPr>
              <a:t>Hoy sé que de lo que se trata </a:t>
            </a:r>
            <a:endParaRPr lang="es-ES" sz="2800" dirty="0" smtClean="0">
              <a:ln>
                <a:solidFill>
                  <a:schemeClr val="bg2">
                    <a:lumMod val="25000"/>
                  </a:schemeClr>
                </a:solidFill>
              </a:ln>
              <a:solidFill>
                <a:schemeClr val="bg2">
                  <a:lumMod val="10000"/>
                </a:schemeClr>
              </a:solidFill>
              <a:latin typeface="Script MT Bold" pitchFamily="66" charset="0"/>
            </a:endParaRPr>
          </a:p>
          <a:p>
            <a:r>
              <a:rPr lang="es-ES" sz="2800" dirty="0" smtClean="0">
                <a:ln>
                  <a:solidFill>
                    <a:schemeClr val="bg2">
                      <a:lumMod val="25000"/>
                    </a:schemeClr>
                  </a:solidFill>
                </a:ln>
                <a:solidFill>
                  <a:schemeClr val="bg2">
                    <a:lumMod val="10000"/>
                  </a:schemeClr>
                </a:solidFill>
                <a:latin typeface="Script MT Bold" pitchFamily="66" charset="0"/>
              </a:rPr>
              <a:t>eso </a:t>
            </a:r>
            <a:r>
              <a:rPr lang="es-ES" sz="2800" dirty="0">
                <a:ln>
                  <a:solidFill>
                    <a:schemeClr val="bg2">
                      <a:lumMod val="25000"/>
                    </a:schemeClr>
                  </a:solidFill>
                </a:ln>
                <a:solidFill>
                  <a:schemeClr val="bg2">
                    <a:lumMod val="10000"/>
                  </a:schemeClr>
                </a:solidFill>
                <a:latin typeface="Script MT Bold" pitchFamily="66" charset="0"/>
              </a:rPr>
              <a:t>es de…</a:t>
            </a:r>
          </a:p>
        </p:txBody>
      </p:sp>
      <p:sp>
        <p:nvSpPr>
          <p:cNvPr id="3" name="2 Rectángulo"/>
          <p:cNvSpPr/>
          <p:nvPr/>
        </p:nvSpPr>
        <p:spPr>
          <a:xfrm>
            <a:off x="5500694" y="1285860"/>
            <a:ext cx="3401893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3600" dirty="0" smtClean="0">
                <a:ln>
                  <a:solidFill>
                    <a:srgbClr val="FFC000"/>
                  </a:solidFill>
                </a:ln>
                <a:solidFill>
                  <a:srgbClr val="FFFF00"/>
                </a:solidFill>
                <a:latin typeface="Script MT Bold" pitchFamily="66" charset="0"/>
              </a:rPr>
              <a:t>¡¡autoconfianza!!</a:t>
            </a:r>
            <a:endParaRPr lang="es-ES" sz="3600" dirty="0">
              <a:ln>
                <a:solidFill>
                  <a:srgbClr val="FFC000"/>
                </a:solidFill>
              </a:ln>
              <a:solidFill>
                <a:srgbClr val="FFFF00"/>
              </a:solidFill>
              <a:latin typeface="Script MT Bold" pitchFamily="66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9900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93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50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6" presetClass="exit" presetSubtype="37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5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17" presetClass="entr" presetSubtype="10" fill="hold" grpId="0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7" name="Picture 3" descr="C:\Users\Margarita M\Pictures\Nueva carpeta\El derecho al delirio\0_2ad1_3f1e31eb_ori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0"/>
            <a:ext cx="9143999" cy="68580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714348" y="5000636"/>
            <a:ext cx="6858048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dirty="0" smtClean="0">
                <a:solidFill>
                  <a:schemeClr val="accent3">
                    <a:lumMod val="20000"/>
                    <a:lumOff val="80000"/>
                  </a:schemeClr>
                </a:solidFill>
                <a:latin typeface="Script MT Bold" pitchFamily="66" charset="0"/>
              </a:rPr>
              <a:t>A medida que aprendí a tener amor propio,</a:t>
            </a:r>
            <a:br>
              <a:rPr lang="es-ES" sz="2800" dirty="0" smtClean="0">
                <a:solidFill>
                  <a:schemeClr val="accent3">
                    <a:lumMod val="20000"/>
                    <a:lumOff val="80000"/>
                  </a:schemeClr>
                </a:solidFill>
                <a:latin typeface="Script MT Bold" pitchFamily="66" charset="0"/>
              </a:rPr>
            </a:br>
            <a:r>
              <a:rPr lang="es-ES" sz="2800" dirty="0" smtClean="0">
                <a:solidFill>
                  <a:schemeClr val="accent3">
                    <a:lumMod val="20000"/>
                    <a:lumOff val="80000"/>
                  </a:schemeClr>
                </a:solidFill>
                <a:latin typeface="Script MT Bold" pitchFamily="66" charset="0"/>
              </a:rPr>
              <a:t>dejé de idear proyectos demasiado ambiciosos,</a:t>
            </a:r>
            <a:br>
              <a:rPr lang="es-ES" sz="2800" dirty="0" smtClean="0">
                <a:solidFill>
                  <a:schemeClr val="accent3">
                    <a:lumMod val="20000"/>
                    <a:lumOff val="80000"/>
                  </a:schemeClr>
                </a:solidFill>
                <a:latin typeface="Script MT Bold" pitchFamily="66" charset="0"/>
              </a:rPr>
            </a:br>
            <a:r>
              <a:rPr lang="es-ES" sz="2800" dirty="0" smtClean="0">
                <a:solidFill>
                  <a:schemeClr val="accent3">
                    <a:lumMod val="20000"/>
                    <a:lumOff val="80000"/>
                  </a:schemeClr>
                </a:solidFill>
                <a:latin typeface="Script MT Bold" pitchFamily="66" charset="0"/>
              </a:rPr>
              <a:t>y a robarme mi propio tiempo...</a:t>
            </a:r>
            <a:endParaRPr lang="es-ES" sz="2800" dirty="0">
              <a:solidFill>
                <a:schemeClr val="accent3">
                  <a:lumMod val="20000"/>
                  <a:lumOff val="80000"/>
                </a:schemeClr>
              </a:solidFill>
              <a:latin typeface="Script MT Bold" pitchFamily="66" charset="0"/>
            </a:endParaRPr>
          </a:p>
        </p:txBody>
      </p:sp>
      <p:pic>
        <p:nvPicPr>
          <p:cNvPr id="6150" name="Picture 6" descr="C:\Users\Margarita M\Pictures\Nueva carpeta\El derecho al delirio\Sortilege-de-Cartier-Collection-from-Cartier-0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6072198" y="357166"/>
            <a:ext cx="2714644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dirty="0" smtClean="0">
                <a:ln>
                  <a:solidFill>
                    <a:srgbClr val="006600"/>
                  </a:solidFill>
                </a:ln>
                <a:solidFill>
                  <a:schemeClr val="accent3">
                    <a:lumMod val="50000"/>
                  </a:schemeClr>
                </a:solidFill>
                <a:latin typeface="Script MT Bold" pitchFamily="66" charset="0"/>
              </a:rPr>
              <a:t>Hoy, a mi propia manera, y mi propio ritmo,</a:t>
            </a:r>
            <a:br>
              <a:rPr lang="es-ES" sz="2800" dirty="0" smtClean="0">
                <a:ln>
                  <a:solidFill>
                    <a:srgbClr val="006600"/>
                  </a:solidFill>
                </a:ln>
                <a:solidFill>
                  <a:schemeClr val="accent3">
                    <a:lumMod val="50000"/>
                  </a:schemeClr>
                </a:solidFill>
                <a:latin typeface="Script MT Bold" pitchFamily="66" charset="0"/>
              </a:rPr>
            </a:br>
            <a:r>
              <a:rPr lang="es-ES" sz="2800" dirty="0" smtClean="0">
                <a:ln>
                  <a:solidFill>
                    <a:srgbClr val="006600"/>
                  </a:solidFill>
                </a:ln>
                <a:solidFill>
                  <a:schemeClr val="accent3">
                    <a:lumMod val="50000"/>
                  </a:schemeClr>
                </a:solidFill>
                <a:latin typeface="Script MT Bold" pitchFamily="66" charset="0"/>
              </a:rPr>
              <a:t>sólo hago aquello que me hace feliz,</a:t>
            </a:r>
            <a:br>
              <a:rPr lang="es-ES" sz="2800" dirty="0" smtClean="0">
                <a:ln>
                  <a:solidFill>
                    <a:srgbClr val="006600"/>
                  </a:solidFill>
                </a:ln>
                <a:solidFill>
                  <a:schemeClr val="accent3">
                    <a:lumMod val="50000"/>
                  </a:schemeClr>
                </a:solidFill>
                <a:latin typeface="Script MT Bold" pitchFamily="66" charset="0"/>
              </a:rPr>
            </a:br>
            <a:r>
              <a:rPr lang="es-ES" sz="2800" dirty="0" smtClean="0">
                <a:ln>
                  <a:solidFill>
                    <a:srgbClr val="006600"/>
                  </a:solidFill>
                </a:ln>
                <a:solidFill>
                  <a:schemeClr val="accent3">
                    <a:lumMod val="50000"/>
                  </a:schemeClr>
                </a:solidFill>
                <a:latin typeface="Script MT Bold" pitchFamily="66" charset="0"/>
              </a:rPr>
              <a:t>aquello que amo y alegra mi ser.</a:t>
            </a:r>
            <a:endParaRPr lang="es-ES" sz="2800" dirty="0">
              <a:ln>
                <a:solidFill>
                  <a:srgbClr val="006600"/>
                </a:solidFill>
              </a:ln>
              <a:solidFill>
                <a:schemeClr val="accent3">
                  <a:lumMod val="50000"/>
                </a:schemeClr>
              </a:solidFill>
              <a:latin typeface="Script MT Bold" pitchFamily="66" charset="0"/>
            </a:endParaRPr>
          </a:p>
        </p:txBody>
      </p:sp>
    </p:spTree>
  </p:cSld>
  <p:clrMapOvr>
    <a:masterClrMapping/>
  </p:clrMapOvr>
  <p:transition spd="slow" advTm="26568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16" fill="hold" nodeType="withEffect">
                                  <p:stCondLst>
                                    <p:cond delay="1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52" presetClass="entr" presetSubtype="0" fill="hold" grpId="0" nodeType="withEffect">
                                  <p:stCondLst>
                                    <p:cond delay="1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0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Margarita M\Pictures\Nueva carpeta\Charles Chaplin\oon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785786" y="500042"/>
            <a:ext cx="335758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b="1" dirty="0">
                <a:solidFill>
                  <a:schemeClr val="bg1"/>
                </a:solidFill>
                <a:latin typeface="Script MT Bold" pitchFamily="66" charset="0"/>
              </a:rPr>
              <a:t>Hoy sé que de lo que se trata eso es de…</a:t>
            </a:r>
          </a:p>
        </p:txBody>
      </p:sp>
      <p:sp>
        <p:nvSpPr>
          <p:cNvPr id="3" name="2 Rectángulo"/>
          <p:cNvSpPr/>
          <p:nvPr/>
        </p:nvSpPr>
        <p:spPr>
          <a:xfrm>
            <a:off x="1071538" y="1357298"/>
            <a:ext cx="231095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600" b="1" dirty="0" smtClean="0">
                <a:solidFill>
                  <a:schemeClr val="bg1"/>
                </a:solidFill>
                <a:latin typeface="Script MT Bold" pitchFamily="66" charset="0"/>
              </a:rPr>
              <a:t>¡¡sencillez!!</a:t>
            </a:r>
            <a:endParaRPr lang="es-ES" sz="3600" b="1" dirty="0">
              <a:solidFill>
                <a:schemeClr val="bg1"/>
              </a:solidFill>
              <a:latin typeface="Script MT Bold" pitchFamily="66" charset="0"/>
            </a:endParaRPr>
          </a:p>
        </p:txBody>
      </p:sp>
    </p:spTree>
  </p:cSld>
  <p:clrMapOvr>
    <a:masterClrMapping/>
  </p:clrMapOvr>
  <p:transition spd="slow" advTm="1324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5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5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3" presetClass="entr" presetSubtype="272" fill="hold" grpId="0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8969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5" name="Picture 3" descr="E:\Pictures\Amor\06.wir.skyrock.netu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500034" y="2928934"/>
            <a:ext cx="3429024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b="1" dirty="0" smtClean="0">
                <a:solidFill>
                  <a:srgbClr val="002060"/>
                </a:solidFill>
                <a:latin typeface="Script MT Bold" pitchFamily="66" charset="0"/>
              </a:rPr>
              <a:t>A medida que aprendí a tener amor propio,</a:t>
            </a:r>
            <a:br>
              <a:rPr lang="es-ES" sz="2800" b="1" dirty="0" smtClean="0">
                <a:solidFill>
                  <a:srgbClr val="002060"/>
                </a:solidFill>
                <a:latin typeface="Script MT Bold" pitchFamily="66" charset="0"/>
              </a:rPr>
            </a:br>
            <a:r>
              <a:rPr lang="es-ES" sz="2800" b="1" dirty="0" smtClean="0">
                <a:solidFill>
                  <a:srgbClr val="002060"/>
                </a:solidFill>
                <a:latin typeface="Script MT Bold" pitchFamily="66" charset="0"/>
              </a:rPr>
              <a:t>me liberé de aquello que no me hace bien:</a:t>
            </a:r>
            <a:br>
              <a:rPr lang="es-ES" sz="2800" b="1" dirty="0" smtClean="0">
                <a:solidFill>
                  <a:srgbClr val="002060"/>
                </a:solidFill>
                <a:latin typeface="Script MT Bold" pitchFamily="66" charset="0"/>
              </a:rPr>
            </a:br>
            <a:r>
              <a:rPr lang="es-ES" sz="2800" b="1" dirty="0" smtClean="0">
                <a:solidFill>
                  <a:srgbClr val="002060"/>
                </a:solidFill>
                <a:latin typeface="Script MT Bold" pitchFamily="66" charset="0"/>
              </a:rPr>
              <a:t>comidas, personas, cosas y situaciones</a:t>
            </a:r>
            <a:br>
              <a:rPr lang="es-ES" sz="2800" b="1" dirty="0" smtClean="0">
                <a:solidFill>
                  <a:srgbClr val="002060"/>
                </a:solidFill>
                <a:latin typeface="Script MT Bold" pitchFamily="66" charset="0"/>
              </a:rPr>
            </a:br>
            <a:r>
              <a:rPr lang="es-ES" sz="2800" b="1" dirty="0" smtClean="0">
                <a:solidFill>
                  <a:srgbClr val="002060"/>
                </a:solidFill>
                <a:latin typeface="Script MT Bold" pitchFamily="66" charset="0"/>
              </a:rPr>
              <a:t>que me empujaban al lodo del desánimo.</a:t>
            </a:r>
            <a:endParaRPr lang="es-ES" sz="2800" b="1" dirty="0">
              <a:solidFill>
                <a:srgbClr val="002060"/>
              </a:solidFill>
              <a:latin typeface="Script MT Bold" pitchFamily="66" charset="0"/>
            </a:endParaRPr>
          </a:p>
        </p:txBody>
      </p:sp>
      <p:pic>
        <p:nvPicPr>
          <p:cNvPr id="1027" name="Picture 3" descr="C:\Users\Margarita M\Pictures\Nueva carpeta\Charles Chaplin\1oUAE-1iQ-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"/>
            <a:ext cx="914400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2071670" y="428604"/>
            <a:ext cx="357190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200" dirty="0" smtClean="0">
                <a:solidFill>
                  <a:srgbClr val="FF3300"/>
                </a:solidFill>
                <a:latin typeface="Script MT Bold" pitchFamily="66" charset="0"/>
              </a:rPr>
              <a:t>Al principio a eso lo llamé egoísmo.</a:t>
            </a:r>
            <a:endParaRPr lang="es-ES" sz="3200" dirty="0">
              <a:solidFill>
                <a:srgbClr val="FF3300"/>
              </a:solidFill>
              <a:latin typeface="Script MT Bold" pitchFamily="66" charset="0"/>
            </a:endParaRPr>
          </a:p>
        </p:txBody>
      </p:sp>
    </p:spTree>
  </p:cSld>
  <p:clrMapOvr>
    <a:masterClrMapping/>
  </p:clrMapOvr>
  <p:transition spd="slow" advTm="2879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0"/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5" fill="hold" nodeType="withEffect">
                                  <p:stCondLst>
                                    <p:cond delay="17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" dur="5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47" presetClass="entr" presetSubtype="0" fill="hold" grpId="0" nodeType="withEffect">
                                  <p:stCondLst>
                                    <p:cond delay="18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43A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C:\Users\Margarita M\Pictures\Nueva carpeta\Charles Chaplin\poster-humor-charles-chaplin-the-kid-colores-54-x-37_MLC-F-36917589_840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052" name="Picture 4" descr="C:\Users\Margarita M\Pictures\Nueva carpeta\Charles Chaplin\poster-humor-charles-chaplin-the-kid-colores-54-x-37_MLC-F-36917589_840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"/>
            <a:ext cx="914400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929190" y="1571612"/>
            <a:ext cx="3041217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3600" dirty="0" smtClean="0">
                <a:ln>
                  <a:solidFill>
                    <a:schemeClr val="accent3">
                      <a:lumMod val="50000"/>
                    </a:schemeClr>
                  </a:solidFill>
                </a:ln>
                <a:solidFill>
                  <a:srgbClr val="A50021"/>
                </a:solidFill>
                <a:effectLst>
                  <a:glow rad="101600">
                    <a:schemeClr val="accent3">
                      <a:satMod val="175000"/>
                      <a:alpha val="40000"/>
                    </a:schemeClr>
                  </a:glow>
                </a:effectLst>
                <a:latin typeface="Script MT Bold" pitchFamily="66" charset="0"/>
              </a:rPr>
              <a:t>¡¡amor propio!!</a:t>
            </a:r>
            <a:endParaRPr lang="es-ES" sz="3600" dirty="0">
              <a:ln>
                <a:solidFill>
                  <a:schemeClr val="accent3">
                    <a:lumMod val="50000"/>
                  </a:schemeClr>
                </a:solidFill>
              </a:ln>
              <a:solidFill>
                <a:srgbClr val="A50021"/>
              </a:solidFill>
              <a:effectLst>
                <a:glow rad="101600">
                  <a:schemeClr val="accent3">
                    <a:satMod val="175000"/>
                    <a:alpha val="40000"/>
                  </a:schemeClr>
                </a:glow>
              </a:effectLst>
              <a:latin typeface="Script MT Bold" pitchFamily="66" charset="0"/>
            </a:endParaRPr>
          </a:p>
        </p:txBody>
      </p:sp>
      <p:sp>
        <p:nvSpPr>
          <p:cNvPr id="2" name="1 Rectángulo"/>
          <p:cNvSpPr/>
          <p:nvPr/>
        </p:nvSpPr>
        <p:spPr>
          <a:xfrm>
            <a:off x="3143240" y="357166"/>
            <a:ext cx="407196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dirty="0">
                <a:ln>
                  <a:solidFill>
                    <a:schemeClr val="accent3">
                      <a:lumMod val="50000"/>
                    </a:schemeClr>
                  </a:solidFill>
                </a:ln>
                <a:solidFill>
                  <a:srgbClr val="A50021"/>
                </a:solidFill>
                <a:effectLst>
                  <a:glow rad="101600">
                    <a:schemeClr val="accent3">
                      <a:satMod val="175000"/>
                      <a:alpha val="40000"/>
                    </a:schemeClr>
                  </a:glow>
                </a:effectLst>
                <a:latin typeface="Script MT Bold" pitchFamily="66" charset="0"/>
              </a:rPr>
              <a:t>Hoy sé que de lo que se </a:t>
            </a:r>
            <a:r>
              <a:rPr lang="es-ES" sz="2800" dirty="0" smtClean="0">
                <a:ln>
                  <a:solidFill>
                    <a:schemeClr val="accent3">
                      <a:lumMod val="50000"/>
                    </a:schemeClr>
                  </a:solidFill>
                </a:ln>
                <a:solidFill>
                  <a:srgbClr val="A50021"/>
                </a:solidFill>
                <a:effectLst>
                  <a:glow rad="101600">
                    <a:schemeClr val="accent3">
                      <a:satMod val="175000"/>
                      <a:alpha val="40000"/>
                    </a:schemeClr>
                  </a:glow>
                </a:effectLst>
                <a:latin typeface="Script MT Bold" pitchFamily="66" charset="0"/>
              </a:rPr>
              <a:t>	 	trata </a:t>
            </a:r>
            <a:r>
              <a:rPr lang="es-ES" sz="2800" dirty="0">
                <a:ln>
                  <a:solidFill>
                    <a:schemeClr val="accent3">
                      <a:lumMod val="50000"/>
                    </a:schemeClr>
                  </a:solidFill>
                </a:ln>
                <a:solidFill>
                  <a:srgbClr val="A50021"/>
                </a:solidFill>
                <a:effectLst>
                  <a:glow rad="101600">
                    <a:schemeClr val="accent3">
                      <a:satMod val="175000"/>
                      <a:alpha val="40000"/>
                    </a:schemeClr>
                  </a:glow>
                </a:effectLst>
                <a:latin typeface="Script MT Bold" pitchFamily="66" charset="0"/>
              </a:rPr>
              <a:t>eso es de…</a:t>
            </a:r>
          </a:p>
        </p:txBody>
      </p:sp>
    </p:spTree>
  </p:cSld>
  <p:clrMapOvr>
    <a:masterClrMapping/>
  </p:clrMapOvr>
  <p:transition spd="slow" advTm="20706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5" presetID="23" presetClass="entr" presetSubtype="288" repeatCount="200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35" presetClass="entr" presetSubtype="0" fill="hold" grpId="0" nodeType="withEffect">
                                  <p:stCondLst>
                                    <p:cond delay="10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Margarita M\Pictures\Nueva carpeta\Charles Chaplin\295658_519792368066810_67455559_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2" descr="C:\Users\Margarita M\Pictures\Nueva carpeta\Charles Chaplin\295658_519792368066810_67455559_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026" name="Picture 2" descr="C:\Users\Margarita M\Pictures\Nueva carpeta\3NAd-1gQ-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" y="0"/>
            <a:ext cx="9143999" cy="68580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2071670" y="4786322"/>
            <a:ext cx="6572296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dirty="0" smtClean="0">
                <a:solidFill>
                  <a:srgbClr val="FF0000"/>
                </a:solidFill>
                <a:effectLst>
                  <a:glow rad="101600">
                    <a:schemeClr val="bg1">
                      <a:lumMod val="85000"/>
                      <a:alpha val="60000"/>
                    </a:schemeClr>
                  </a:glow>
                </a:effectLst>
                <a:latin typeface="Script MT Bold" pitchFamily="66" charset="0"/>
              </a:rPr>
              <a:t>A medida que aprendí a tener amor propio,</a:t>
            </a:r>
            <a:br>
              <a:rPr lang="es-ES" sz="2800" dirty="0" smtClean="0">
                <a:solidFill>
                  <a:srgbClr val="FF0000"/>
                </a:solidFill>
                <a:effectLst>
                  <a:glow rad="101600">
                    <a:schemeClr val="bg1">
                      <a:lumMod val="85000"/>
                      <a:alpha val="60000"/>
                    </a:schemeClr>
                  </a:glow>
                </a:effectLst>
                <a:latin typeface="Script MT Bold" pitchFamily="66" charset="0"/>
              </a:rPr>
            </a:br>
            <a:r>
              <a:rPr lang="es-ES" sz="2800" dirty="0" smtClean="0">
                <a:solidFill>
                  <a:srgbClr val="FF0000"/>
                </a:solidFill>
                <a:effectLst>
                  <a:glow rad="101600">
                    <a:schemeClr val="bg1">
                      <a:lumMod val="85000"/>
                      <a:alpha val="60000"/>
                    </a:schemeClr>
                  </a:glow>
                </a:effectLst>
                <a:latin typeface="Script MT Bold" pitchFamily="66" charset="0"/>
              </a:rPr>
              <a:t>desistí de intentar llevar siempre la razón, y desde entonces me equivoqué mucho menos.</a:t>
            </a:r>
            <a:endParaRPr lang="es-ES" sz="2800" dirty="0">
              <a:solidFill>
                <a:srgbClr val="FF0000"/>
              </a:solidFill>
              <a:effectLst>
                <a:glow rad="101600">
                  <a:schemeClr val="bg1">
                    <a:lumMod val="85000"/>
                    <a:alpha val="60000"/>
                  </a:schemeClr>
                </a:glow>
              </a:effectLst>
              <a:latin typeface="Script MT Bold" pitchFamily="66" charset="0"/>
            </a:endParaRPr>
          </a:p>
        </p:txBody>
      </p:sp>
    </p:spTree>
  </p:cSld>
  <p:clrMapOvr>
    <a:masterClrMapping/>
  </p:clrMapOvr>
  <p:transition spd="slow" advTm="16196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10" dur="5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6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9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0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2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4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6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3" name="Picture 5" descr="C:\Users\Margarita M\Pictures\Nueva carpeta\Charles Chaplin\chaplin+A+Dog's+Lif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054" name="Picture 6" descr="C:\Users\Margarita M\Pictures\Nueva carpeta\Charles Chaplin\chaplin+A+Dog's+Lif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24925" cy="68580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428596" y="1000108"/>
            <a:ext cx="3286148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dirty="0">
                <a:solidFill>
                  <a:srgbClr val="FF0000"/>
                </a:solidFill>
                <a:effectLst>
                  <a:glow rad="139700">
                    <a:schemeClr val="accent3">
                      <a:satMod val="175000"/>
                      <a:alpha val="40000"/>
                    </a:schemeClr>
                  </a:glow>
                </a:effectLst>
                <a:latin typeface="Script MT Bold" pitchFamily="66" charset="0"/>
              </a:rPr>
              <a:t>Hoy sé que de lo que se trata eso es de…</a:t>
            </a:r>
          </a:p>
        </p:txBody>
      </p:sp>
      <p:sp>
        <p:nvSpPr>
          <p:cNvPr id="3" name="2 Rectángulo"/>
          <p:cNvSpPr/>
          <p:nvPr/>
        </p:nvSpPr>
        <p:spPr>
          <a:xfrm>
            <a:off x="2643174" y="4286256"/>
            <a:ext cx="2555508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3600" b="1" dirty="0" smtClean="0">
                <a:ln>
                  <a:solidFill>
                    <a:schemeClr val="accent3">
                      <a:lumMod val="75000"/>
                    </a:schemeClr>
                  </a:solidFill>
                </a:ln>
                <a:solidFill>
                  <a:srgbClr val="FFFFCC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  <a:latin typeface="Script MT Bold" pitchFamily="66" charset="0"/>
              </a:rPr>
              <a:t>¡¡humildad!!</a:t>
            </a:r>
            <a:endParaRPr lang="es-ES" sz="3600" b="1" dirty="0">
              <a:ln>
                <a:solidFill>
                  <a:schemeClr val="accent3">
                    <a:lumMod val="75000"/>
                  </a:schemeClr>
                </a:solidFill>
              </a:ln>
              <a:solidFill>
                <a:srgbClr val="FFFFCC"/>
              </a:solidFill>
              <a:effectLst>
                <a:glow rad="139700">
                  <a:schemeClr val="accent2">
                    <a:satMod val="175000"/>
                    <a:alpha val="40000"/>
                  </a:schemeClr>
                </a:glow>
              </a:effectLst>
              <a:latin typeface="Script MT Bold" pitchFamily="66" charset="0"/>
            </a:endParaRPr>
          </a:p>
        </p:txBody>
      </p:sp>
    </p:spTree>
  </p:cSld>
  <p:clrMapOvr>
    <a:masterClrMapping/>
  </p:clrMapOvr>
  <p:transition spd="slow" advTm="1401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0" dur="50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5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6" presetClass="entr" presetSubtype="0" fill="hold" grpId="0" nodeType="withEffect">
                                  <p:stCondLst>
                                    <p:cond delay="7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44745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8" name="Picture 6" descr="C:\Users\Margarita M\Pictures\Nueva carpeta\JCUH-11O-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5072066" y="357166"/>
            <a:ext cx="3786214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dirty="0" smtClean="0">
                <a:solidFill>
                  <a:srgbClr val="CCFF33"/>
                </a:solidFill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</a:effectLst>
                <a:latin typeface="Script MT Bold" pitchFamily="66" charset="0"/>
              </a:rPr>
              <a:t>A medida que aprendí a tener amor propio, pude dejar de vivir en el pasado </a:t>
            </a:r>
            <a:endParaRPr lang="es-ES" sz="2800" dirty="0">
              <a:solidFill>
                <a:srgbClr val="CCFF33"/>
              </a:solidFill>
              <a:effectLst>
                <a:glow rad="139700">
                  <a:schemeClr val="accent1">
                    <a:satMod val="175000"/>
                    <a:alpha val="40000"/>
                  </a:schemeClr>
                </a:glow>
              </a:effectLst>
              <a:latin typeface="Script MT Bold" pitchFamily="66" charset="0"/>
            </a:endParaRPr>
          </a:p>
        </p:txBody>
      </p:sp>
      <p:pic>
        <p:nvPicPr>
          <p:cNvPr id="3075" name="Picture 3" descr="C:\Users\Margarita M\Pictures\Nueva carpeta\El derecho al delirio\Universo Holografico 0000-datc-pgee-0001-0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1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642910" y="571480"/>
            <a:ext cx="314327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dirty="0" smtClean="0">
                <a:solidFill>
                  <a:srgbClr val="66FF33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  <a:latin typeface="Script MT Bold" pitchFamily="66" charset="0"/>
              </a:rPr>
              <a:t> o preocupándome por el futuro.</a:t>
            </a:r>
            <a:endParaRPr lang="es-ES" sz="2800" dirty="0">
              <a:solidFill>
                <a:srgbClr val="66FF33"/>
              </a:solidFill>
              <a:effectLst>
                <a:glow rad="139700">
                  <a:schemeClr val="accent2">
                    <a:satMod val="175000"/>
                    <a:alpha val="40000"/>
                  </a:schemeClr>
                </a:glow>
              </a:effectLst>
            </a:endParaRPr>
          </a:p>
        </p:txBody>
      </p:sp>
    </p:spTree>
  </p:cSld>
  <p:clrMapOvr>
    <a:masterClrMapping/>
  </p:clrMapOvr>
  <p:transition spd="slow" advTm="2079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0"/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5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3" presetClass="entr" presetSubtype="5" fill="hold" nodeType="withEffect">
                                  <p:stCondLst>
                                    <p:cond delay="11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" dur="5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43" presetClass="entr" presetSubtype="0" fill="hold" grpId="0" nodeType="withEffect">
                                  <p:stCondLst>
                                    <p:cond delay="13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4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E:\IMAGENES C\varios\pzuz-327-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0000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" name="1 Rectángulo"/>
          <p:cNvSpPr/>
          <p:nvPr/>
        </p:nvSpPr>
        <p:spPr>
          <a:xfrm>
            <a:off x="2500298" y="285728"/>
            <a:ext cx="3786214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dirty="0" smtClean="0">
                <a:solidFill>
                  <a:schemeClr val="bg1"/>
                </a:solidFill>
                <a:latin typeface="Script MT Bold" pitchFamily="66" charset="0"/>
              </a:rPr>
              <a:t>Ahora vivo el momento, pues es cuando las cosas acontecen.</a:t>
            </a:r>
            <a:endParaRPr lang="es-ES" sz="2800" dirty="0">
              <a:solidFill>
                <a:schemeClr val="bg1"/>
              </a:solidFill>
              <a:latin typeface="Script MT Bold" pitchFamily="66" charset="0"/>
            </a:endParaRPr>
          </a:p>
        </p:txBody>
      </p:sp>
      <p:sp>
        <p:nvSpPr>
          <p:cNvPr id="3" name="2 Rectángulo"/>
          <p:cNvSpPr/>
          <p:nvPr/>
        </p:nvSpPr>
        <p:spPr>
          <a:xfrm>
            <a:off x="4929190" y="5072074"/>
            <a:ext cx="2714644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dirty="0" smtClean="0">
                <a:solidFill>
                  <a:schemeClr val="bg1"/>
                </a:solidFill>
                <a:latin typeface="Script MT Bold" pitchFamily="66" charset="0"/>
              </a:rPr>
              <a:t>Ahora vivo el día, un día a la vez.</a:t>
            </a:r>
            <a:endParaRPr lang="es-ES" sz="2800" dirty="0">
              <a:solidFill>
                <a:schemeClr val="bg1"/>
              </a:solidFill>
              <a:latin typeface="Script MT Bold" pitchFamily="66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 xmlns:lc="http://schemas.openxmlformats.org/drawingml/2006/lockedCanvas" xmlns="">
                  <a14:imgLayer r:embed="rId4">
                    <a14:imgEffect>
                      <a14:backgroundRemoval t="10000" b="100000" l="9900" r="8997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:lc="http://schemas.openxmlformats.org/drawingml/2006/lockedCanvas" xmlns="" val="0"/>
              </a:ext>
            </a:extLst>
          </a:blip>
          <a:stretch>
            <a:fillRect/>
          </a:stretch>
        </p:blipFill>
        <p:spPr>
          <a:xfrm flipH="1">
            <a:off x="0" y="0"/>
            <a:ext cx="3643306" cy="6858000"/>
          </a:xfrm>
          <a:prstGeom prst="rect">
            <a:avLst/>
          </a:prstGeom>
        </p:spPr>
      </p:pic>
    </p:spTree>
  </p:cSld>
  <p:clrMapOvr>
    <a:masterClrMapping/>
  </p:clrMapOvr>
  <p:transition spd="slow" advTm="2114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7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5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2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52" presetClass="entr" presetSubtype="0" fill="hold" grpId="0" nodeType="withEffect">
                                  <p:stCondLst>
                                    <p:cond delay="9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6" presetClass="emph" presetSubtype="0" repeatCount="indefinite" autoRev="1" fill="hold" nodeType="withEffect">
                                  <p:stCondLst>
                                    <p:cond delay="9500"/>
                                  </p:stCondLst>
                                  <p:childTnLst>
                                    <p:animScale>
                                      <p:cBhvr>
                                        <p:cTn id="27" dur="3000" fill="hold"/>
                                        <p:tgtEl>
                                          <p:spTgt spid="5"/>
                                        </p:tgtEl>
                                      </p:cBhvr>
                                      <p:by x="125000" y="12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2" grpId="0"/>
      <p:bldP spid="3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C:\Users\Margarita M\Pictures\Nueva carpeta\Charles Chaplin\estatua-de-charles-chapli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3999" cy="6857999"/>
          </a:xfrm>
          <a:prstGeom prst="rect">
            <a:avLst/>
          </a:prstGeom>
          <a:noFill/>
        </p:spPr>
      </p:pic>
      <p:pic>
        <p:nvPicPr>
          <p:cNvPr id="1029" name="Picture 5" descr="C:\Users\Margarita M\Pictures\Nueva carpeta\Charles Chaplin\estatua-de-charles-chapli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7159" y="285728"/>
            <a:ext cx="8429684" cy="6215106"/>
          </a:xfrm>
          <a:prstGeom prst="rect">
            <a:avLst/>
          </a:prstGeom>
          <a:noFill/>
        </p:spPr>
      </p:pic>
      <p:pic>
        <p:nvPicPr>
          <p:cNvPr id="1030" name="Picture 6" descr="C:\Users\Margarita M\Pictures\Nueva carpeta\Charles Chaplin\estatua-de-charles-chapli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14348" y="714356"/>
            <a:ext cx="7643866" cy="5465767"/>
          </a:xfrm>
          <a:prstGeom prst="rect">
            <a:avLst/>
          </a:prstGeom>
          <a:noFill/>
        </p:spPr>
      </p:pic>
      <p:pic>
        <p:nvPicPr>
          <p:cNvPr id="1031" name="Picture 7" descr="C:\Users\Margarita M\Pictures\Nueva carpeta\Charles Chaplin\estatua-de-charles-chapli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71538" y="1071546"/>
            <a:ext cx="6929486" cy="4803792"/>
          </a:xfrm>
          <a:prstGeom prst="rect">
            <a:avLst/>
          </a:prstGeom>
          <a:noFill/>
        </p:spPr>
      </p:pic>
      <p:pic>
        <p:nvPicPr>
          <p:cNvPr id="1032" name="Picture 8" descr="C:\Users\Margarita M\Pictures\Nueva carpeta\Charles Chaplin\estatua-de-charles-chapli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00166" y="1357298"/>
            <a:ext cx="6143668" cy="4214842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4357686" y="714356"/>
            <a:ext cx="3286148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b="1" dirty="0">
                <a:solidFill>
                  <a:srgbClr val="002060"/>
                </a:solidFill>
                <a:latin typeface="Script MT Bold" pitchFamily="66" charset="0"/>
              </a:rPr>
              <a:t>Hoy sé que de lo que se trata eso es de…</a:t>
            </a:r>
          </a:p>
        </p:txBody>
      </p:sp>
      <p:sp>
        <p:nvSpPr>
          <p:cNvPr id="3" name="2 Rectángulo"/>
          <p:cNvSpPr/>
          <p:nvPr/>
        </p:nvSpPr>
        <p:spPr>
          <a:xfrm>
            <a:off x="5286380" y="2143116"/>
            <a:ext cx="23720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600" b="1" dirty="0" smtClean="0">
                <a:ln>
                  <a:solidFill>
                    <a:srgbClr val="0070C0"/>
                  </a:solidFill>
                </a:ln>
                <a:solidFill>
                  <a:srgbClr val="002060"/>
                </a:solidFill>
                <a:latin typeface="Script MT Bold" pitchFamily="66" charset="0"/>
              </a:rPr>
              <a:t>¡¡plenitud!!</a:t>
            </a:r>
            <a:endParaRPr lang="es-ES" sz="3600" b="1" dirty="0">
              <a:ln>
                <a:solidFill>
                  <a:srgbClr val="0070C0"/>
                </a:solidFill>
              </a:ln>
              <a:solidFill>
                <a:srgbClr val="002060"/>
              </a:solidFill>
              <a:latin typeface="Script MT Bold" pitchFamily="66" charset="0"/>
            </a:endParaRPr>
          </a:p>
        </p:txBody>
      </p:sp>
    </p:spTree>
  </p:cSld>
  <p:clrMapOvr>
    <a:masterClrMapping/>
  </p:clrMapOvr>
  <p:transition spd="slow" advTm="15366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5000"/>
                                        <p:tgtEl>
                                          <p:spTgt spid="10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5000"/>
                                        <p:tgtEl>
                                          <p:spTgt spid="10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" dur="50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6" dur="50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9" dur="5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7" presetClass="exit" presetSubtype="1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7" presetClass="exit" presetSubtype="2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" dur="5000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7" presetClass="exit" presetSubtype="8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" dur="5000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7" presetClass="exit" presetSubtype="4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" dur="5000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0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0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0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23" presetClass="entr" presetSubtype="528" fill="hold" grpId="0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5028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Margarita M\Pictures\Nueva carpeta\a\jif2j9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4714876" y="571480"/>
            <a:ext cx="4214842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dirty="0" smtClean="0">
                <a:solidFill>
                  <a:schemeClr val="bg1"/>
                </a:solidFill>
                <a:latin typeface="Script MT Bold" pitchFamily="66" charset="0"/>
              </a:rPr>
              <a:t>A medida que aprendí a tener amor propio,</a:t>
            </a:r>
            <a:br>
              <a:rPr lang="es-ES" sz="2800" dirty="0" smtClean="0">
                <a:solidFill>
                  <a:schemeClr val="bg1"/>
                </a:solidFill>
                <a:latin typeface="Script MT Bold" pitchFamily="66" charset="0"/>
              </a:rPr>
            </a:br>
            <a:r>
              <a:rPr lang="es-ES" sz="2800" dirty="0" smtClean="0">
                <a:solidFill>
                  <a:schemeClr val="bg1"/>
                </a:solidFill>
                <a:latin typeface="Script MT Bold" pitchFamily="66" charset="0"/>
              </a:rPr>
              <a:t>me di cuenta que mi mente me perturbaba y enfermaba.</a:t>
            </a:r>
            <a:endParaRPr lang="es-ES" sz="2800" dirty="0">
              <a:solidFill>
                <a:schemeClr val="bg1"/>
              </a:solidFill>
              <a:latin typeface="Script MT Bold" pitchFamily="66" charset="0"/>
            </a:endParaRPr>
          </a:p>
        </p:txBody>
      </p:sp>
      <p:pic>
        <p:nvPicPr>
          <p:cNvPr id="6" name="Picture 3" descr="C:\Users\Margarita M\Pictures\Nueva carpeta\Charles Chaplin\CORAZON PERFECTO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285720" y="2714620"/>
            <a:ext cx="2643206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b="1" dirty="0" smtClean="0">
                <a:ln>
                  <a:solidFill>
                    <a:schemeClr val="bg2">
                      <a:lumMod val="50000"/>
                    </a:schemeClr>
                  </a:solidFill>
                </a:ln>
                <a:solidFill>
                  <a:srgbClr val="FF0000"/>
                </a:solidFill>
                <a:latin typeface="Script MT Bold" pitchFamily="66" charset="0"/>
              </a:rPr>
              <a:t>Pero a medida que fui siendo fiel a mi corazón mi mente se convertía en un buen aliado.</a:t>
            </a:r>
            <a:endParaRPr lang="es-ES" sz="2800" b="1" dirty="0">
              <a:ln>
                <a:solidFill>
                  <a:schemeClr val="bg2">
                    <a:lumMod val="50000"/>
                  </a:schemeClr>
                </a:solidFill>
              </a:ln>
              <a:solidFill>
                <a:srgbClr val="FF0000"/>
              </a:solidFill>
              <a:latin typeface="Script MT Bold" pitchFamily="66" charset="0"/>
            </a:endParaRPr>
          </a:p>
        </p:txBody>
      </p:sp>
    </p:spTree>
  </p:cSld>
  <p:clrMapOvr>
    <a:masterClrMapping/>
  </p:clrMapOvr>
  <p:transition spd="slow" advTm="26378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5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3" presetClass="entr" presetSubtype="528" fill="hold" nodeType="withEffect">
                                  <p:stCondLst>
                                    <p:cond delay="11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52" presetClass="entr" presetSubtype="0" fill="hold" grpId="0" nodeType="withEffect">
                                  <p:stCondLst>
                                    <p:cond delay="15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6" presetClass="emph" presetSubtype="0" autoRev="1" fill="hold" nodeType="withEffect">
                                  <p:stCondLst>
                                    <p:cond delay="15000"/>
                                  </p:stCondLst>
                                  <p:childTnLst>
                                    <p:animScale>
                                      <p:cBhvr>
                                        <p:cTn id="28" dur="3000" fill="hold"/>
                                        <p:tgtEl>
                                          <p:spTgt spid="6"/>
                                        </p:tgtEl>
                                      </p:cBhvr>
                                      <p:by x="125000" y="12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6" name="Picture 4" descr="C:\Users\Margarita M\Pictures\Nueva carpeta\Charles Chaplin\charlie-chaplin-and-mahatma-gandhi-everett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075" name="Picture 3" descr="C:\Users\Margarita M\Pictures\Nueva carpeta\Charles Chaplin\charlie-chaplin-and-mahatma-gandhi-everett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1071538" y="4000504"/>
            <a:ext cx="335758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b="1" dirty="0">
                <a:solidFill>
                  <a:srgbClr val="FF0000"/>
                </a:solidFill>
                <a:latin typeface="Script MT Bold" pitchFamily="66" charset="0"/>
              </a:rPr>
              <a:t>Hoy sé que de lo que se </a:t>
            </a:r>
            <a:r>
              <a:rPr lang="es-ES" sz="2800" b="1" dirty="0" smtClean="0">
                <a:solidFill>
                  <a:srgbClr val="FF0000"/>
                </a:solidFill>
                <a:latin typeface="Script MT Bold" pitchFamily="66" charset="0"/>
              </a:rPr>
              <a:t> trata </a:t>
            </a:r>
            <a:r>
              <a:rPr lang="es-ES" sz="2800" b="1" dirty="0">
                <a:solidFill>
                  <a:srgbClr val="FF0000"/>
                </a:solidFill>
                <a:latin typeface="Script MT Bold" pitchFamily="66" charset="0"/>
              </a:rPr>
              <a:t>eso es de…</a:t>
            </a:r>
          </a:p>
        </p:txBody>
      </p:sp>
      <p:sp>
        <p:nvSpPr>
          <p:cNvPr id="3" name="2 Rectángulo"/>
          <p:cNvSpPr/>
          <p:nvPr/>
        </p:nvSpPr>
        <p:spPr>
          <a:xfrm>
            <a:off x="4786314" y="5286388"/>
            <a:ext cx="257176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600" b="1" dirty="0" smtClean="0">
                <a:solidFill>
                  <a:srgbClr val="FF0000"/>
                </a:solidFill>
                <a:latin typeface="Script MT Bold" pitchFamily="66" charset="0"/>
              </a:rPr>
              <a:t>¡¡sabiduría </a:t>
            </a:r>
            <a:r>
              <a:rPr lang="es-ES" sz="3600" b="1" dirty="0">
                <a:solidFill>
                  <a:srgbClr val="FF0000"/>
                </a:solidFill>
                <a:latin typeface="Script MT Bold" pitchFamily="66" charset="0"/>
              </a:rPr>
              <a:t>del </a:t>
            </a:r>
            <a:r>
              <a:rPr lang="es-ES" sz="3600" b="1" dirty="0" smtClean="0">
                <a:solidFill>
                  <a:srgbClr val="FF0000"/>
                </a:solidFill>
                <a:latin typeface="Script MT Bold" pitchFamily="66" charset="0"/>
              </a:rPr>
              <a:t>corazón!!</a:t>
            </a:r>
            <a:endParaRPr lang="es-ES" sz="3600" b="1" dirty="0">
              <a:solidFill>
                <a:srgbClr val="FF0000"/>
              </a:solidFill>
              <a:latin typeface="Script MT Bold" pitchFamily="66" charset="0"/>
            </a:endParaRPr>
          </a:p>
        </p:txBody>
      </p:sp>
    </p:spTree>
  </p:cSld>
  <p:clrMapOvr>
    <a:masterClrMapping/>
  </p:clrMapOvr>
  <p:transition spd="slow" advTm="15975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5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0" dur="5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5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6" presetClass="entr" presetSubtype="0" fill="hold" grpId="0" nodeType="withEffect">
                                  <p:stCondLst>
                                    <p:cond delay="7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D619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Rectángulo"/>
          <p:cNvSpPr/>
          <p:nvPr/>
        </p:nvSpPr>
        <p:spPr>
          <a:xfrm>
            <a:off x="0" y="0"/>
            <a:ext cx="9144000" cy="3429000"/>
          </a:xfrm>
          <a:prstGeom prst="rect">
            <a:avLst/>
          </a:prstGeom>
          <a:solidFill>
            <a:schemeClr val="tx1">
              <a:alpha val="4902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3429000"/>
            <a:ext cx="9144000" cy="3429000"/>
          </a:xfrm>
          <a:prstGeom prst="rect">
            <a:avLst/>
          </a:prstGeom>
          <a:solidFill>
            <a:schemeClr val="tx1">
              <a:alpha val="4902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4572000" cy="6858000"/>
          </a:xfrm>
          <a:prstGeom prst="rect">
            <a:avLst/>
          </a:prstGeom>
          <a:solidFill>
            <a:schemeClr val="tx1">
              <a:alpha val="4902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4572000" y="0"/>
            <a:ext cx="4572000" cy="6858000"/>
          </a:xfrm>
          <a:prstGeom prst="rect">
            <a:avLst/>
          </a:prstGeom>
          <a:solidFill>
            <a:schemeClr val="tx1">
              <a:alpha val="4902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4098" name="Picture 2" descr="C:\Users\Margarita M\Pictures\Nueva carpeta\Charles Chaplin\1260240779395_f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1071538" y="428604"/>
            <a:ext cx="5857916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dirty="0" smtClean="0">
                <a:solidFill>
                  <a:schemeClr val="bg1"/>
                </a:solidFill>
                <a:latin typeface="Script MT Bold" pitchFamily="66" charset="0"/>
              </a:rPr>
              <a:t>Ya no hay necesidad de temer discutir, </a:t>
            </a:r>
            <a:br>
              <a:rPr lang="es-ES" sz="2800" dirty="0" smtClean="0">
                <a:solidFill>
                  <a:schemeClr val="bg1"/>
                </a:solidFill>
                <a:latin typeface="Script MT Bold" pitchFamily="66" charset="0"/>
              </a:rPr>
            </a:br>
            <a:r>
              <a:rPr lang="es-ES" sz="2800" dirty="0" smtClean="0">
                <a:solidFill>
                  <a:schemeClr val="bg1"/>
                </a:solidFill>
                <a:latin typeface="Script MT Bold" pitchFamily="66" charset="0"/>
              </a:rPr>
              <a:t>ni temer diferencias con otros o nosotros mismos...</a:t>
            </a:r>
            <a:endParaRPr lang="es-ES" sz="2800" dirty="0">
              <a:solidFill>
                <a:schemeClr val="bg1"/>
              </a:solidFill>
              <a:latin typeface="Script MT Bold" pitchFamily="66" charset="0"/>
            </a:endParaRPr>
          </a:p>
        </p:txBody>
      </p:sp>
      <p:pic>
        <p:nvPicPr>
          <p:cNvPr id="4100" name="Picture 4" descr="C:\Users\Margarita M\Pictures\Nueva carpeta\Charles Chaplin\meteor-shower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643438" y="4286256"/>
            <a:ext cx="3929090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dirty="0" smtClean="0">
                <a:solidFill>
                  <a:schemeClr val="bg1"/>
                </a:solidFill>
                <a:latin typeface="Script MT Bold" pitchFamily="66" charset="0"/>
              </a:rPr>
              <a:t>Pues hasta las estrellas chocan entre sí,</a:t>
            </a:r>
            <a:br>
              <a:rPr lang="es-ES" sz="2800" dirty="0" smtClean="0">
                <a:solidFill>
                  <a:schemeClr val="bg1"/>
                </a:solidFill>
                <a:latin typeface="Script MT Bold" pitchFamily="66" charset="0"/>
              </a:rPr>
            </a:br>
            <a:r>
              <a:rPr lang="es-ES" sz="2800" dirty="0" smtClean="0">
                <a:solidFill>
                  <a:schemeClr val="bg1"/>
                </a:solidFill>
                <a:latin typeface="Script MT Bold" pitchFamily="66" charset="0"/>
              </a:rPr>
              <a:t>y de su colisión nuevos mundos nacen.</a:t>
            </a:r>
            <a:endParaRPr lang="es-ES" sz="2800" dirty="0">
              <a:solidFill>
                <a:schemeClr val="bg1"/>
              </a:solidFill>
              <a:latin typeface="Script MT Bold" pitchFamily="66" charset="0"/>
            </a:endParaRPr>
          </a:p>
        </p:txBody>
      </p:sp>
      <p:pic>
        <p:nvPicPr>
          <p:cNvPr id="4101" name="Picture 5" descr="E:\Pictures\estrellas\GIF035,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322224" y="714356"/>
            <a:ext cx="2035990" cy="1857388"/>
          </a:xfrm>
          <a:prstGeom prst="rect">
            <a:avLst/>
          </a:prstGeom>
          <a:noFill/>
        </p:spPr>
      </p:pic>
      <p:pic>
        <p:nvPicPr>
          <p:cNvPr id="4102" name="Picture 6" descr="E:\Pictures\estrellas\GIF035,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flipH="1">
            <a:off x="4714876" y="500042"/>
            <a:ext cx="1823175" cy="178595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25323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3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9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43" dur="5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5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14" presetClass="entr" presetSubtype="5" fill="hold" nodeType="with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52" dur="50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47" presetClass="entr" presetSubtype="0" fill="hold" nodeType="with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5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52" presetClass="entr" presetSubtype="0" fill="hold" grpId="0" nodeType="withEffect">
                                  <p:stCondLst>
                                    <p:cond delay="14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60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6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47" presetClass="entr" presetSubtype="0" fill="hold" nodeType="withEffect">
                                  <p:stCondLst>
                                    <p:cond delay="1450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0"/>
                                        <p:tgtEl>
                                          <p:spTgt spid="410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50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47" presetClass="entr" presetSubtype="0" fill="hold" nodeType="withEffect">
                                  <p:stCondLst>
                                    <p:cond delay="145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0"/>
                                        <p:tgtEl>
                                          <p:spTgt spid="410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5000" fill="hold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0" fill="hold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2" grpId="0"/>
      <p:bldP spid="3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C3B1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:\Users\Margarita M\Pictures\Nueva carpeta\Charles Chaplin\Colabore_com_Deu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285720" y="357166"/>
            <a:ext cx="3786214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b="1" dirty="0">
                <a:latin typeface="Script MT Bold" pitchFamily="66" charset="0"/>
              </a:rPr>
              <a:t>Hoy sé que de lo que se trata eso es de…</a:t>
            </a:r>
          </a:p>
        </p:txBody>
      </p:sp>
      <p:pic>
        <p:nvPicPr>
          <p:cNvPr id="7" name="Picture 6" descr="C:\Users\Margarita M\Pictures\Nueva carpeta\Charles Chaplin\Charlie-Chaplin-out-of-character-unknown-05-634x816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071802" y="0"/>
            <a:ext cx="3274748" cy="3857628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8" name="7 Rectángulo"/>
          <p:cNvSpPr/>
          <p:nvPr/>
        </p:nvSpPr>
        <p:spPr>
          <a:xfrm>
            <a:off x="6286512" y="3786190"/>
            <a:ext cx="172835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4000" b="1" dirty="0" smtClean="0">
                <a:ln>
                  <a:solidFill>
                    <a:srgbClr val="FF0000"/>
                  </a:solidFill>
                </a:ln>
                <a:latin typeface="Script MT Bold" pitchFamily="66" charset="0"/>
              </a:rPr>
              <a:t>¡¡vida!!</a:t>
            </a:r>
            <a:endParaRPr lang="es-ES" sz="4000" b="1" dirty="0">
              <a:ln>
                <a:solidFill>
                  <a:srgbClr val="FF0000"/>
                </a:solidFill>
              </a:ln>
              <a:latin typeface="Script MT Bold" pitchFamily="66" charset="0"/>
            </a:endParaRPr>
          </a:p>
        </p:txBody>
      </p:sp>
      <p:grpSp>
        <p:nvGrpSpPr>
          <p:cNvPr id="9" name="13 Grupo"/>
          <p:cNvGrpSpPr>
            <a:grpSpLocks/>
          </p:cNvGrpSpPr>
          <p:nvPr/>
        </p:nvGrpSpPr>
        <p:grpSpPr bwMode="auto">
          <a:xfrm flipH="1">
            <a:off x="7000892" y="4714884"/>
            <a:ext cx="1676398" cy="1839095"/>
            <a:chOff x="6948264" y="2205038"/>
            <a:chExt cx="1763959" cy="1564285"/>
          </a:xfrm>
        </p:grpSpPr>
        <p:pic>
          <p:nvPicPr>
            <p:cNvPr id="10" name="Picture 3" descr="C:\Users\Marga\Pictures\NAVIDAD\13-GifsAnimadosDollz-MundoEmoti.gif"/>
            <p:cNvPicPr>
              <a:picLocks noChangeAspect="1" noChangeArrowheads="1" noCrop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7158061" y="2205038"/>
              <a:ext cx="1554162" cy="12382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1" name="15 Rectángulo"/>
            <p:cNvSpPr>
              <a:spLocks noChangeArrowheads="1"/>
            </p:cNvSpPr>
            <p:nvPr/>
          </p:nvSpPr>
          <p:spPr bwMode="auto">
            <a:xfrm>
              <a:off x="6948264" y="3429000"/>
              <a:ext cx="1440160" cy="34032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es-ES" sz="2000" dirty="0">
                  <a:ln>
                    <a:solidFill>
                      <a:srgbClr val="FF0000"/>
                    </a:solidFill>
                  </a:ln>
                  <a:solidFill>
                    <a:srgbClr val="002060"/>
                  </a:solidFill>
                  <a:effectLst/>
                  <a:latin typeface="Script MT Bold" pitchFamily="66" charset="0"/>
                  <a:cs typeface="Arial" charset="0"/>
                </a:rPr>
                <a:t>Margarita</a:t>
              </a:r>
            </a:p>
          </p:txBody>
        </p:sp>
      </p:grpSp>
      <p:sp>
        <p:nvSpPr>
          <p:cNvPr id="2" name="1 Elipse"/>
          <p:cNvSpPr/>
          <p:nvPr/>
        </p:nvSpPr>
        <p:spPr>
          <a:xfrm>
            <a:off x="0" y="0"/>
            <a:ext cx="9144000" cy="6858000"/>
          </a:xfrm>
          <a:prstGeom prst="ellipse">
            <a:avLst/>
          </a:prstGeom>
          <a:solidFill>
            <a:schemeClr val="accent3">
              <a:lumMod val="50000"/>
              <a:alpha val="50196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" name="2 Elipse"/>
          <p:cNvSpPr/>
          <p:nvPr/>
        </p:nvSpPr>
        <p:spPr>
          <a:xfrm>
            <a:off x="785786" y="571480"/>
            <a:ext cx="7572428" cy="5715040"/>
          </a:xfrm>
          <a:prstGeom prst="ellipse">
            <a:avLst/>
          </a:prstGeom>
          <a:solidFill>
            <a:schemeClr val="accent3">
              <a:lumMod val="75000"/>
              <a:alpha val="49804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Elipse"/>
          <p:cNvSpPr/>
          <p:nvPr/>
        </p:nvSpPr>
        <p:spPr>
          <a:xfrm>
            <a:off x="1714480" y="1285860"/>
            <a:ext cx="5786478" cy="428628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196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22122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0" presetClass="exit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0" presetClass="exit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5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5" presetClass="entr" presetSubtype="0" fill="hold" grpId="0" nodeType="withEffect">
                                  <p:stCondLst>
                                    <p:cond delay="4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6" presetClass="entr" presetSubtype="0" fill="hold" grpId="0" nodeType="withEffect">
                                  <p:stCondLst>
                                    <p:cond delay="8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42" presetID="30" presetClass="entr" presetSubtype="0" fill="hold" nodeType="with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2400" decel="100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24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4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4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8" grpId="0"/>
      <p:bldP spid="2" grpId="0" animBg="1"/>
      <p:bldP spid="3" grpId="0" animBg="1"/>
      <p:bldP spid="4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 smtClean="0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 cstate="print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3611</TotalTime>
  <Words>411</Words>
  <Application>Microsoft Office PowerPoint</Application>
  <PresentationFormat>Presentación en pantalla (4:3)</PresentationFormat>
  <Paragraphs>60</Paragraphs>
  <Slides>23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23</vt:i4>
      </vt:variant>
    </vt:vector>
  </HeadingPairs>
  <TitlesOfParts>
    <vt:vector size="25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Margarita M</dc:creator>
  <cp:lastModifiedBy>Margarita M</cp:lastModifiedBy>
  <cp:revision>313</cp:revision>
  <dcterms:created xsi:type="dcterms:W3CDTF">2013-10-15T09:15:23Z</dcterms:created>
  <dcterms:modified xsi:type="dcterms:W3CDTF">2013-11-29T01:53:22Z</dcterms:modified>
</cp:coreProperties>
</file>