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9qsQAAGHYVn2GRK706IqA==" hashData="5MsDuN8K7AShXCLtuMsMFkP0De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99CC00"/>
    <a:srgbClr val="00007E"/>
    <a:srgbClr val="0066CC"/>
    <a:srgbClr val="6666FF"/>
    <a:srgbClr val="00CC99"/>
    <a:srgbClr val="B20660"/>
    <a:srgbClr val="006600"/>
    <a:srgbClr val="666633"/>
    <a:srgbClr val="80D2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810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50820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38888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259266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48447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746030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199970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25231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830550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47746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39270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330405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3FF63-1CBF-4982-A153-8A851FA0862D}" type="datetimeFigureOut">
              <a:rPr lang="es-US" smtClean="0"/>
              <a:t>6/7/2023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666EA-0E45-4AF7-9931-D939FE23E1C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033113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2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5.wdp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-39372"/>
            <a:ext cx="4876800" cy="495563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"/>
            <a:ext cx="3321443" cy="52800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231689"/>
            <a:ext cx="3121158" cy="44135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483752"/>
            <a:ext cx="5257800" cy="456591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53261" y="4110195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755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12000">
        <p14:flythrough dir="out" hasBounce="1"/>
        <p:sndAc>
          <p:stSnd loop="1">
            <p:snd r:embed="rId2" name="Candileja -.wav"/>
          </p:stSnd>
        </p:sndAc>
      </p:transition>
    </mc:Choice>
    <mc:Fallback xmlns="">
      <p:transition spd="slow" advClick="0" advTm="12000">
        <p:fade/>
        <p:sndAc>
          <p:stSnd loop="1">
            <p:snd r:embed="rId8" name="Candileja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" y="73099"/>
            <a:ext cx="3544186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772" y="18164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581400" y="1733550"/>
            <a:ext cx="4957255" cy="16142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descubrí que la angustia y el dolor emocional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sólo son señal de vivir contrariamente a mi verdad.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r>
              <a:rPr lang="es-US" sz="1400" b="1" dirty="0" smtClean="0">
                <a:solidFill>
                  <a:srgbClr val="8832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sz="1400" b="1" dirty="0" smtClean="0">
                <a:solidFill>
                  <a:srgbClr val="8832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sz="1400" dirty="0" smtClean="0">
                <a:solidFill>
                  <a:srgbClr val="8832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          </a:t>
            </a:r>
            <a:endParaRPr lang="es-US" sz="1200" dirty="0">
              <a:solidFill>
                <a:srgbClr val="8832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617574"/>
            <a:ext cx="2895600" cy="45529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3399760" y="3217624"/>
            <a:ext cx="5120312" cy="9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sz="5400" dirty="0">
                <a:gradFill flip="none" rotWithShape="1">
                  <a:gsLst>
                    <a:gs pos="40000">
                      <a:srgbClr val="FF5050"/>
                    </a:gs>
                    <a:gs pos="53000">
                      <a:schemeClr val="accent5">
                        <a:lumMod val="50000"/>
                      </a:schemeClr>
                    </a:gs>
                    <a:gs pos="70000">
                      <a:srgbClr val="7030A0"/>
                    </a:gs>
                    <a:gs pos="87000">
                      <a:srgbClr val="FFC000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Ser auténticos.</a:t>
            </a:r>
            <a:endParaRPr lang="es-US" sz="5400" dirty="0">
              <a:gradFill flip="none" rotWithShape="1">
                <a:gsLst>
                  <a:gs pos="40000">
                    <a:srgbClr val="FF5050"/>
                  </a:gs>
                  <a:gs pos="53000">
                    <a:schemeClr val="accent5">
                      <a:lumMod val="50000"/>
                    </a:schemeClr>
                  </a:gs>
                  <a:gs pos="70000">
                    <a:srgbClr val="7030A0"/>
                  </a:gs>
                  <a:gs pos="87000">
                    <a:srgbClr val="FFC000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49871">
            <a:off x="2451886" y="2152282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507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:strips dir="rd"/>
      </p:transition>
    </mc:Choice>
    <mc:Fallback xmlns="">
      <p:transition spd="slow" advClick="0" advTm="22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4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50"/>
            <a:ext cx="3810000" cy="52916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48"/>
          <a:stretch/>
        </p:blipFill>
        <p:spPr>
          <a:xfrm>
            <a:off x="228599" y="1000353"/>
            <a:ext cx="3629025" cy="414314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0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890604" y="690741"/>
            <a:ext cx="4495800" cy="317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pude comprender lo ofensivo que puede ser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forzar mis deseos  </a:t>
            </a:r>
            <a:r>
              <a:rPr lang="es-US" dirty="0" smtClean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sobre 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alguien,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sin importarme que no sea el momento adecuado,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ni que esté preparado para ello...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aunque yo mismo sea esa persona </a:t>
            </a:r>
            <a:r>
              <a:rPr lang="es-US" dirty="0" smtClean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sobre 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la que me imponga.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sz="1600" b="1" dirty="0">
                <a:solidFill>
                  <a:srgbClr val="B206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br>
              <a:rPr lang="es-US" sz="1600" b="1" dirty="0">
                <a:solidFill>
                  <a:srgbClr val="B206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</a:br>
            <a:r>
              <a:rPr lang="es-US" sz="1400" dirty="0">
                <a:solidFill>
                  <a:srgbClr val="8064A2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</a:t>
            </a:r>
            <a:endParaRPr lang="es-US" sz="5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343400" y="3409950"/>
            <a:ext cx="35621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6600" dirty="0">
                <a:gradFill>
                  <a:gsLst>
                    <a:gs pos="40000">
                      <a:srgbClr val="B20660"/>
                    </a:gs>
                    <a:gs pos="53000">
                      <a:schemeClr val="accent5">
                        <a:lumMod val="50000"/>
                      </a:schemeClr>
                    </a:gs>
                    <a:gs pos="70000">
                      <a:srgbClr val="99CC00"/>
                    </a:gs>
                    <a:gs pos="87000">
                      <a:srgbClr val="FFC000"/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Respeto.</a:t>
            </a:r>
            <a:endParaRPr lang="es-US" sz="6600" dirty="0">
              <a:gradFill>
                <a:gsLst>
                  <a:gs pos="40000">
                    <a:srgbClr val="B20660"/>
                  </a:gs>
                  <a:gs pos="53000">
                    <a:schemeClr val="accent5">
                      <a:lumMod val="50000"/>
                    </a:schemeClr>
                  </a:gs>
                  <a:gs pos="70000">
                    <a:srgbClr val="99CC00"/>
                  </a:gs>
                  <a:gs pos="87000">
                    <a:srgbClr val="FFC000"/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50222">
            <a:off x="258315" y="1934515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66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strips dir="ld"/>
      </p:transition>
    </mc:Choice>
    <mc:Fallback xmlns="">
      <p:transition spd="slow" advClick="0" advTm="30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49"/>
            <a:ext cx="3810000" cy="52916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-15063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962400" y="1733550"/>
            <a:ext cx="4441409" cy="1897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dejé de desear una vida diferente,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y me di cuenta de que todo cuanto nos rodea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es una invitación a crecer.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sz="1600" dirty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br>
              <a:rPr lang="es-US" sz="1600" dirty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</a:br>
            <a:r>
              <a:rPr lang="es-US" sz="1400" dirty="0" smtClean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            </a:t>
            </a:r>
            <a:endParaRPr lang="es-US" sz="1200" dirty="0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56287"/>
            <a:ext cx="3124200" cy="384906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267200" y="3359318"/>
            <a:ext cx="350929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6000" dirty="0">
                <a:gradFill>
                  <a:gsLst>
                    <a:gs pos="30000">
                      <a:srgbClr val="80D282"/>
                    </a:gs>
                    <a:gs pos="55000">
                      <a:srgbClr val="666633"/>
                    </a:gs>
                    <a:gs pos="94000">
                      <a:schemeClr val="tx1">
                        <a:lumMod val="85000"/>
                        <a:lumOff val="15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Madurez.</a:t>
            </a:r>
            <a:endParaRPr lang="es-US" sz="6000" dirty="0">
              <a:gradFill>
                <a:gsLst>
                  <a:gs pos="30000">
                    <a:srgbClr val="80D282"/>
                  </a:gs>
                  <a:gs pos="55000">
                    <a:srgbClr val="666633"/>
                  </a:gs>
                  <a:gs pos="94000">
                    <a:schemeClr val="tx1">
                      <a:lumMod val="85000"/>
                      <a:lumOff val="15000"/>
                    </a:schemeClr>
                  </a:gs>
                </a:gsLst>
                <a:lin ang="2700000" scaled="1"/>
              </a:gra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26255">
            <a:off x="2871450" y="3870630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89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>
        <p:strips dir="rd"/>
      </p:transition>
    </mc:Choice>
    <mc:Fallback xmlns="">
      <p:transition spd="slow" advClick="0" advTm="24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9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0242" y="-7974"/>
            <a:ext cx="5293242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056" y="32784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276600" y="1504950"/>
            <a:ext cx="5224187" cy="19182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comprendí que siempre, sin importar la circunstancia,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estoy en el lugar y el momento correcto,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y sólo debo relajarme.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br>
              <a:rPr lang="es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</a:br>
            <a:r>
              <a:rPr lang="es-US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          </a:t>
            </a:r>
            <a:endParaRPr lang="es-US" sz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2435"/>
          <a:stretch/>
        </p:blipFill>
        <p:spPr>
          <a:xfrm>
            <a:off x="39745" y="1173126"/>
            <a:ext cx="3269512" cy="39624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309257" y="3366997"/>
            <a:ext cx="40959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4400" dirty="0">
                <a:gradFill flip="none" rotWithShape="1">
                  <a:gsLst>
                    <a:gs pos="34000">
                      <a:srgbClr val="002060"/>
                    </a:gs>
                    <a:gs pos="64000">
                      <a:srgbClr val="FFC000"/>
                    </a:gs>
                    <a:gs pos="84000">
                      <a:schemeClr val="accent6">
                        <a:lumMod val="75000"/>
                      </a:schemeClr>
                    </a:gs>
                  </a:gsLst>
                  <a:lin ang="189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Autoconfianza.</a:t>
            </a:r>
            <a:endParaRPr lang="es-US" sz="4400" dirty="0">
              <a:gradFill flip="none" rotWithShape="1">
                <a:gsLst>
                  <a:gs pos="34000">
                    <a:srgbClr val="002060"/>
                  </a:gs>
                  <a:gs pos="64000">
                    <a:srgbClr val="FFC000"/>
                  </a:gs>
                  <a:gs pos="84000">
                    <a:schemeClr val="accent6">
                      <a:lumMod val="75000"/>
                    </a:schemeClr>
                  </a:gs>
                </a:gsLst>
                <a:lin ang="18900000" scaled="1"/>
                <a:tileRect/>
              </a:gra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29706">
            <a:off x="2048607" y="1439165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644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:wipe/>
      </p:transition>
    </mc:Choice>
    <mc:Fallback xmlns="">
      <p:transition spd="slow" advClick="0" advTm="2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50"/>
            <a:ext cx="3962400" cy="52916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18164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962400" y="1176283"/>
            <a:ext cx="4624599" cy="2588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dejé de idear proyectos demasiado ambiciosos,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y a robarme mi propio tiempo...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Hoy, a mi propia manera, y mi propio ritmo,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sólo hago aquello que me hace feliz,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aquello que amo y alegra mi ser</a:t>
            </a:r>
            <a:r>
              <a:rPr lang="es-US" dirty="0" smtClean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.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r>
              <a:rPr lang="es-US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/>
            </a:r>
            <a:br>
              <a:rPr lang="es-US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</a:br>
            <a:r>
              <a:rPr lang="es-US" sz="16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                 </a:t>
            </a:r>
            <a:endParaRPr lang="es-US" sz="16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0" r="24762"/>
          <a:stretch/>
        </p:blipFill>
        <p:spPr>
          <a:xfrm>
            <a:off x="444541" y="0"/>
            <a:ext cx="336368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343400" y="3561090"/>
            <a:ext cx="32608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5400" dirty="0">
                <a:gradFill flip="none" rotWithShape="1">
                  <a:gsLst>
                    <a:gs pos="29000">
                      <a:schemeClr val="accent5">
                        <a:lumMod val="50000"/>
                      </a:schemeClr>
                    </a:gs>
                    <a:gs pos="65000">
                      <a:schemeClr val="accent5">
                        <a:lumMod val="50000"/>
                      </a:schemeClr>
                    </a:gs>
                    <a:gs pos="86000">
                      <a:schemeClr val="tx1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Sencillez.</a:t>
            </a:r>
            <a:endParaRPr lang="es-US" sz="5400" dirty="0">
              <a:gradFill flip="none" rotWithShape="1">
                <a:gsLst>
                  <a:gs pos="29000">
                    <a:schemeClr val="accent5">
                      <a:lumMod val="50000"/>
                    </a:schemeClr>
                  </a:gs>
                  <a:gs pos="65000">
                    <a:schemeClr val="accent5">
                      <a:lumMod val="50000"/>
                    </a:schemeClr>
                  </a:gs>
                  <a:gs pos="86000">
                    <a:schemeClr val="tx1"/>
                  </a:gs>
                </a:gsLst>
                <a:lin ang="8100000" scaled="1"/>
                <a:tileRect/>
              </a:gra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48541" y="3032263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184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>
        <p:strips dir="rd"/>
      </p:transition>
    </mc:Choice>
    <mc:Fallback xmlns="">
      <p:transition spd="slow" advClick="0" advTm="25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0019">
            <a:off x="-51629" y="-82193"/>
            <a:ext cx="3733800" cy="50338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164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707716" y="1052403"/>
            <a:ext cx="4536819" cy="2203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b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me liberé de aquello que no me hace bien:</a:t>
            </a:r>
            <a:b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comidas, personas, cosas y situaciones</a:t>
            </a:r>
            <a:b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que me empujaban al lodo del desánimo.</a:t>
            </a:r>
            <a:b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Al principio a eso lo llamé egoísmo.</a:t>
            </a:r>
            <a:r>
              <a:rPr lang="es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/>
            </a:r>
            <a:br>
              <a:rPr lang="es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</a:br>
            <a:r>
              <a:rPr lang="es-US" dirty="0" smtClean="0">
                <a:solidFill>
                  <a:srgbClr val="B4E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Hoy sé que de lo que se trata eso es de…</a:t>
            </a:r>
            <a:br>
              <a:rPr lang="es-US" dirty="0" smtClean="0">
                <a:solidFill>
                  <a:srgbClr val="B4E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</a:br>
            <a:endParaRPr lang="es-US" sz="1200" dirty="0">
              <a:solidFill>
                <a:srgbClr val="B4E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886200" y="3272497"/>
            <a:ext cx="4293163" cy="9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sz="5400" dirty="0">
                <a:gradFill flip="none" rotWithShape="1">
                  <a:gsLst>
                    <a:gs pos="36000">
                      <a:srgbClr val="B4E066"/>
                    </a:gs>
                    <a:gs pos="54000">
                      <a:schemeClr val="tx1"/>
                    </a:gs>
                    <a:gs pos="73000">
                      <a:srgbClr val="B4E066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Amor Propio.</a:t>
            </a:r>
            <a:endParaRPr lang="es-US" sz="5400" dirty="0">
              <a:gradFill flip="none" rotWithShape="1">
                <a:gsLst>
                  <a:gs pos="36000">
                    <a:srgbClr val="B4E066"/>
                  </a:gs>
                  <a:gs pos="54000">
                    <a:schemeClr val="tx1"/>
                  </a:gs>
                  <a:gs pos="73000">
                    <a:srgbClr val="B4E066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84" y="590550"/>
            <a:ext cx="2895144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6816">
            <a:off x="2373700" y="2097209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064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>
        <p:strips/>
      </p:transition>
    </mc:Choice>
    <mc:Fallback xmlns="">
      <p:transition spd="slow" advClick="0" advTm="26000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2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396240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164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113210" y="1764606"/>
            <a:ext cx="4660187" cy="1594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desistí de intentar llevar siempre la razón,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y desde entonces me equivoqué mucho menos.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sz="1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br>
              <a:rPr lang="es-US" sz="1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</a:br>
            <a:r>
              <a:rPr lang="es-US" sz="1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                </a:t>
            </a:r>
            <a:endParaRPr lang="es-US" sz="1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44" y="18164"/>
            <a:ext cx="3812003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4533013" y="3257550"/>
            <a:ext cx="33409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5400" dirty="0">
                <a:gradFill flip="none" rotWithShape="1">
                  <a:gsLst>
                    <a:gs pos="67000">
                      <a:srgbClr val="006600"/>
                    </a:gs>
                    <a:gs pos="55000">
                      <a:srgbClr val="B20660"/>
                    </a:gs>
                    <a:gs pos="41000">
                      <a:schemeClr val="accent6">
                        <a:lumMod val="75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Humildad.</a:t>
            </a:r>
            <a:endParaRPr lang="es-US" sz="5400" dirty="0">
              <a:gradFill flip="none" rotWithShape="1">
                <a:gsLst>
                  <a:gs pos="67000">
                    <a:srgbClr val="006600"/>
                  </a:gs>
                  <a:gs pos="55000">
                    <a:srgbClr val="B20660"/>
                  </a:gs>
                  <a:gs pos="41000">
                    <a:schemeClr val="accent6">
                      <a:lumMod val="75000"/>
                    </a:schemeClr>
                  </a:gs>
                </a:gsLst>
                <a:lin ang="8100000" scaled="1"/>
                <a:tileRect/>
              </a:gra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9921">
            <a:off x="228600" y="1276350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357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:strips dir="rd"/>
      </p:transition>
    </mc:Choice>
    <mc:Fallback xmlns="">
      <p:transition spd="slow" advClick="0" advTm="22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7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32" b="24896"/>
          <a:stretch/>
        </p:blipFill>
        <p:spPr>
          <a:xfrm>
            <a:off x="0" y="18164"/>
            <a:ext cx="3399176" cy="5157917"/>
          </a:xfrm>
          <a:prstGeom prst="rect">
            <a:avLst/>
          </a:prstGeom>
          <a:effectLst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498" y="0"/>
            <a:ext cx="4961809" cy="527551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9" r="14591"/>
          <a:stretch/>
        </p:blipFill>
        <p:spPr>
          <a:xfrm>
            <a:off x="411805" y="876300"/>
            <a:ext cx="3256428" cy="439168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962400" y="745042"/>
            <a:ext cx="4572000" cy="2618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221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 medida que aprendí a tener amor propio,</a:t>
            </a: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pude dejar de vivir en el pasado y preocupándome por el futuro.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Ahora vivo el momento, pues es cuando las cosas acontecen.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Ahora vivo el día, un día a la vez.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r>
              <a:rPr lang="es-US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/>
            </a:r>
            <a:br>
              <a:rPr lang="es-US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</a:br>
            <a:r>
              <a:rPr lang="es-US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                       </a:t>
            </a:r>
            <a:endParaRPr lang="es-US" dirty="0">
              <a:solidFill>
                <a:srgbClr val="00CC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19600" y="3072140"/>
            <a:ext cx="29386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5400" dirty="0">
                <a:gradFill flip="none" rotWithShape="1">
                  <a:gsLst>
                    <a:gs pos="60000">
                      <a:srgbClr val="00007E"/>
                    </a:gs>
                    <a:gs pos="33000">
                      <a:srgbClr val="00CC99"/>
                    </a:gs>
                    <a:gs pos="15000">
                      <a:srgbClr val="0066CC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Plenitud.</a:t>
            </a:r>
            <a:endParaRPr lang="es-US" sz="5400" dirty="0">
              <a:gradFill flip="none" rotWithShape="1">
                <a:gsLst>
                  <a:gs pos="60000">
                    <a:srgbClr val="00007E"/>
                  </a:gs>
                  <a:gs pos="33000">
                    <a:srgbClr val="00CC99"/>
                  </a:gs>
                  <a:gs pos="15000">
                    <a:srgbClr val="0066CC"/>
                  </a:gs>
                </a:gsLst>
                <a:lin ang="2700000" scaled="1"/>
                <a:tileRect/>
              </a:gra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" y="2800350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621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>
        <p:strips dir="ru"/>
      </p:transition>
    </mc:Choice>
    <mc:Fallback xmlns="">
      <p:transition spd="slow" advClick="0" advTm="26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1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53" y="-132011"/>
            <a:ext cx="4961809" cy="527551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009" y="209550"/>
            <a:ext cx="3732107" cy="37375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879962"/>
            <a:ext cx="3429000" cy="426353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04800" y="1884991"/>
            <a:ext cx="55356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dirty="0" smtClean="0">
                <a:solidFill>
                  <a:srgbClr val="221B1A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  <a:t>A medida que aprendí a tener amor propio,</a:t>
            </a:r>
            <a: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  <a:t/>
            </a:r>
            <a:b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</a:br>
            <a: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  <a:t>me di cuenta que mi mente me perturbaba y enfermaba.</a:t>
            </a:r>
            <a:b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</a:br>
            <a: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  <a:t>Pero a medida que fui siendo fiel a mi corazón</a:t>
            </a:r>
            <a:b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</a:br>
            <a: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  <a:t>mi mente se convertía en un buen aliado.</a:t>
            </a:r>
            <a:br>
              <a:rPr lang="es-US" dirty="0" smtClean="0">
                <a:solidFill>
                  <a:srgbClr val="594844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Times New Roman"/>
              </a:rPr>
            </a:br>
            <a:r>
              <a:rPr lang="es-US" dirty="0" smtClean="0">
                <a:solidFill>
                  <a:srgbClr val="FF339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  <a:ea typeface="Times New Roman"/>
              </a:rPr>
              <a:t>Hoy sé que de lo que se trata eso es de…</a:t>
            </a:r>
            <a:br>
              <a:rPr lang="es-US" dirty="0" smtClean="0">
                <a:solidFill>
                  <a:srgbClr val="FF339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  <a:ea typeface="Times New Roman"/>
              </a:rPr>
            </a:br>
            <a:endParaRPr lang="es-US" dirty="0">
              <a:solidFill>
                <a:srgbClr val="FF3399"/>
              </a:solidFill>
              <a:effectLst/>
              <a:latin typeface="Comic Sans MS" panose="030F0702030302020204" pitchFamily="66" charset="0"/>
              <a:ea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990600" y="3623928"/>
            <a:ext cx="49952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US" sz="3600" dirty="0">
                <a:gradFill flip="none" rotWithShape="1">
                  <a:gsLst>
                    <a:gs pos="74000">
                      <a:srgbClr val="00CC99"/>
                    </a:gs>
                    <a:gs pos="67000">
                      <a:schemeClr val="accent4">
                        <a:lumMod val="75000"/>
                      </a:schemeClr>
                    </a:gs>
                    <a:gs pos="48000">
                      <a:srgbClr val="99CC00"/>
                    </a:gs>
                    <a:gs pos="31000">
                      <a:srgbClr val="FF3399"/>
                    </a:gs>
                  </a:gsLst>
                  <a:lin ang="2700000" scaled="1"/>
                  <a:tileRect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omic Sans MS"/>
                <a:ea typeface="Times New Roman"/>
              </a:rPr>
              <a:t>Sabiduría del Corazón</a:t>
            </a:r>
            <a:r>
              <a:rPr lang="es-US" sz="3600" dirty="0">
                <a:gradFill flip="none" rotWithShape="1">
                  <a:gsLst>
                    <a:gs pos="74000">
                      <a:srgbClr val="00CC99"/>
                    </a:gs>
                    <a:gs pos="67000">
                      <a:schemeClr val="accent4">
                        <a:lumMod val="75000"/>
                      </a:schemeClr>
                    </a:gs>
                    <a:gs pos="48000">
                      <a:srgbClr val="99CC00"/>
                    </a:gs>
                    <a:gs pos="31000">
                      <a:srgbClr val="FF3399"/>
                    </a:gs>
                  </a:gsLst>
                  <a:lin ang="2700000" scaled="1"/>
                  <a:tileRect/>
                </a:gradFill>
                <a:latin typeface="Comic Sans MS"/>
                <a:ea typeface="Times New Roman"/>
              </a:rPr>
              <a:t>.</a:t>
            </a:r>
            <a:endParaRPr lang="es-US" sz="3600" dirty="0">
              <a:gradFill flip="none" rotWithShape="1">
                <a:gsLst>
                  <a:gs pos="74000">
                    <a:srgbClr val="00CC99"/>
                  </a:gs>
                  <a:gs pos="67000">
                    <a:schemeClr val="accent4">
                      <a:lumMod val="75000"/>
                    </a:schemeClr>
                  </a:gs>
                  <a:gs pos="48000">
                    <a:srgbClr val="99CC00"/>
                  </a:gs>
                  <a:gs pos="31000">
                    <a:srgbClr val="FF3399"/>
                  </a:gs>
                </a:gsLst>
                <a:lin ang="2700000" scaled="1"/>
                <a:tileRect/>
              </a:gradFill>
              <a:latin typeface="Times New Roman"/>
              <a:ea typeface="Times New Roman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8203">
            <a:off x="5619054" y="2939497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044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>
        <p:wipe dir="r"/>
      </p:transition>
    </mc:Choice>
    <mc:Fallback xmlns="">
      <p:transition spd="slow" advClick="0" advTm="27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6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686" y="-180012"/>
            <a:ext cx="4961809" cy="5275511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962400" y="1504950"/>
            <a:ext cx="4984250" cy="2746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Ya no hay necesidad de temer discutir,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ni temer diferencias con otros o nosotros mismos...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Pues hasta las estrellas chocan entre sí,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y de su colisión nuevos mundos nacen.</a:t>
            </a:r>
            <a:br>
              <a:rPr lang="es-US" dirty="0">
                <a:solidFill>
                  <a:srgbClr val="5948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/>
                <a:cs typeface="Times New Roman"/>
              </a:rPr>
              <a:t>Hoy sé que de lo que se trata eso es de…</a:t>
            </a:r>
            <a:r>
              <a:rPr lang="es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es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r>
              <a:rPr lang="es-US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      </a:t>
            </a:r>
            <a:endParaRPr lang="es-US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953000" y="3236193"/>
            <a:ext cx="193995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6000" dirty="0">
                <a:gradFill flip="none" rotWithShape="1">
                  <a:gsLst>
                    <a:gs pos="37000">
                      <a:srgbClr val="FF0000"/>
                    </a:gs>
                    <a:gs pos="50000">
                      <a:srgbClr val="FFC000"/>
                    </a:gs>
                    <a:gs pos="67000">
                      <a:srgbClr val="002060"/>
                    </a:gs>
                    <a:gs pos="83000">
                      <a:srgbClr val="808000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Vida.</a:t>
            </a:r>
            <a:endParaRPr lang="es-US" sz="6000" dirty="0">
              <a:gradFill flip="none" rotWithShape="1">
                <a:gsLst>
                  <a:gs pos="37000">
                    <a:srgbClr val="FF0000"/>
                  </a:gs>
                  <a:gs pos="50000">
                    <a:srgbClr val="FFC000"/>
                  </a:gs>
                  <a:gs pos="67000">
                    <a:srgbClr val="002060"/>
                  </a:gs>
                  <a:gs pos="83000">
                    <a:srgbClr val="808000"/>
                  </a:gs>
                </a:gsLst>
                <a:lin ang="13500000" scaled="1"/>
                <a:tileRect/>
              </a:gra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1771" y="-45786"/>
            <a:ext cx="4267201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71" y="260182"/>
            <a:ext cx="3960403" cy="3991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021"/>
          <a:stretch/>
        </p:blipFill>
        <p:spPr>
          <a:xfrm>
            <a:off x="782338" y="590084"/>
            <a:ext cx="2962347" cy="45766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0167" y="3467937"/>
            <a:ext cx="1228926" cy="383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353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>
        <p:strips dir="ld"/>
      </p:transition>
    </mc:Choice>
    <mc:Fallback xmlns="">
      <p:transition spd="slow" advClick="0" advTm="26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1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05" y="-10190"/>
            <a:ext cx="3847085" cy="5143500"/>
          </a:xfrm>
          <a:prstGeom prst="rect">
            <a:avLst/>
          </a:prstGeom>
          <a:effectLst>
            <a:softEdge rad="8001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06" t="14860" r="11756" b="28567"/>
          <a:stretch/>
        </p:blipFill>
        <p:spPr>
          <a:xfrm>
            <a:off x="3767426" y="3221665"/>
            <a:ext cx="4571999" cy="114831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90" y="946254"/>
            <a:ext cx="4571999" cy="161530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945915"/>
            <a:ext cx="4705723" cy="123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3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wipe dir="d"/>
      </p:transition>
    </mc:Choice>
    <mc:Fallback xmlns="">
      <p:transition spd="slow" advClick="0" advTm="17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</Words>
  <Application>Microsoft Office PowerPoint</Application>
  <PresentationFormat>Presentación en pantalla (16:9)</PresentationFormat>
  <Paragraphs>23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Comic Sans MS</vt:lpstr>
      <vt:lpstr>Kristen ITC</vt:lpstr>
      <vt:lpstr>Times New Roman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53</cp:revision>
  <dcterms:created xsi:type="dcterms:W3CDTF">2023-06-04T17:00:10Z</dcterms:created>
  <dcterms:modified xsi:type="dcterms:W3CDTF">2023-06-07T23:34:29Z</dcterms:modified>
</cp:coreProperties>
</file>