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64" r:id="rId17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8993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5837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14429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09321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2438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9468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48063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78478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09392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9244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371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04360-D6E5-4DFF-A155-0C7204E1240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19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D112-FD3A-434B-BBAD-75DECEBC714A}" type="datetimeFigureOut">
              <a:rPr lang="es-AR" smtClean="0"/>
              <a:t>22/11/2014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56E76-1DAD-4812-88D5-75AEF7DA567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12207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48381F-E169-43D9-A60E-F916A3ED68B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083512" y="2740465"/>
            <a:ext cx="70233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i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Balsamo</a:t>
            </a:r>
            <a:r>
              <a:rPr lang="es-ES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 para el alma</a:t>
            </a:r>
            <a:endParaRPr lang="es-ES" sz="48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89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  <p:sndAc>
          <p:stSnd>
            <p:snd r:embed="rId2" name="Cirque du soleil.wav"/>
          </p:stSnd>
        </p:sndAc>
      </p:transition>
    </mc:Choice>
    <mc:Fallback xmlns="">
      <p:transition spd="slow">
        <p:split/>
        <p:sndAc>
          <p:stSnd>
            <p:snd r:embed="rId4" name="Cirque du sole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518"/>
            <a:ext cx="9144000" cy="702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02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409" y="0"/>
            <a:ext cx="92428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2378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1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98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4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5"/>
            <a:ext cx="9148395" cy="685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3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7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pan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715"/>
            <a:ext cx="9151632" cy="685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90" y="0"/>
            <a:ext cx="915578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27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9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Bar/>
      </p:transition>
    </mc:Choice>
    <mc:Fallback>
      <p:transition spd="slow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53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0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0"/>
            <a:ext cx="5940152" cy="690012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174432" y="764704"/>
            <a:ext cx="25922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Que tus mejores sueños se hagan realidad .</a:t>
            </a:r>
            <a:endParaRPr lang="es-ES" sz="2400" b="1" i="1" dirty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  <a:p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6174432" y="2465800"/>
            <a:ext cx="2843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Que Dios te lleve  siempre en la palma de su mano.</a:t>
            </a:r>
            <a:endParaRPr lang="es-AR" sz="2400" b="1" i="1" dirty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74432" y="4736048"/>
            <a:ext cx="30780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Imágenes:Internet</a:t>
            </a:r>
            <a:endParaRPr lang="es-ES" sz="2000" b="1" i="1" dirty="0" smtClean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  <a:p>
            <a:endParaRPr lang="es-ES" sz="2000" b="1" i="1" dirty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Diseño: Andrés Vázquez</a:t>
            </a:r>
          </a:p>
          <a:p>
            <a:endParaRPr lang="es-ES" sz="2000" b="1" i="1" dirty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    Salta  Argentina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3528" y="480641"/>
            <a:ext cx="54006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Cambria" pitchFamily="18" charset="0"/>
              </a:rPr>
              <a:t>La vida es una obra de teatros que no permite ensayos.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Cambria" pitchFamily="18" charset="0"/>
              </a:rPr>
              <a:t>`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Cambria" pitchFamily="18" charset="0"/>
              </a:rPr>
              <a:t>Por eso </a:t>
            </a:r>
            <a:r>
              <a:rPr lang="es-ES" sz="2400" b="1" i="1" dirty="0" err="1" smtClean="0">
                <a:solidFill>
                  <a:schemeClr val="bg1"/>
                </a:solidFill>
                <a:latin typeface="Cambria" pitchFamily="18" charset="0"/>
              </a:rPr>
              <a:t>canta,rie,baila,llora</a:t>
            </a:r>
            <a:r>
              <a:rPr lang="es-ES" sz="2400" b="1" i="1" dirty="0" smtClean="0">
                <a:solidFill>
                  <a:schemeClr val="bg1"/>
                </a:solidFill>
                <a:latin typeface="Cambria" pitchFamily="18" charset="0"/>
              </a:rPr>
              <a:t> y vive intensamente cada  momento de tú vida… antes que el telón baje y 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latin typeface="Cambria" pitchFamily="18" charset="0"/>
              </a:rPr>
              <a:t>la obra termine sin aplausos.</a:t>
            </a:r>
          </a:p>
          <a:p>
            <a:endParaRPr lang="es-ES" sz="2400" b="1" i="1" dirty="0">
              <a:solidFill>
                <a:schemeClr val="bg1"/>
              </a:solidFill>
              <a:latin typeface="Cambria" pitchFamily="18" charset="0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latin typeface="Cambria" pitchFamily="18" charset="0"/>
              </a:rPr>
              <a:t>                             </a:t>
            </a:r>
            <a:r>
              <a:rPr lang="es-ES" sz="2000" b="1" i="1" dirty="0" smtClean="0">
                <a:solidFill>
                  <a:schemeClr val="bg1"/>
                </a:solidFill>
                <a:latin typeface="Cambria" pitchFamily="18" charset="0"/>
              </a:rPr>
              <a:t>Charles  Chaplin  </a:t>
            </a:r>
          </a:p>
          <a:p>
            <a:endParaRPr lang="es-ES" dirty="0">
              <a:solidFill>
                <a:schemeClr val="bg1"/>
              </a:solidFill>
              <a:latin typeface="Cambria" pitchFamily="18" charset="0"/>
            </a:endParaRPr>
          </a:p>
          <a:p>
            <a:endParaRPr lang="es-ES" dirty="0" smtClean="0">
              <a:latin typeface="Cambria" pitchFamily="18" charset="0"/>
            </a:endParaRPr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	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76196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ipe dir="r"/>
      </p:transition>
    </mc:Choice>
    <mc:Fallback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313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112</Words>
  <Application>Microsoft Office PowerPoint</Application>
  <PresentationFormat>Presentación en pantalla (4:3)</PresentationFormat>
  <Paragraphs>34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13</cp:revision>
  <dcterms:created xsi:type="dcterms:W3CDTF">2014-11-21T22:23:11Z</dcterms:created>
  <dcterms:modified xsi:type="dcterms:W3CDTF">2014-11-22T19:28:29Z</dcterms:modified>
</cp:coreProperties>
</file>