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7"/>
  </p:notesMasterIdLst>
  <p:sldIdLst>
    <p:sldId id="257" r:id="rId3"/>
    <p:sldId id="326" r:id="rId4"/>
    <p:sldId id="265" r:id="rId5"/>
    <p:sldId id="274" r:id="rId6"/>
    <p:sldId id="310" r:id="rId7"/>
    <p:sldId id="288" r:id="rId8"/>
    <p:sldId id="260" r:id="rId9"/>
    <p:sldId id="311" r:id="rId10"/>
    <p:sldId id="259" r:id="rId11"/>
    <p:sldId id="266" r:id="rId12"/>
    <p:sldId id="312" r:id="rId13"/>
    <p:sldId id="261" r:id="rId14"/>
    <p:sldId id="275" r:id="rId15"/>
    <p:sldId id="313" r:id="rId16"/>
    <p:sldId id="264" r:id="rId17"/>
    <p:sldId id="263" r:id="rId18"/>
    <p:sldId id="314" r:id="rId19"/>
    <p:sldId id="262" r:id="rId20"/>
    <p:sldId id="271" r:id="rId21"/>
    <p:sldId id="315" r:id="rId22"/>
    <p:sldId id="269" r:id="rId23"/>
    <p:sldId id="270" r:id="rId24"/>
    <p:sldId id="316" r:id="rId25"/>
    <p:sldId id="276" r:id="rId26"/>
    <p:sldId id="273" r:id="rId27"/>
    <p:sldId id="317" r:id="rId28"/>
    <p:sldId id="280" r:id="rId29"/>
    <p:sldId id="278" r:id="rId30"/>
    <p:sldId id="318" r:id="rId31"/>
    <p:sldId id="279" r:id="rId32"/>
    <p:sldId id="293" r:id="rId33"/>
    <p:sldId id="319" r:id="rId34"/>
    <p:sldId id="272" r:id="rId35"/>
    <p:sldId id="283" r:id="rId36"/>
    <p:sldId id="320" r:id="rId37"/>
    <p:sldId id="287" r:id="rId38"/>
    <p:sldId id="282" r:id="rId39"/>
    <p:sldId id="321" r:id="rId40"/>
    <p:sldId id="285" r:id="rId41"/>
    <p:sldId id="290" r:id="rId42"/>
    <p:sldId id="322" r:id="rId43"/>
    <p:sldId id="299" r:id="rId44"/>
    <p:sldId id="284" r:id="rId45"/>
    <p:sldId id="323" r:id="rId46"/>
    <p:sldId id="291" r:id="rId47"/>
    <p:sldId id="294" r:id="rId48"/>
    <p:sldId id="324" r:id="rId49"/>
    <p:sldId id="292" r:id="rId50"/>
    <p:sldId id="306" r:id="rId51"/>
    <p:sldId id="325" r:id="rId52"/>
    <p:sldId id="300" r:id="rId53"/>
    <p:sldId id="286" r:id="rId54"/>
    <p:sldId id="309" r:id="rId55"/>
    <p:sldId id="301" r:id="rId56"/>
    <p:sldId id="298" r:id="rId57"/>
    <p:sldId id="327" r:id="rId58"/>
    <p:sldId id="303" r:id="rId59"/>
    <p:sldId id="308" r:id="rId60"/>
    <p:sldId id="328" r:id="rId61"/>
    <p:sldId id="302" r:id="rId62"/>
    <p:sldId id="307" r:id="rId63"/>
    <p:sldId id="329" r:id="rId64"/>
    <p:sldId id="297" r:id="rId65"/>
    <p:sldId id="330" r:id="rId6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YTuvI/TW3fhve/3Tw/hXg" hashData="/3qk9bgp79OWVCnTwCO67IYyHW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EB"/>
    <a:srgbClr val="E2C4AC"/>
    <a:srgbClr val="FF9933"/>
    <a:srgbClr val="3399FF"/>
    <a:srgbClr val="005CB8"/>
    <a:srgbClr val="0582FF"/>
    <a:srgbClr val="291301"/>
    <a:srgbClr val="0066FF"/>
    <a:srgbClr val="512603"/>
    <a:srgbClr val="33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B306D-18C9-42C4-9A73-B54C36819E03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3DB742-174B-4288-BB63-5416A20E796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DB742-174B-4288-BB63-5416A20E7968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DB742-174B-4288-BB63-5416A20E7968}" type="slidenum">
              <a:rPr lang="es-PE" smtClean="0"/>
              <a:pPr/>
              <a:t>19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5226C-0751-495F-B9C5-5AECE7F6A040}" type="datetimeFigureOut">
              <a:rPr lang="es-PE" smtClean="0"/>
              <a:pPr/>
              <a:t>29/07/2020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F00FF-DA9A-412B-B6EA-0FAF1270671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1107994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9634" name="Picture 2" descr="EL BLOC DEL JOAN: 10 LADRONES DE TU ENERGÍA. Dalai Lama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753780">
            <a:off x="-14700" y="62986"/>
            <a:ext cx="3333750" cy="3810000"/>
          </a:xfrm>
          <a:prstGeom prst="rect">
            <a:avLst/>
          </a:prstGeom>
          <a:noFill/>
        </p:spPr>
      </p:pic>
      <p:pic>
        <p:nvPicPr>
          <p:cNvPr id="6" name="5 Imagen" descr="cooltext35809181764895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214678" y="291301"/>
            <a:ext cx="2286016" cy="950032"/>
          </a:xfrm>
          <a:prstGeom prst="rect">
            <a:avLst/>
          </a:prstGeom>
        </p:spPr>
      </p:pic>
      <p:pic>
        <p:nvPicPr>
          <p:cNvPr id="7" name="6 Imagen" descr="cooltext358091830253385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929058" y="1428742"/>
            <a:ext cx="951656" cy="720172"/>
          </a:xfrm>
          <a:prstGeom prst="rect">
            <a:avLst/>
          </a:prstGeom>
        </p:spPr>
      </p:pic>
      <p:pic>
        <p:nvPicPr>
          <p:cNvPr id="8" name="7 Imagen" descr="cooltext358091840962355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3000364" y="2285998"/>
            <a:ext cx="2714644" cy="840729"/>
          </a:xfrm>
          <a:prstGeom prst="rect">
            <a:avLst/>
          </a:prstGeom>
        </p:spPr>
      </p:pic>
      <p:pic>
        <p:nvPicPr>
          <p:cNvPr id="9" name="8 Imagen" descr="cooltext358091891801558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666602" y="3429007"/>
            <a:ext cx="1744769" cy="857256"/>
          </a:xfrm>
          <a:prstGeom prst="rect">
            <a:avLst/>
          </a:prstGeom>
        </p:spPr>
      </p:pic>
      <p:pic>
        <p:nvPicPr>
          <p:cNvPr id="10" name="9 Imagen" descr="cooltext358091902549519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4714876" y="3357568"/>
            <a:ext cx="1818991" cy="924911"/>
          </a:xfrm>
          <a:prstGeom prst="rect">
            <a:avLst/>
          </a:prstGeom>
        </p:spPr>
      </p:pic>
      <p:pic>
        <p:nvPicPr>
          <p:cNvPr id="11" name="10 Imagen" descr="cooltext358092153673169.png"/>
          <p:cNvPicPr>
            <a:picLocks noChangeAspect="1"/>
          </p:cNvPicPr>
          <p:nvPr/>
        </p:nvPicPr>
        <p:blipFill>
          <a:blip r:embed="rId11">
            <a:lum bright="30000" contrast="40000"/>
          </a:blip>
          <a:stretch>
            <a:fillRect/>
          </a:stretch>
        </p:blipFill>
        <p:spPr>
          <a:xfrm>
            <a:off x="285720" y="4492238"/>
            <a:ext cx="2214578" cy="279442"/>
          </a:xfrm>
          <a:prstGeom prst="rect">
            <a:avLst/>
          </a:prstGeom>
        </p:spPr>
      </p:pic>
      <p:pic>
        <p:nvPicPr>
          <p:cNvPr id="12" name="11 Imagen" descr="stock-photo-61107994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6000">
    <p:sndAc>
      <p:stSnd loop="1">
        <p:snd r:embed="rId3" name="Ripples in a Water Scene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0"/>
                            </p:stCondLst>
                            <p:childTnLst>
                              <p:par>
                                <p:cTn id="5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14348" y="284309"/>
            <a:ext cx="7358114" cy="435914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2143122"/>
            <a:ext cx="32147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400" b="1" dirty="0" smtClean="0"/>
              <a:t>Deja ir a personas que sólo llegan para compartir quejas, problemas, miedo y juicio de los demás. </a:t>
            </a:r>
          </a:p>
          <a:p>
            <a:pPr algn="ctr" fontAlgn="base"/>
            <a:r>
              <a:rPr lang="es-PE" sz="1400" b="1" dirty="0" smtClean="0"/>
              <a:t>Si alguien busca un cubo para echar su basura, procura que no sea en tu mente</a:t>
            </a:r>
            <a:endParaRPr lang="es-PE" sz="1400" b="1" dirty="0"/>
          </a:p>
        </p:txBody>
      </p:sp>
      <p:sp>
        <p:nvSpPr>
          <p:cNvPr id="7" name="6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17"/>
            </a:gs>
            <a:gs pos="50000">
              <a:srgbClr val="F5B14D">
                <a:shade val="67500"/>
                <a:satMod val="115000"/>
              </a:srgbClr>
            </a:gs>
            <a:gs pos="100000">
              <a:srgbClr val="F5B14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19702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001132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8919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85734"/>
            <a:ext cx="7589302" cy="450059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2214560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No importa el tipo de dificultades por las que pasemos, o como de triste haya sido la experiencia; si perdemos la esperanza… </a:t>
            </a:r>
          </a:p>
          <a:p>
            <a:pPr algn="ctr"/>
            <a:r>
              <a:rPr lang="es-PE" sz="1400" b="1" dirty="0" smtClean="0"/>
              <a:t>ese es el verdadero desastre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28890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3230B"/>
              </a:gs>
              <a:gs pos="50000">
                <a:srgbClr val="F5B14D">
                  <a:shade val="67500"/>
                  <a:satMod val="115000"/>
                </a:srgbClr>
              </a:gs>
              <a:gs pos="100000">
                <a:srgbClr val="F5B14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5718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tx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14296"/>
            <a:ext cx="7589302" cy="457203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929058" y="1857370"/>
            <a:ext cx="264320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Cada día cuando te levantes piensa : soy afortunado por estar vivo, tengo una preciosa vida humana, y no la voy a desperdiciar. Voy a usar todas mis energías para desarrollarme, para expandir mi corazón a otros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230B"/>
            </a:gs>
            <a:gs pos="50000">
              <a:srgbClr val="F5B14D">
                <a:shade val="67500"/>
                <a:satMod val="115000"/>
              </a:srgbClr>
            </a:gs>
            <a:gs pos="100000">
              <a:srgbClr val="F5B14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37369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8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02E04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8108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5B14D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chemeClr val="accent6">
                  <a:lumMod val="50000"/>
                </a:schemeClr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85734"/>
            <a:ext cx="7589302" cy="457203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2143122"/>
            <a:ext cx="30003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silencio a veces es la mejor respuesta.</a:t>
            </a:r>
          </a:p>
          <a:p>
            <a:pPr algn="ctr"/>
            <a:r>
              <a:rPr lang="es-PE" sz="1400" b="1" dirty="0" smtClean="0"/>
              <a:t>Lo que hagan otras personas no debería determinar tus respuestas</a:t>
            </a:r>
          </a:p>
          <a:p>
            <a:pPr algn="ctr"/>
            <a:r>
              <a:rPr lang="es-PE" sz="1400" b="1" dirty="0" smtClean="0"/>
              <a:t> La ira es el arma más destructiva de tu propia paz mental</a:t>
            </a:r>
          </a:p>
          <a:p>
            <a:pPr algn="ctr"/>
            <a:endParaRPr lang="es-PE" sz="1400" b="1" dirty="0" smtClean="0"/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161BDC">
                <a:shade val="67500"/>
                <a:satMod val="115000"/>
              </a:srgbClr>
            </a:gs>
            <a:gs pos="100000">
              <a:srgbClr val="161BD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900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FCA9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3488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">
                <a:srgbClr val="602E04"/>
              </a:gs>
              <a:gs pos="50000">
                <a:srgbClr val="602E04">
                  <a:tint val="44500"/>
                  <a:satMod val="160000"/>
                </a:srgbClr>
              </a:gs>
              <a:gs pos="100000">
                <a:srgbClr val="602E04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14296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357436"/>
            <a:ext cx="27146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Nuestro principal propósito en la vida es ayudar a otros. Pero si no puedes ayudarles, al menos no les hagas daño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A3E">
                <a:shade val="67500"/>
                <a:satMod val="115000"/>
              </a:srgbClr>
            </a:gs>
            <a:gs pos="100000">
              <a:srgbClr val="008A3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89135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1F200">
                  <a:shade val="67500"/>
                  <a:satMod val="115000"/>
                </a:srgbClr>
              </a:gs>
              <a:gs pos="100000">
                <a:srgbClr val="A1F2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EFCA9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9349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602E04"/>
              </a:gs>
              <a:gs pos="50000">
                <a:srgbClr val="602E04">
                  <a:tint val="44500"/>
                  <a:satMod val="160000"/>
                </a:srgbClr>
              </a:gs>
              <a:gs pos="100000">
                <a:srgbClr val="602E04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14296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071684"/>
            <a:ext cx="3143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Mi religión es simple. No necesita templos. No necesita una filosofía complicada. Tu propia mente y tu propio corazón son tu templo. </a:t>
            </a:r>
          </a:p>
          <a:p>
            <a:pPr algn="ctr"/>
            <a:r>
              <a:rPr lang="es-PE" sz="1400" b="1" dirty="0" smtClean="0"/>
              <a:t>Tu filosofía es simplemente la bondad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986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462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905279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602E04"/>
              </a:gs>
              <a:gs pos="50000">
                <a:srgbClr val="602E04">
                  <a:tint val="44500"/>
                  <a:satMod val="160000"/>
                </a:srgbClr>
              </a:gs>
              <a:gs pos="100000">
                <a:srgbClr val="602E04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61BDC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14296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2214560"/>
            <a:ext cx="32861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La apariencia es algo absoluto, pero la realidad no los es. Todo es interdependiente, no absoluto</a:t>
            </a:r>
          </a:p>
          <a:p>
            <a:pPr algn="ctr"/>
            <a:r>
              <a:rPr lang="es-PE" sz="1400" b="1" dirty="0" smtClean="0"/>
              <a:t>La forma de cambiar las mentes de otros es a través del amor… no del odio</a:t>
            </a:r>
          </a:p>
          <a:p>
            <a:pPr algn="ctr"/>
            <a:endParaRPr lang="es-PE" sz="1400" b="1" dirty="0" smtClean="0"/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FCA99"/>
            </a:gs>
            <a:gs pos="50000">
              <a:srgbClr val="853F05">
                <a:shade val="67500"/>
                <a:satMod val="115000"/>
              </a:srgbClr>
            </a:gs>
            <a:gs pos="100000">
              <a:srgbClr val="853F05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0259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chemeClr val="tx1"/>
              </a:gs>
              <a:gs pos="50000">
                <a:srgbClr val="ABC45C">
                  <a:shade val="67500"/>
                  <a:satMod val="115000"/>
                </a:srgbClr>
              </a:gs>
              <a:gs pos="100000">
                <a:srgbClr val="ABC45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90492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61BDC">
                  <a:shade val="67500"/>
                  <a:satMod val="115000"/>
                </a:srgbClr>
              </a:gs>
              <a:gs pos="100000">
                <a:srgbClr val="161BD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85734"/>
            <a:ext cx="7589302" cy="457203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929058" y="2214560"/>
            <a:ext cx="314327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sufrimiento está causado por la ignorancia. La gente hace daño a otros porque de forma egoísta persiguen su propia satisfacción o felicidad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FCA99"/>
            </a:gs>
            <a:gs pos="50000">
              <a:srgbClr val="E2C4AC">
                <a:shade val="67500"/>
                <a:satMod val="115000"/>
              </a:srgbClr>
            </a:gs>
            <a:gs pos="100000">
              <a:srgbClr val="E2C4AC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47420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rgbClr val="4D341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2C4AC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54610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126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85734"/>
            <a:ext cx="7589302" cy="457203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1928808"/>
            <a:ext cx="30003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400" b="1" dirty="0" smtClean="0"/>
              <a:t>  Si puedes cultivar una actitud apropiada, tus enemigos serán tus mejores maestros espirituales porque su presencia te proporcionará la oportunidad de aumentar y desarrollar la tolerancia, la paciencia y el entendimiento</a:t>
            </a:r>
            <a:endParaRPr lang="es-PE" sz="1400" b="1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69526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15321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ABC45C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300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4" y="2000246"/>
            <a:ext cx="30003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potencial humano es el mismo para todos. Si sientes que no vales, te equivocas. Todos tenemos el poder de saber qué nos falta y la voluntad para cambiarlo. </a:t>
            </a:r>
            <a:endParaRPr lang="es-PE" sz="1400" b="1" dirty="0" smtClean="0"/>
          </a:p>
          <a:p>
            <a:pPr algn="ctr"/>
            <a:r>
              <a:rPr lang="es-PE" sz="1400" b="1" dirty="0" smtClean="0"/>
              <a:t>Tú </a:t>
            </a:r>
            <a:r>
              <a:rPr lang="es-PE" sz="1400" b="1" dirty="0" smtClean="0"/>
              <a:t>eres tu propio maestro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62384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chemeClr val="tx1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08E20"/>
              </a:gs>
              <a:gs pos="50000">
                <a:srgbClr val="E2C4AC">
                  <a:shade val="67500"/>
                  <a:satMod val="115000"/>
                </a:srgbClr>
              </a:gs>
              <a:gs pos="100000">
                <a:srgbClr val="E2C4A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3336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512603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071684"/>
            <a:ext cx="30003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Conquistarse a un mismo es una victoria más grande que conquistar a cientos en una batalla.</a:t>
            </a:r>
          </a:p>
          <a:p>
            <a:pPr algn="ctr"/>
            <a:r>
              <a:rPr lang="es-PE" sz="1400" b="1" dirty="0" smtClean="0"/>
              <a:t>Cuando respires aire, ámate a ti mismo. Cuando lo sueltes, ama a todos los seres</a:t>
            </a:r>
          </a:p>
          <a:p>
            <a:pPr algn="ctr"/>
            <a:endParaRPr lang="es-PE" sz="1400" b="1" dirty="0" smtClean="0"/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25540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20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61B0B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60767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rgbClr val="00220F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14296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1928808"/>
            <a:ext cx="30003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Un buen amigo que te dice cuáles son tus errores y tus imperfecciones es como un tesoro escondido.</a:t>
            </a:r>
          </a:p>
          <a:p>
            <a:pPr algn="ctr"/>
            <a:r>
              <a:rPr lang="es-PE" sz="1400" b="1" dirty="0" smtClean="0"/>
              <a:t>La gente toma diferentes caminos buscando la felicidad y la realización. Pero que ellos no sigan tu mismo camino no significa que se hayan perdido</a:t>
            </a:r>
          </a:p>
          <a:p>
            <a:pPr algn="ctr"/>
            <a:endParaRPr lang="es-PE" sz="1400" b="1" dirty="0" smtClean="0"/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4801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rgbClr val="161BDC">
                  <a:shade val="67500"/>
                  <a:satMod val="115000"/>
                </a:srgbClr>
              </a:gs>
              <a:gs pos="100000">
                <a:srgbClr val="161BD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126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1878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51260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14296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2214560"/>
            <a:ext cx="35004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La forma de cambiar las mentes de otros es a través del amor, no del odio.</a:t>
            </a:r>
          </a:p>
          <a:p>
            <a:pPr algn="ctr"/>
            <a:r>
              <a:rPr lang="es-PE" sz="1400" b="1" dirty="0" smtClean="0"/>
              <a:t>Voy a tener pensamientos positivos hacia los demás, no me voy a enfadar o pensar mal sobre los demás. Voy a beneficiar a los demás todo lo que pueda</a:t>
            </a:r>
          </a:p>
          <a:p>
            <a:pPr algn="ctr"/>
            <a:endParaRPr lang="es-PE" sz="1400" b="1" dirty="0" smtClean="0"/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5FF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00039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rgbClr val="161BDC">
                  <a:shade val="67500"/>
                  <a:satMod val="115000"/>
                </a:srgbClr>
              </a:gs>
              <a:gs pos="100000">
                <a:srgbClr val="161BD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E5FF">
                <a:shade val="67500"/>
                <a:satMod val="115000"/>
              </a:srgbClr>
            </a:gs>
            <a:gs pos="100000">
              <a:srgbClr val="FFE5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0247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E5FF">
                  <a:shade val="67500"/>
                  <a:satMod val="115000"/>
                </a:srgbClr>
              </a:gs>
              <a:gs pos="100000">
                <a:srgbClr val="FFE5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71490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357436"/>
            <a:ext cx="32147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Debemos aprender a vivir en armonía y paz con los demás y con la naturaleza. Esto no es ningún sueño, sino una necesidad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126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32032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51260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0F0701"/>
              </a:gs>
              <a:gs pos="50000">
                <a:srgbClr val="E2C4AC">
                  <a:shade val="67500"/>
                  <a:satMod val="115000"/>
                </a:srgbClr>
              </a:gs>
              <a:gs pos="100000">
                <a:srgbClr val="E2C4A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12603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3077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2C4AC">
                  <a:shade val="67500"/>
                  <a:satMod val="115000"/>
                </a:srgbClr>
              </a:gs>
              <a:gs pos="100000">
                <a:srgbClr val="E2C4A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78634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00430" y="2071684"/>
            <a:ext cx="350046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Cuando nos encontramos con una verdadera tragedia en nuestras vidas, podemos reaccionar de dos formas: perdiendo la esperanza y cayendo en nuestra propia destrucción, o usando ese reto para encontrar nuestra fuerza interior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88880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51260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1260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635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49716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rgbClr val="0066FF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71490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2357436"/>
            <a:ext cx="350046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Es muy importante generar una buena actitud, un buen corazón, tanto como sea posible. Desde esto, la felicidad a corto y largo plazo, llegará a ti y a otros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A8C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9677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51260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9E660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8094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51260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71490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000246"/>
            <a:ext cx="3143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Si nuestra mente se ve dominada por el enojo, desperdiciaremos la mejor parte del cerebro humano: la sabiduría, la capacidad de discernir y decidir lo que está bien o mal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002060"/>
            </a:gs>
            <a:gs pos="50000">
              <a:srgbClr val="0582FF">
                <a:shade val="67500"/>
                <a:satMod val="115000"/>
              </a:srgbClr>
            </a:gs>
            <a:gs pos="100000">
              <a:srgbClr val="0582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78331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7933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51260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000246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tiempo pasa libremente. Cuando cometemos errores, no podemos retrasar el reloj y volver atrás de nuevo. Lo único que podemos hacer es usar bien el presente.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0582FF">
                <a:shade val="67500"/>
                <a:satMod val="115000"/>
              </a:srgbClr>
            </a:gs>
            <a:gs pos="100000">
              <a:srgbClr val="0582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3399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512603"/>
              </a:gs>
              <a:gs pos="50000">
                <a:srgbClr val="EFCA99">
                  <a:shade val="67500"/>
                  <a:satMod val="115000"/>
                </a:srgbClr>
              </a:gs>
              <a:gs pos="100000">
                <a:srgbClr val="EFCA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126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9192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512603"/>
              </a:gs>
              <a:gs pos="50000">
                <a:srgbClr val="E2C4AC">
                  <a:shade val="67500"/>
                  <a:satMod val="115000"/>
                </a:srgbClr>
              </a:gs>
              <a:gs pos="100000">
                <a:srgbClr val="E2C4A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214296"/>
            <a:ext cx="7589302" cy="464347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857620" y="2000246"/>
            <a:ext cx="30003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La paz interior es la clave; si tienes paz interior, los problemas externos no afectan tu profundo sentido de paz y tranquilidad. Sin esta paz interior, no importa lo cómoda que sea tu vida materialmente, puede que sigas preocupado, molesto o infeliz por sus circunstancias</a:t>
            </a:r>
          </a:p>
          <a:p>
            <a:pPr algn="ctr"/>
            <a:endParaRPr lang="es-PE" sz="1400" dirty="0"/>
          </a:p>
        </p:txBody>
      </p:sp>
      <p:sp>
        <p:nvSpPr>
          <p:cNvPr id="5" name="4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3028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7000">
                <a:srgbClr val="0066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9502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71490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2214560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Si nuestra mente se ve dominada por el enojo, desperdiciaremos la mejor parte del cerebro humano: la sabiduría, la capacidad de discernir y decidir lo que está bien o mal</a:t>
            </a:r>
          </a:p>
          <a:p>
            <a:pPr algn="ctr"/>
            <a:endParaRPr lang="es-PE" sz="1400" dirty="0"/>
          </a:p>
        </p:txBody>
      </p:sp>
      <p:sp>
        <p:nvSpPr>
          <p:cNvPr id="4" name="3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005CB8">
                <a:shade val="67500"/>
                <a:satMod val="115000"/>
              </a:srgbClr>
            </a:gs>
            <a:gs pos="100000">
              <a:srgbClr val="005CB8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5996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512603"/>
            </a:gs>
            <a:gs pos="50000">
              <a:srgbClr val="E2C4AC">
                <a:shade val="67500"/>
                <a:satMod val="115000"/>
              </a:srgbClr>
            </a:gs>
            <a:gs pos="100000">
              <a:srgbClr val="E2C4AC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27117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29130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E1EB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191b6.png"/>
          <p:cNvPicPr>
            <a:picLocks noChangeAspect="1"/>
          </p:cNvPicPr>
          <p:nvPr/>
        </p:nvPicPr>
        <p:blipFill>
          <a:blip r:embed="rId2"/>
          <a:srcRect b="5263"/>
          <a:stretch>
            <a:fillRect/>
          </a:stretch>
        </p:blipFill>
        <p:spPr>
          <a:xfrm>
            <a:off x="785786" y="142858"/>
            <a:ext cx="7589302" cy="471490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2214560"/>
            <a:ext cx="328614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Es mucho mejor hacer amigos, comprenderse mutuamente y hacer un esfuerzo para servir a la humanidad, antes de criticar y destruir…</a:t>
            </a:r>
          </a:p>
          <a:p>
            <a:pPr algn="ctr"/>
            <a:endParaRPr lang="es-PE" sz="1400" dirty="0"/>
          </a:p>
        </p:txBody>
      </p:sp>
      <p:sp>
        <p:nvSpPr>
          <p:cNvPr id="4" name="3 Marco"/>
          <p:cNvSpPr/>
          <p:nvPr/>
        </p:nvSpPr>
        <p:spPr>
          <a:xfrm>
            <a:off x="285720" y="0"/>
            <a:ext cx="8572560" cy="5143500"/>
          </a:xfrm>
          <a:prstGeom prst="frame">
            <a:avLst>
              <a:gd name="adj1" fmla="val 795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2409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E2C4AC">
                  <a:shade val="67500"/>
                  <a:satMod val="115000"/>
                </a:srgbClr>
              </a:gs>
              <a:gs pos="100000">
                <a:srgbClr val="E2C4A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3580922570112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20782997">
            <a:off x="6517347" y="3147832"/>
            <a:ext cx="1361274" cy="90976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214332"/>
            <a:ext cx="9787006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AISAJES REFLEJOS DE AGU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PAISAJES REFLEJOS DE AGUA</Template>
  <TotalTime>0</TotalTime>
  <Words>673</Words>
  <Application>Microsoft Office PowerPoint</Application>
  <PresentationFormat>Presentación en pantalla (16:9)</PresentationFormat>
  <Paragraphs>36</Paragraphs>
  <Slides>64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Presentación2 PAISAJES REFLEJOS DE AGUA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50</cp:revision>
  <dcterms:created xsi:type="dcterms:W3CDTF">2020-07-29T16:42:04Z</dcterms:created>
  <dcterms:modified xsi:type="dcterms:W3CDTF">2020-07-29T17:39:28Z</dcterms:modified>
</cp:coreProperties>
</file>