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mL1aMq4JfJu4boP9Z23XQ==" hashData="b0JnafCTOXmrauAo+oWdjYt2Uf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87251"/>
    <a:srgbClr val="B47E7E"/>
    <a:srgbClr val="482400"/>
    <a:srgbClr val="660066"/>
    <a:srgbClr val="1D3A00"/>
    <a:srgbClr val="42664E"/>
    <a:srgbClr val="356D54"/>
    <a:srgbClr val="065E43"/>
    <a:srgbClr val="086C60"/>
    <a:srgbClr val="00A8A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0" autoAdjust="0"/>
    <p:restoredTop sz="94660"/>
  </p:normalViewPr>
  <p:slideViewPr>
    <p:cSldViewPr>
      <p:cViewPr varScale="1">
        <p:scale>
          <a:sx n="57" d="100"/>
          <a:sy n="57" d="100"/>
        </p:scale>
        <p:origin x="-84" y="-10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9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AEDBE0AD-3121-448E-8D2D-8784BE6A200F}" type="datetimeFigureOut">
              <a:rPr lang="es-ES" smtClean="0"/>
              <a:pPr/>
              <a:t>26/11/2013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76FB8593-8733-49B1-8E29-5A5353BBC84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849-B6C4-494C-AAFF-332912BBE4F3}" type="datetimeFigureOut">
              <a:rPr lang="es-ES" smtClean="0"/>
              <a:pPr/>
              <a:t>26/11/2013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544E-248E-4272-B5AE-8048444756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849-B6C4-494C-AAFF-332912BBE4F3}" type="datetimeFigureOut">
              <a:rPr lang="es-ES" smtClean="0"/>
              <a:pPr/>
              <a:t>26/11/2013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544E-248E-4272-B5AE-8048444756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849-B6C4-494C-AAFF-332912BBE4F3}" type="datetimeFigureOut">
              <a:rPr lang="es-ES" smtClean="0"/>
              <a:pPr/>
              <a:t>26/11/2013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544E-248E-4272-B5AE-8048444756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849-B6C4-494C-AAFF-332912BBE4F3}" type="datetimeFigureOut">
              <a:rPr lang="es-ES" smtClean="0"/>
              <a:pPr/>
              <a:t>26/11/2013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544E-248E-4272-B5AE-8048444756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849-B6C4-494C-AAFF-332912BBE4F3}" type="datetimeFigureOut">
              <a:rPr lang="es-ES" smtClean="0"/>
              <a:pPr/>
              <a:t>26/11/2013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544E-248E-4272-B5AE-8048444756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849-B6C4-494C-AAFF-332912BBE4F3}" type="datetimeFigureOut">
              <a:rPr lang="es-ES" smtClean="0"/>
              <a:pPr/>
              <a:t>26/11/2013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544E-248E-4272-B5AE-8048444756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849-B6C4-494C-AAFF-332912BBE4F3}" type="datetimeFigureOut">
              <a:rPr lang="es-ES" smtClean="0"/>
              <a:pPr/>
              <a:t>26/11/2013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544E-248E-4272-B5AE-8048444756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849-B6C4-494C-AAFF-332912BBE4F3}" type="datetimeFigureOut">
              <a:rPr lang="es-ES" smtClean="0"/>
              <a:pPr/>
              <a:t>26/11/2013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544E-248E-4272-B5AE-8048444756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849-B6C4-494C-AAFF-332912BBE4F3}" type="datetimeFigureOut">
              <a:rPr lang="es-ES" smtClean="0"/>
              <a:pPr/>
              <a:t>26/11/2013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544E-248E-4272-B5AE-8048444756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849-B6C4-494C-AAFF-332912BBE4F3}" type="datetimeFigureOut">
              <a:rPr lang="es-ES" smtClean="0"/>
              <a:pPr/>
              <a:t>26/11/2013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544E-248E-4272-B5AE-8048444756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849-B6C4-494C-AAFF-332912BBE4F3}" type="datetimeFigureOut">
              <a:rPr lang="es-ES" smtClean="0"/>
              <a:pPr/>
              <a:t>26/11/2013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544E-248E-4272-B5AE-8048444756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DC5C9B-ECEA-4DBC-BF4F-CA62AD9D5CB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5A4C5849-B6C4-494C-AAFF-332912BBE4F3}" type="datetimeFigureOut">
              <a:rPr lang="es-ES" smtClean="0"/>
              <a:pPr/>
              <a:t>26/11/2013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032F544E-248E-4272-B5AE-80484447563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BB9052-3ADB-4AA0-80C1-2CB6FCFBD3E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1E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E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F63A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071538" y="285728"/>
            <a:ext cx="6858048" cy="3416320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es-ES" sz="7200" b="1" dirty="0" smtClean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Recibí </a:t>
            </a:r>
          </a:p>
          <a:p>
            <a:r>
              <a:rPr lang="es-ES" sz="7200" b="1" dirty="0" smtClean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     Flores </a:t>
            </a:r>
          </a:p>
          <a:p>
            <a:r>
              <a:rPr lang="es-ES" sz="7200" b="1" dirty="0" smtClean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             Hoy!!</a:t>
            </a:r>
            <a:endParaRPr lang="es-ES" sz="7200" dirty="0">
              <a:ln>
                <a:solidFill>
                  <a:schemeClr val="accent3">
                    <a:lumMod val="40000"/>
                    <a:lumOff val="60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14810" y="5715016"/>
            <a:ext cx="22284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87251"/>
                </a:solidFill>
                <a:latin typeface="Edwardian Script ITC" pitchFamily="66" charset="0"/>
              </a:rPr>
              <a:t>Mariano Osorio</a:t>
            </a:r>
            <a:endParaRPr lang="es-ES" sz="3200" b="1" dirty="0">
              <a:ln>
                <a:solidFill>
                  <a:schemeClr val="accent3">
                    <a:lumMod val="20000"/>
                    <a:lumOff val="80000"/>
                  </a:schemeClr>
                </a:solidFill>
              </a:ln>
              <a:solidFill>
                <a:srgbClr val="08725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9700">
    <p:sndAc>
      <p:stSnd loop="1">
        <p:snd r:embed="rId2" name="Andre Rieu - JSBach   Air on a G string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3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Margarita M\Pictures\Nueva carpeta\recibi flores hoy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677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86380" y="500042"/>
            <a:ext cx="350043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Recibí Flores Hoy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!</a:t>
            </a:r>
          </a:p>
          <a:p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No es mi cumpleaños o ningún otro día especial;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tuvimos nuestro primer disgusto anoche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,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2055" name="Picture 7" descr="C:\Users\Margarita M\Pictures\Nueva carpeta\recibi flores hoy\89148-836-5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3214686"/>
            <a:ext cx="25717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Harrington" pitchFamily="82" charset="0"/>
              </a:rPr>
              <a:t>y </a:t>
            </a:r>
            <a:r>
              <a:rPr lang="es-ES" sz="2400" b="1" dirty="0" smtClean="0">
                <a:latin typeface="Harrington" pitchFamily="82" charset="0"/>
              </a:rPr>
              <a:t>él </a:t>
            </a:r>
            <a:r>
              <a:rPr lang="es-ES" sz="2400" b="1" dirty="0" smtClean="0">
                <a:latin typeface="Harrington" pitchFamily="82" charset="0"/>
              </a:rPr>
              <a:t>dijo muchas cosas crueles, que en verdad me </a:t>
            </a:r>
          </a:p>
          <a:p>
            <a:r>
              <a:rPr lang="es-ES" sz="2400" b="1" dirty="0" smtClean="0">
                <a:latin typeface="Harrington" pitchFamily="82" charset="0"/>
              </a:rPr>
              <a:t>       ofendieron</a:t>
            </a:r>
            <a:endParaRPr lang="es-ES" sz="2400" dirty="0"/>
          </a:p>
        </p:txBody>
      </p:sp>
    </p:spTree>
  </p:cSld>
  <p:clrMapOvr>
    <a:masterClrMapping/>
  </p:clrMapOvr>
  <p:transition spd="slow" advTm="243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Margarita M\Pictures\Nueva carpeta\recibi flores hoy\vogueuk_oct1972_sortileg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Margarita M\Pictures\Nueva carpeta\recibi flores hoy\vogueuk_oct1972_sortileg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500042"/>
            <a:ext cx="33575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Pero sé que está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arrepentido y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no </a:t>
            </a:r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las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dijo en serio,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porque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él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me mandó flores hoy.</a:t>
            </a:r>
          </a:p>
        </p:txBody>
      </p:sp>
    </p:spTree>
  </p:cSld>
  <p:clrMapOvr>
    <a:masterClrMapping/>
  </p:clrMapOvr>
  <p:transition spd="slow" advTm="135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60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Margarita M\Pictures\Nueva carpeta\recibi flores hoy\am_479258_4522412_9524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285728"/>
            <a:ext cx="31432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¡Recibí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flores hoy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!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No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es nuestro aniversario o </a:t>
            </a:r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ningún 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otro 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día 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especial;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4101" name="Picture 5" descr="C:\Users\Margarita M\Pictures\Nueva carpeta\recibi flores hoy\5486532-mujer-joven-hispano-se-ahogo-y-el-abus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5072074"/>
            <a:ext cx="3500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anoche me lanzó contra la pared y comenzó a ahorcarme.</a:t>
            </a:r>
            <a:endParaRPr lang="es-ES" sz="2400" dirty="0"/>
          </a:p>
        </p:txBody>
      </p:sp>
    </p:spTree>
  </p:cSld>
  <p:clrMapOvr>
    <a:masterClrMapping/>
  </p:clrMapOvr>
  <p:transition spd="slow" advTm="211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Nueva carpeta\recibi flores hoy\pesadi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9127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5429264"/>
            <a:ext cx="63579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atin typeface="Harrington" pitchFamily="82" charset="0"/>
              </a:rPr>
              <a:t>Parecía una </a:t>
            </a:r>
            <a:r>
              <a:rPr lang="es-ES" sz="2400" b="1" dirty="0" smtClean="0">
                <a:latin typeface="Harrington" pitchFamily="82" charset="0"/>
              </a:rPr>
              <a:t>pesadilla, pero </a:t>
            </a:r>
            <a:r>
              <a:rPr lang="es-ES" sz="2400" b="1" dirty="0">
                <a:latin typeface="Harrington" pitchFamily="82" charset="0"/>
              </a:rPr>
              <a:t>de las pesadillas </a:t>
            </a:r>
            <a:r>
              <a:rPr lang="es-ES" sz="2400" b="1" dirty="0" smtClean="0">
                <a:latin typeface="Harrington" pitchFamily="82" charset="0"/>
              </a:rPr>
              <a:t>despiertas y </a:t>
            </a:r>
            <a:r>
              <a:rPr lang="es-ES" sz="2400" b="1" dirty="0">
                <a:latin typeface="Harrington" pitchFamily="82" charset="0"/>
              </a:rPr>
              <a:t>sabes que no es real</a:t>
            </a:r>
            <a:r>
              <a:rPr lang="es-ES" sz="2400" b="1" dirty="0" smtClean="0">
                <a:latin typeface="Harrington" pitchFamily="82" charset="0"/>
              </a:rPr>
              <a:t>;</a:t>
            </a:r>
            <a:endParaRPr lang="es-ES" sz="2400" b="1" dirty="0">
              <a:latin typeface="Harrington" pitchFamily="82" charset="0"/>
            </a:endParaRPr>
          </a:p>
        </p:txBody>
      </p:sp>
      <p:pic>
        <p:nvPicPr>
          <p:cNvPr id="1028" name="Picture 4" descr="C:\Users\Margarita M\Pictures\Nueva carpeta\recibi flores hoy\coalition-against-battered-women-domestic-abuse-600-339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000100" y="4071942"/>
            <a:ext cx="27860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Harrington" pitchFamily="82" charset="0"/>
              </a:rPr>
              <a:t>me levanté esta mañana adolorida y con golpes en todos lados,</a:t>
            </a:r>
            <a:endParaRPr lang="es-ES" sz="2400" dirty="0"/>
          </a:p>
        </p:txBody>
      </p:sp>
      <p:pic>
        <p:nvPicPr>
          <p:cNvPr id="1030" name="Picture 6" descr="C:\Users\Margarita M\Pictures\Nueva carpeta\recibi flores hoy\44_3_HI_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429256" y="4643446"/>
            <a:ext cx="321467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pero yo sé que está arrepentido;</a:t>
            </a:r>
            <a:b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porque él me mandó flores hoy.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3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xit" presetSubtype="8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00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rgarita M\Pictures\Nueva carpeta\recibi flores hoy\pens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72132" y="214290"/>
            <a:ext cx="35718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Harrington" pitchFamily="82" charset="0"/>
              </a:rPr>
              <a:t>¡Recibí </a:t>
            </a:r>
            <a:r>
              <a:rPr lang="es-ES" sz="2400" b="1" dirty="0">
                <a:latin typeface="Harrington" pitchFamily="82" charset="0"/>
              </a:rPr>
              <a:t>flores hoy</a:t>
            </a:r>
            <a:r>
              <a:rPr lang="es-ES" sz="2400" b="1" dirty="0" smtClean="0">
                <a:latin typeface="Harrington" pitchFamily="82" charset="0"/>
              </a:rPr>
              <a:t>!</a:t>
            </a:r>
          </a:p>
          <a:p>
            <a:r>
              <a:rPr lang="es-ES" sz="2400" b="1" dirty="0" smtClean="0">
                <a:latin typeface="Harrington" pitchFamily="82" charset="0"/>
              </a:rPr>
              <a:t/>
            </a:r>
            <a:br>
              <a:rPr lang="es-ES" sz="2400" b="1" dirty="0" smtClean="0">
                <a:latin typeface="Harrington" pitchFamily="82" charset="0"/>
              </a:rPr>
            </a:br>
            <a:endParaRPr lang="es-ES" sz="2400" b="1" dirty="0" smtClean="0">
              <a:latin typeface="Harrington" pitchFamily="82" charset="0"/>
            </a:endParaRPr>
          </a:p>
          <a:p>
            <a:r>
              <a:rPr lang="es-ES" sz="2400" b="1" dirty="0" smtClean="0">
                <a:latin typeface="Harrington" pitchFamily="82" charset="0"/>
              </a:rPr>
              <a:t>Y </a:t>
            </a:r>
            <a:r>
              <a:rPr lang="es-ES" sz="2400" b="1" dirty="0">
                <a:latin typeface="Harrington" pitchFamily="82" charset="0"/>
              </a:rPr>
              <a:t>no es día de San Valentín o </a:t>
            </a:r>
            <a:r>
              <a:rPr lang="es-ES" sz="2400" b="1" dirty="0" smtClean="0">
                <a:latin typeface="Harrington" pitchFamily="82" charset="0"/>
              </a:rPr>
              <a:t> ningún </a:t>
            </a:r>
            <a:r>
              <a:rPr lang="es-ES" sz="2400" b="1" dirty="0">
                <a:latin typeface="Harrington" pitchFamily="82" charset="0"/>
              </a:rPr>
              <a:t>otro día especial</a:t>
            </a:r>
            <a:r>
              <a:rPr lang="es-ES" sz="2400" b="1" dirty="0" smtClean="0">
                <a:latin typeface="Harrington" pitchFamily="82" charset="0"/>
              </a:rPr>
              <a:t>;</a:t>
            </a:r>
          </a:p>
        </p:txBody>
      </p:sp>
      <p:pic>
        <p:nvPicPr>
          <p:cNvPr id="2053" name="Picture 5" descr="C:\Users\Margarita M\Pictures\Nueva carpeta\recibi flores hoy\04062012120649_13388224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7158" y="4786322"/>
            <a:ext cx="27146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Harrington" pitchFamily="82" charset="0"/>
              </a:rPr>
              <a:t>anoche me golpeó y amenazó con matarme;</a:t>
            </a:r>
            <a:endParaRPr lang="es-ES" sz="2400" b="1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198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Margarita M\Pictures\Nueva carpeta\recibi flores hoy\4451185662_f377912a57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3076" name="Picture 4" descr="C:\Users\Margarita M\Pictures\Nueva carpeta\recibi flores hoy\4451185662_f377912a57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85984" y="3786190"/>
            <a:ext cx="40719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ni el maquillaje o las mangas 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largas podían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esconder las cortadas y 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golpes que me ocasionó esta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vez.</a:t>
            </a:r>
          </a:p>
        </p:txBody>
      </p:sp>
    </p:spTree>
  </p:cSld>
  <p:clrMapOvr>
    <a:masterClrMapping/>
  </p:clrMapOvr>
  <p:transition spd="slow" advTm="153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F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C:\Users\Margarita M\Pictures\Nueva carpeta\recibi flores hoy\violencia_contra_la_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4" name="Picture 3" descr="C:\Users\Margarita M\Pictures\Nueva carpeta\recibi flores hoy\violencia_contra_la_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085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00166" y="500042"/>
            <a:ext cx="3714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No pude ir al trabajo hoy, porque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no quería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que se </a:t>
            </a:r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dieran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cuenta. </a:t>
            </a:r>
          </a:p>
        </p:txBody>
      </p:sp>
      <p:pic>
        <p:nvPicPr>
          <p:cNvPr id="4103" name="Picture 7" descr="C:\Users\Margarita M\Pictures\Nueva carpeta\recibi flores hoy\620x349_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85720" y="1785926"/>
            <a:ext cx="30718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Pero yo sé que está arrepentido; </a:t>
            </a:r>
            <a:endParaRPr lang="es-ES" sz="2400" dirty="0"/>
          </a:p>
        </p:txBody>
      </p:sp>
      <p:pic>
        <p:nvPicPr>
          <p:cNvPr id="4102" name="Picture 6" descr="C:\Users\Margarita M\Pictures\Nueva carpeta\recibi flores hoy\www.FOTOFRONTERA.com-rt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929322" y="214290"/>
            <a:ext cx="30003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0909"/>
                </a:solidFill>
                <a:latin typeface="Harrington" pitchFamily="82" charset="0"/>
              </a:rPr>
              <a:t>porque él </a:t>
            </a:r>
          </a:p>
          <a:p>
            <a:r>
              <a:rPr lang="es-ES" sz="2400" b="1" dirty="0" smtClean="0">
                <a:solidFill>
                  <a:srgbClr val="FF0909"/>
                </a:solidFill>
                <a:latin typeface="Harrington" pitchFamily="82" charset="0"/>
              </a:rPr>
              <a:t>          me mandó </a:t>
            </a:r>
          </a:p>
          <a:p>
            <a:r>
              <a:rPr lang="es-ES" sz="2400" b="1" dirty="0" smtClean="0">
                <a:solidFill>
                  <a:srgbClr val="FF0909"/>
                </a:solidFill>
                <a:latin typeface="Harrington" pitchFamily="82" charset="0"/>
              </a:rPr>
              <a:t>              flores hoy.</a:t>
            </a:r>
            <a:endParaRPr lang="es-ES" sz="2400" b="1" dirty="0">
              <a:solidFill>
                <a:srgbClr val="FF0909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287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rgarita M\Pictures\Nueva carpeta\recibi flores hoy\971965_513202672088906_191326475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9" name="Picture 9" descr="C:\Users\Margarita M\Pictures\Nueva carpeta\recibi flores hoy\971965_513202672088906_191326475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1472" y="4857760"/>
            <a:ext cx="50006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¡Recibí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flores hoy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!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Y no era el día de las madres o ningún otro día especial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;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5128" name="Picture 8" descr="C:\Users\Margarita M\Pictures\Nueva carpeta\recibi flores hoy\letmein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214810" y="571501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ln>
                  <a:solidFill>
                    <a:srgbClr val="B0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anoche él me volvió a golpear, pero esta vez fue mucho peor.</a:t>
            </a:r>
            <a:endParaRPr lang="es-ES" sz="2400" dirty="0">
              <a:ln>
                <a:solidFill>
                  <a:srgbClr val="B00000"/>
                </a:solidFill>
              </a:ln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Tm="228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Nueva carpeta\recibi flores hoy\domestic abu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Margarita M\Pictures\Nueva carpeta\recibi flores hoy\domestic abu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3" name="Picture 4" descr="C:\Users\Margarita M\Pictures\Nueva carpeta\recibi flores hoy\domestic abu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4" name="Picture 4" descr="C:\Users\Margarita M\Pictures\Nueva carpeta\recibi flores hoy\domestic abu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5" name="Picture 4" descr="C:\Users\Margarita M\Pictures\Nueva carpeta\recibi flores hoy\domestic abu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4572000" cy="3429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71538" y="1500174"/>
            <a:ext cx="35719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Si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logro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dejarlo, 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¿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qué voy a hacer?,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¿cómo podría yo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sola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sacar adelante a los niños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?,</a:t>
            </a:r>
          </a:p>
        </p:txBody>
      </p:sp>
      <p:pic>
        <p:nvPicPr>
          <p:cNvPr id="6147" name="Picture 3" descr="C:\Users\Margarita M\Pictures\Nueva carpeta\recibi flores hoy\asesinas-sanguinarias-2_507x3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572264" y="428604"/>
            <a:ext cx="23025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¿qué pasará si nos falta el dinero?</a:t>
            </a:r>
            <a:endParaRPr lang="es-ES" sz="2400" dirty="0"/>
          </a:p>
        </p:txBody>
      </p:sp>
    </p:spTree>
  </p:cSld>
  <p:clrMapOvr>
    <a:masterClrMapping/>
  </p:clrMapOvr>
  <p:transition spd="slow" advTm="204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argarita M\Pictures\Nueva carpeta\recibi flores hoy\fd5c609869f9944e42045a9f9e51a218a76fef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1071546"/>
            <a:ext cx="24288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Le tengo tanto miedo,</a:t>
            </a:r>
            <a:b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pero dependo tanto de él que temo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dejarlo.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7177" name="Picture 9" descr="C:\Users\Margarita M\Pictures\Nueva carpeta\recibi flores hoy\ROSASROSASmaltra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2428860" y="5643578"/>
            <a:ext cx="47148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Pero yo sé que esta arrepentido,</a:t>
            </a:r>
            <a:b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</a:b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porque él me mandó flores hoy.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17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C:\Users\Margarita M\Pictures\Nueva carpeta\recibi flores hoy\4142331a3c68a4beb377d3e53d11fe1e9da83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8195" name="Picture 3" descr="C:\Users\Margarita M\Pictures\Nueva carpeta\recibi flores hoy\4142331a3c68a4beb377d3e53d11fe1e9da83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57290" y="928670"/>
            <a:ext cx="32147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¡Recibí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flores hoy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!</a:t>
            </a:r>
          </a:p>
          <a:p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¡¡Hoy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es un día muy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especial!!: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8199" name="Picture 7" descr="C:\Users\Margarita M\Pictures\Nueva carpeta\recibi flores hoy\7676_logo roze.jpg.th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14942" y="857232"/>
            <a:ext cx="32861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Es el día de mi funeral.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Anoche por fin logró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	matarme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.</a:t>
            </a:r>
          </a:p>
        </p:txBody>
      </p:sp>
    </p:spTree>
  </p:cSld>
  <p:clrMapOvr>
    <a:masterClrMapping/>
  </p:clrMapOvr>
  <p:transition spd="slow" advTm="215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9" presetClass="entr" presetSubtype="0" accel="10000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Users\Margarita M\Pictures\Nueva carpeta\recibi flores hoy\8726389-battered-woman-lies-lifelessly-at-the-bottom-of-stairs-with-a-faceless-man-holding-a-belt-a-concept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9124" y="1571612"/>
            <a:ext cx="3783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latin typeface="Harrington" pitchFamily="82" charset="0"/>
              </a:rPr>
              <a:t>Me golpeó hasta morir.</a:t>
            </a:r>
          </a:p>
        </p:txBody>
      </p:sp>
    </p:spTree>
  </p:cSld>
  <p:clrMapOvr>
    <a:masterClrMapping/>
  </p:clrMapOvr>
  <p:transition spd="slow" advTm="97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Margarita M\Pictures\Nueva carpeta\recibi flores hoy\6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0"/>
            <a:ext cx="6286544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28728" y="285728"/>
            <a:ext cx="35004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Si por lo menos hubiera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tenido el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valor y la fortaleza de dejarlo; </a:t>
            </a:r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  </a:t>
            </a:r>
            <a:b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si hubiera aceptado la ayuda profesional.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42872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715272" y="0"/>
            <a:ext cx="142872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Margarita M\Pictures\Nueva carpeta\recibi flores hoy\funera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489"/>
          </a:xfrm>
          <a:prstGeom prst="rect">
            <a:avLst/>
          </a:prstGeom>
          <a:noFill/>
        </p:spPr>
      </p:pic>
      <p:pic>
        <p:nvPicPr>
          <p:cNvPr id="11283" name="Picture 19" descr="C:\Users\Margarita M\Pictures\Nueva carpeta\recibi flores hoy\buque-rosas-verm-e-cafezinh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571480"/>
            <a:ext cx="3929090" cy="257176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271" name="Picture 7" descr="C:\Users\Margarita M\Pictures\Nueva carpeta\recibi flores hoy\DSC015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350445">
            <a:off x="2081185" y="3075148"/>
            <a:ext cx="3853959" cy="300064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500034" y="285728"/>
            <a:ext cx="822532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000" b="1" dirty="0">
                <a:ln>
                  <a:solidFill>
                    <a:srgbClr val="FF0000"/>
                  </a:solidFill>
                  <a:prstDash val="sysDash"/>
                </a:ln>
                <a:solidFill>
                  <a:srgbClr val="006600"/>
                </a:solidFill>
                <a:effectLst>
                  <a:glow rad="101600">
                    <a:srgbClr val="CCFFCC">
                      <a:alpha val="60000"/>
                    </a:srgbClr>
                  </a:glow>
                </a:effectLst>
                <a:latin typeface="Algerian" pitchFamily="82" charset="0"/>
              </a:rPr>
              <a:t>¡Hoy no hubiera recibido tantas flores!</a:t>
            </a:r>
          </a:p>
        </p:txBody>
      </p:sp>
      <p:pic>
        <p:nvPicPr>
          <p:cNvPr id="11284" name="Picture 20" descr="C:\Users\Margarita M\Pictures\Nueva carpeta\recibi flores hoy\1317773065_260775857_2-ARREGLOS-FLORALES-PARA-ESE-GRAN-EVENTO-Xochimilc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720162">
            <a:off x="915857" y="1990975"/>
            <a:ext cx="2709070" cy="203288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285" name="Picture 21" descr="C:\Users\Margarita M\Pictures\Nueva carpeta\recibi flores hoy\1340597552_376041189_20-Floreria-Rene-arreglos-para-toda-acacion-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804854">
            <a:off x="4944045" y="1837602"/>
            <a:ext cx="2672046" cy="237531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4" name="Picture 22" descr="C:\Users\Margarita M\Pictures\Nueva carpeta\recibi flores hoy\1340597552_376041189_6-Floreria-Rene-arreglos-para-toda-acacion-Baja-Californi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897539">
            <a:off x="921676" y="3685779"/>
            <a:ext cx="2233613" cy="297656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287" name="Picture 23" descr="C:\Users\Margarita M\Pictures\Nueva carpeta\recibi flores hoy\corona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980303">
            <a:off x="4789344" y="3852520"/>
            <a:ext cx="2197266" cy="2733875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70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7E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argarita M\Pictures\Nueva carpeta\recibi flores hoy\hq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C:\Users\Margarita M\Pictures\Nueva carpeta\recibi flores hoy\hq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8604"/>
            <a:ext cx="8501122" cy="60007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C00000"/>
            </a:gs>
            <a:gs pos="75000">
              <a:srgbClr val="C00000"/>
            </a:gs>
            <a:gs pos="89999">
              <a:srgbClr val="F27300"/>
            </a:gs>
            <a:gs pos="100000">
              <a:srgbClr val="FF0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Margarita M\Pictures\Nueva carpeta\recibi flores hoy\red_ros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C:\Users\Margarita M\Pictures\Nueva carpeta\recibi flores hoy\red_ros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500042"/>
            <a:ext cx="835824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“La violencia contra la mujer es quizás la más vergonzosa violación de los derechos humanos. </a:t>
            </a:r>
          </a:p>
          <a:p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No conoce límites geográficos, culturales o de riquezas. </a:t>
            </a:r>
            <a:endParaRPr lang="es-ES" sz="28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 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            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Mientras 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continúe, no podremos afirmar que 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 	                hemos realmente 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avanzado hacia la 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	                    igualdad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, el 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desarrollo 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y la paz” 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	                                                        (</a:t>
            </a:r>
            <a:r>
              <a:rPr lang="es-ES" sz="2800" b="1" dirty="0" smtClean="0">
                <a:solidFill>
                  <a:schemeClr val="bg1"/>
                </a:solidFill>
                <a:latin typeface="Harrington" pitchFamily="82" charset="0"/>
              </a:rPr>
              <a:t>Kofi Annan)</a:t>
            </a:r>
            <a:endParaRPr lang="es-ES" sz="28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grpSp>
        <p:nvGrpSpPr>
          <p:cNvPr id="5" name="13 Grupo"/>
          <p:cNvGrpSpPr>
            <a:grpSpLocks/>
          </p:cNvGrpSpPr>
          <p:nvPr/>
        </p:nvGrpSpPr>
        <p:grpSpPr bwMode="auto">
          <a:xfrm flipH="1">
            <a:off x="7000892" y="4286256"/>
            <a:ext cx="1604960" cy="1859647"/>
            <a:chOff x="6948264" y="2205038"/>
            <a:chExt cx="1763959" cy="1581766"/>
          </a:xfrm>
        </p:grpSpPr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15 Rectángulo"/>
            <p:cNvSpPr>
              <a:spLocks noChangeArrowheads="1"/>
            </p:cNvSpPr>
            <p:nvPr/>
          </p:nvSpPr>
          <p:spPr bwMode="auto">
            <a:xfrm>
              <a:off x="6948264" y="3420303"/>
              <a:ext cx="1685444" cy="366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200" dirty="0">
                  <a:ln w="3175">
                    <a:solidFill>
                      <a:srgbClr val="087251"/>
                    </a:solidFill>
                  </a:ln>
                  <a:solidFill>
                    <a:srgbClr val="00B050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Tm="317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645</TotalTime>
  <Words>326</Words>
  <Application>Microsoft Office PowerPoint</Application>
  <PresentationFormat>Presentación en pantalla (4:3)</PresentationFormat>
  <Paragraphs>70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67</cp:revision>
  <dcterms:created xsi:type="dcterms:W3CDTF">2013-08-03T22:31:18Z</dcterms:created>
  <dcterms:modified xsi:type="dcterms:W3CDTF">2013-11-26T00:25:36Z</dcterms:modified>
</cp:coreProperties>
</file>