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7" r:id="rId3"/>
    <p:sldId id="290" r:id="rId4"/>
    <p:sldId id="261" r:id="rId5"/>
    <p:sldId id="265" r:id="rId6"/>
    <p:sldId id="289" r:id="rId7"/>
    <p:sldId id="259" r:id="rId8"/>
    <p:sldId id="258" r:id="rId9"/>
    <p:sldId id="291" r:id="rId10"/>
    <p:sldId id="262" r:id="rId11"/>
    <p:sldId id="264" r:id="rId12"/>
    <p:sldId id="292" r:id="rId13"/>
    <p:sldId id="260" r:id="rId14"/>
    <p:sldId id="263" r:id="rId15"/>
    <p:sldId id="293" r:id="rId16"/>
    <p:sldId id="276" r:id="rId17"/>
    <p:sldId id="266" r:id="rId18"/>
    <p:sldId id="294" r:id="rId19"/>
    <p:sldId id="271" r:id="rId20"/>
    <p:sldId id="268" r:id="rId21"/>
    <p:sldId id="295" r:id="rId22"/>
    <p:sldId id="257" r:id="rId23"/>
    <p:sldId id="269" r:id="rId24"/>
    <p:sldId id="296" r:id="rId25"/>
    <p:sldId id="286" r:id="rId26"/>
    <p:sldId id="277" r:id="rId27"/>
    <p:sldId id="297" r:id="rId28"/>
    <p:sldId id="275" r:id="rId29"/>
    <p:sldId id="285" r:id="rId30"/>
    <p:sldId id="298" r:id="rId31"/>
    <p:sldId id="282" r:id="rId32"/>
    <p:sldId id="280" r:id="rId33"/>
    <p:sldId id="299" r:id="rId34"/>
    <p:sldId id="288" r:id="rId35"/>
    <p:sldId id="300" r:id="rId36"/>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CbBgwlpdg0wCalcrARDg" hashData="ju95+YGRiwSHO3S3FIMjNwcBbJ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01702"/>
    <a:srgbClr val="582A04"/>
    <a:srgbClr val="E5B88B"/>
    <a:srgbClr val="DB9B5B"/>
    <a:srgbClr val="1C230F"/>
    <a:srgbClr val="9999FF"/>
    <a:srgbClr val="FFB989"/>
    <a:srgbClr val="FFCCFF"/>
    <a:srgbClr val="BC0000"/>
    <a:srgbClr val="CC00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4817" autoAdjust="0"/>
    <p:restoredTop sz="94660"/>
  </p:normalViewPr>
  <p:slideViewPr>
    <p:cSldViewPr>
      <p:cViewPr>
        <p:scale>
          <a:sx n="400" d="100"/>
          <a:sy n="400" d="100"/>
        </p:scale>
        <p:origin x="5826" y="-7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E0D48769-2817-42C9-B7B7-057869DEEDFA}" type="datetimeFigureOut">
              <a:rPr lang="es-PE" smtClean="0"/>
              <a:pPr/>
              <a:t>22/08/2022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FBA56C0-571B-4738-9756-F7D6CF5DE72A}"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0D48769-2817-42C9-B7B7-057869DEEDFA}" type="datetimeFigureOut">
              <a:rPr lang="es-PE" smtClean="0"/>
              <a:pPr/>
              <a:t>22/08/2022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FBA56C0-571B-4738-9756-F7D6CF5DE72A}"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0D48769-2817-42C9-B7B7-057869DEEDFA}" type="datetimeFigureOut">
              <a:rPr lang="es-PE" smtClean="0"/>
              <a:pPr/>
              <a:t>22/08/2022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FBA56C0-571B-4738-9756-F7D6CF5DE72A}"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E0D48769-2817-42C9-B7B7-057869DEEDFA}" type="datetimeFigureOut">
              <a:rPr lang="es-PE" smtClean="0"/>
              <a:pPr/>
              <a:t>22/08/2022</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FBA56C0-571B-4738-9756-F7D6CF5DE72A}"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E0D48769-2817-42C9-B7B7-057869DEEDFA}" type="datetimeFigureOut">
              <a:rPr lang="es-PE" smtClean="0"/>
              <a:pPr/>
              <a:t>22/08/2022</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4FBA56C0-571B-4738-9756-F7D6CF5DE72A}"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E0D48769-2817-42C9-B7B7-057869DEEDFA}" type="datetimeFigureOut">
              <a:rPr lang="es-PE" smtClean="0"/>
              <a:pPr/>
              <a:t>22/08/2022</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4FBA56C0-571B-4738-9756-F7D6CF5DE72A}"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0D48769-2817-42C9-B7B7-057869DEEDFA}" type="datetimeFigureOut">
              <a:rPr lang="es-PE" smtClean="0"/>
              <a:pPr/>
              <a:t>22/08/2022</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4FBA56C0-571B-4738-9756-F7D6CF5DE72A}"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0D48769-2817-42C9-B7B7-057869DEEDFA}" type="datetimeFigureOut">
              <a:rPr lang="es-PE" smtClean="0"/>
              <a:pPr/>
              <a:t>22/08/2022</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FBA56C0-571B-4738-9756-F7D6CF5DE72A}"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0D48769-2817-42C9-B7B7-057869DEEDFA}" type="datetimeFigureOut">
              <a:rPr lang="es-PE" smtClean="0"/>
              <a:pPr/>
              <a:t>22/08/2022</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FBA56C0-571B-4738-9756-F7D6CF5DE72A}"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0D48769-2817-42C9-B7B7-057869DEEDFA}" type="datetimeFigureOut">
              <a:rPr lang="es-PE" smtClean="0"/>
              <a:pPr/>
              <a:t>22/08/2022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FBA56C0-571B-4738-9756-F7D6CF5DE72A}"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0D48769-2817-42C9-B7B7-057869DEEDFA}" type="datetimeFigureOut">
              <a:rPr lang="es-PE" smtClean="0"/>
              <a:pPr/>
              <a:t>22/08/2022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FBA56C0-571B-4738-9756-F7D6CF5DE72A}"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0D48769-2817-42C9-B7B7-057869DEEDFA}" type="datetimeFigureOut">
              <a:rPr lang="es-PE" smtClean="0"/>
              <a:pPr/>
              <a:t>22/08/2022</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FBA56C0-571B-4738-9756-F7D6CF5DE72A}"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4.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0.png"/><Relationship Id="rId18" Type="http://schemas.openxmlformats.org/officeDocument/2006/relationships/image" Target="../media/image5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6.png"/><Relationship Id="rId11" Type="http://schemas.openxmlformats.org/officeDocument/2006/relationships/image" Target="../media/image49.png"/><Relationship Id="rId5" Type="http://schemas.openxmlformats.org/officeDocument/2006/relationships/hyperlink" Target="http://www.mispps.com/" TargetMode="External"/><Relationship Id="rId15" Type="http://schemas.openxmlformats.org/officeDocument/2006/relationships/image" Target="../media/image51.png"/><Relationship Id="rId10" Type="http://schemas.openxmlformats.org/officeDocument/2006/relationships/hyperlink" Target="https://www.facebook.com/mispps" TargetMode="External"/><Relationship Id="rId4" Type="http://schemas.openxmlformats.org/officeDocument/2006/relationships/image" Target="../media/image45.png"/><Relationship Id="rId9" Type="http://schemas.openxmlformats.org/officeDocument/2006/relationships/image" Target="../media/image4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02799336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2">
                  <a:lumMod val="10000"/>
                </a:schemeClr>
              </a:gs>
              <a:gs pos="50000">
                <a:srgbClr val="FFDC6D">
                  <a:shade val="67500"/>
                  <a:satMod val="115000"/>
                </a:srgbClr>
              </a:gs>
              <a:gs pos="100000">
                <a:srgbClr val="FFDC6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3794" name="Picture 2" descr="PNG TUBOS DE CARA DE MUJER...PARA TUS CREACIONES...XOXO CAROLINE"/>
          <p:cNvPicPr>
            <a:picLocks noChangeAspect="1" noChangeArrowheads="1"/>
          </p:cNvPicPr>
          <p:nvPr/>
        </p:nvPicPr>
        <p:blipFill>
          <a:blip r:embed="rId4"/>
          <a:srcRect t="4980" b="5085"/>
          <a:stretch>
            <a:fillRect/>
          </a:stretch>
        </p:blipFill>
        <p:spPr bwMode="auto">
          <a:xfrm>
            <a:off x="3000364" y="0"/>
            <a:ext cx="4214842" cy="5143500"/>
          </a:xfrm>
          <a:prstGeom prst="rect">
            <a:avLst/>
          </a:prstGeom>
          <a:noFill/>
        </p:spPr>
      </p:pic>
      <p:pic>
        <p:nvPicPr>
          <p:cNvPr id="7" name="6 Imagen" descr="cooltext417624969883646.png"/>
          <p:cNvPicPr>
            <a:picLocks noChangeAspect="1"/>
          </p:cNvPicPr>
          <p:nvPr/>
        </p:nvPicPr>
        <p:blipFill>
          <a:blip r:embed="rId5">
            <a:lum bright="-20000" contrast="10000"/>
          </a:blip>
          <a:stretch>
            <a:fillRect/>
          </a:stretch>
        </p:blipFill>
        <p:spPr>
          <a:xfrm>
            <a:off x="1" y="428610"/>
            <a:ext cx="2790166" cy="699972"/>
          </a:xfrm>
          <a:prstGeom prst="rect">
            <a:avLst/>
          </a:prstGeom>
        </p:spPr>
      </p:pic>
      <p:pic>
        <p:nvPicPr>
          <p:cNvPr id="8" name="7 Imagen" descr="cooltext417624988383555.png"/>
          <p:cNvPicPr>
            <a:picLocks noChangeAspect="1"/>
          </p:cNvPicPr>
          <p:nvPr/>
        </p:nvPicPr>
        <p:blipFill>
          <a:blip r:embed="rId6">
            <a:lum bright="-20000" contrast="10000"/>
          </a:blip>
          <a:stretch>
            <a:fillRect/>
          </a:stretch>
        </p:blipFill>
        <p:spPr>
          <a:xfrm>
            <a:off x="6715140" y="500048"/>
            <a:ext cx="1785918" cy="591783"/>
          </a:xfrm>
          <a:prstGeom prst="rect">
            <a:avLst/>
          </a:prstGeom>
        </p:spPr>
      </p:pic>
      <p:pic>
        <p:nvPicPr>
          <p:cNvPr id="9" name="8 Imagen" descr="cooltext417625003467289.png"/>
          <p:cNvPicPr>
            <a:picLocks noChangeAspect="1"/>
          </p:cNvPicPr>
          <p:nvPr/>
        </p:nvPicPr>
        <p:blipFill>
          <a:blip r:embed="rId7">
            <a:lum bright="-20000" contrast="10000"/>
          </a:blip>
          <a:stretch>
            <a:fillRect/>
          </a:stretch>
        </p:blipFill>
        <p:spPr>
          <a:xfrm>
            <a:off x="214282" y="1285866"/>
            <a:ext cx="1785950" cy="663887"/>
          </a:xfrm>
          <a:prstGeom prst="rect">
            <a:avLst/>
          </a:prstGeom>
        </p:spPr>
      </p:pic>
      <p:pic>
        <p:nvPicPr>
          <p:cNvPr id="10" name="9 Imagen" descr="cooltext417625018783812 (1).png"/>
          <p:cNvPicPr>
            <a:picLocks noChangeAspect="1"/>
          </p:cNvPicPr>
          <p:nvPr/>
        </p:nvPicPr>
        <p:blipFill>
          <a:blip r:embed="rId8">
            <a:lum bright="-20000" contrast="10000"/>
          </a:blip>
          <a:stretch>
            <a:fillRect/>
          </a:stretch>
        </p:blipFill>
        <p:spPr>
          <a:xfrm>
            <a:off x="7072330" y="1214428"/>
            <a:ext cx="1035332" cy="714380"/>
          </a:xfrm>
          <a:prstGeom prst="rect">
            <a:avLst/>
          </a:prstGeom>
        </p:spPr>
      </p:pic>
      <p:pic>
        <p:nvPicPr>
          <p:cNvPr id="11" name="10 Imagen" descr="cooltext417625027342305.png"/>
          <p:cNvPicPr>
            <a:picLocks noChangeAspect="1"/>
          </p:cNvPicPr>
          <p:nvPr/>
        </p:nvPicPr>
        <p:blipFill>
          <a:blip r:embed="rId9">
            <a:lum bright="-20000" contrast="10000"/>
          </a:blip>
          <a:stretch>
            <a:fillRect/>
          </a:stretch>
        </p:blipFill>
        <p:spPr>
          <a:xfrm>
            <a:off x="571472" y="2143122"/>
            <a:ext cx="928694" cy="628235"/>
          </a:xfrm>
          <a:prstGeom prst="rect">
            <a:avLst/>
          </a:prstGeom>
        </p:spPr>
      </p:pic>
      <p:pic>
        <p:nvPicPr>
          <p:cNvPr id="12" name="11 Imagen" descr="cooltext417625045879391.png"/>
          <p:cNvPicPr>
            <a:picLocks noChangeAspect="1"/>
          </p:cNvPicPr>
          <p:nvPr/>
        </p:nvPicPr>
        <p:blipFill>
          <a:blip r:embed="rId10">
            <a:lum bright="-20000" contrast="10000"/>
          </a:blip>
          <a:stretch>
            <a:fillRect/>
          </a:stretch>
        </p:blipFill>
        <p:spPr>
          <a:xfrm>
            <a:off x="6929454" y="2071684"/>
            <a:ext cx="1714512" cy="705400"/>
          </a:xfrm>
          <a:prstGeom prst="rect">
            <a:avLst/>
          </a:prstGeom>
        </p:spPr>
      </p:pic>
      <p:pic>
        <p:nvPicPr>
          <p:cNvPr id="14" name="13 Imagen" descr="cooltext417625018783812 (1).png"/>
          <p:cNvPicPr>
            <a:picLocks noChangeAspect="1"/>
          </p:cNvPicPr>
          <p:nvPr/>
        </p:nvPicPr>
        <p:blipFill>
          <a:blip r:embed="rId8">
            <a:lum bright="-20000" contrast="10000"/>
          </a:blip>
          <a:stretch>
            <a:fillRect/>
          </a:stretch>
        </p:blipFill>
        <p:spPr>
          <a:xfrm>
            <a:off x="571472" y="2928940"/>
            <a:ext cx="1035332" cy="714380"/>
          </a:xfrm>
          <a:prstGeom prst="rect">
            <a:avLst/>
          </a:prstGeom>
        </p:spPr>
      </p:pic>
      <p:pic>
        <p:nvPicPr>
          <p:cNvPr id="15" name="14 Imagen" descr="cooltext417625083743494.png"/>
          <p:cNvPicPr>
            <a:picLocks noChangeAspect="1"/>
          </p:cNvPicPr>
          <p:nvPr/>
        </p:nvPicPr>
        <p:blipFill>
          <a:blip r:embed="rId11">
            <a:lum bright="-20000" contrast="10000"/>
          </a:blip>
          <a:stretch>
            <a:fillRect/>
          </a:stretch>
        </p:blipFill>
        <p:spPr>
          <a:xfrm>
            <a:off x="6537783" y="2928940"/>
            <a:ext cx="2606217" cy="660731"/>
          </a:xfrm>
          <a:prstGeom prst="rect">
            <a:avLst/>
          </a:prstGeom>
        </p:spPr>
      </p:pic>
      <p:pic>
        <p:nvPicPr>
          <p:cNvPr id="16" name="15 Imagen" descr="cooltext417625485120805.png"/>
          <p:cNvPicPr>
            <a:picLocks noChangeAspect="1"/>
          </p:cNvPicPr>
          <p:nvPr/>
        </p:nvPicPr>
        <p:blipFill>
          <a:blip r:embed="rId12">
            <a:duotone>
              <a:prstClr val="black"/>
              <a:schemeClr val="accent1">
                <a:tint val="45000"/>
                <a:satMod val="400000"/>
              </a:schemeClr>
            </a:duotone>
            <a:lum bright="-20000" contrast="40000"/>
          </a:blip>
          <a:stretch>
            <a:fillRect/>
          </a:stretch>
        </p:blipFill>
        <p:spPr>
          <a:xfrm>
            <a:off x="6786578" y="4143386"/>
            <a:ext cx="2071702" cy="349062"/>
          </a:xfrm>
          <a:prstGeom prst="rect">
            <a:avLst/>
          </a:prstGeom>
        </p:spPr>
      </p:pic>
      <p:pic>
        <p:nvPicPr>
          <p:cNvPr id="17" name="16 Imagen" descr="stock-photo-102799336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36000">
    <p:sndAc>
      <p:stSnd loop="1">
        <p:snd r:embed="rId2" name="Don_Apos_T_Leave_Me_-_Ernesto_Cortazar_-_MP3_mp3c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6" presetClass="exit" presetSubtype="37" fill="hold" grpId="0" nodeType="withEffect">
                                  <p:stCondLst>
                                    <p:cond delay="0"/>
                                  </p:stCondLst>
                                  <p:childTnLst>
                                    <p:animEffect transition="out" filter="barn(outVertical)">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xit" presetSubtype="272" fill="hold" grpId="1" nodeType="withEffect">
                                  <p:stCondLst>
                                    <p:cond delay="0"/>
                                  </p:stCondLst>
                                  <p:childTnLst>
                                    <p:anim calcmode="lin" valueType="num">
                                      <p:cBhvr>
                                        <p:cTn id="18" dur="5000"/>
                                        <p:tgtEl>
                                          <p:spTgt spid="3"/>
                                        </p:tgtEl>
                                        <p:attrNameLst>
                                          <p:attrName>ppt_w</p:attrName>
                                        </p:attrNameLst>
                                      </p:cBhvr>
                                      <p:tavLst>
                                        <p:tav tm="0">
                                          <p:val>
                                            <p:strVal val="ppt_w"/>
                                          </p:val>
                                        </p:tav>
                                        <p:tav tm="100000">
                                          <p:val>
                                            <p:strVal val="4/3*ppt_w"/>
                                          </p:val>
                                        </p:tav>
                                      </p:tavLst>
                                    </p:anim>
                                    <p:anim calcmode="lin" valueType="num">
                                      <p:cBhvr>
                                        <p:cTn id="19" dur="5000"/>
                                        <p:tgtEl>
                                          <p:spTgt spid="3"/>
                                        </p:tgtEl>
                                        <p:attrNameLst>
                                          <p:attrName>ppt_h</p:attrName>
                                        </p:attrNameLst>
                                      </p:cBhvr>
                                      <p:tavLst>
                                        <p:tav tm="0">
                                          <p:val>
                                            <p:strVal val="ppt_h"/>
                                          </p:val>
                                        </p:tav>
                                        <p:tav tm="100000">
                                          <p:val>
                                            <p:strVal val="4/3*ppt_h"/>
                                          </p:val>
                                        </p:tav>
                                      </p:tavLst>
                                    </p:anim>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par>
                          <p:cTn id="28" fill="hold">
                            <p:stCondLst>
                              <p:cond delay="5000"/>
                            </p:stCondLst>
                            <p:childTnLst>
                              <p:par>
                                <p:cTn id="29" presetID="10" presetClass="entr" presetSubtype="0" fill="hold" nodeType="afterEffect">
                                  <p:stCondLst>
                                    <p:cond delay="0"/>
                                  </p:stCondLst>
                                  <p:childTnLst>
                                    <p:set>
                                      <p:cBhvr>
                                        <p:cTn id="30" dur="1" fill="hold">
                                          <p:stCondLst>
                                            <p:cond delay="0"/>
                                          </p:stCondLst>
                                        </p:cTn>
                                        <p:tgtEl>
                                          <p:spTgt spid="33794"/>
                                        </p:tgtEl>
                                        <p:attrNameLst>
                                          <p:attrName>style.visibility</p:attrName>
                                        </p:attrNameLst>
                                      </p:cBhvr>
                                      <p:to>
                                        <p:strVal val="visible"/>
                                      </p:to>
                                    </p:set>
                                    <p:animEffect transition="in" filter="fade">
                                      <p:cBhvr>
                                        <p:cTn id="31" dur="5000"/>
                                        <p:tgtEl>
                                          <p:spTgt spid="33794"/>
                                        </p:tgtEl>
                                      </p:cBhvr>
                                    </p:animEffect>
                                  </p:childTnLst>
                                </p:cTn>
                              </p:par>
                            </p:childTnLst>
                          </p:cTn>
                        </p:par>
                        <p:par>
                          <p:cTn id="32" fill="hold">
                            <p:stCondLst>
                              <p:cond delay="10000"/>
                            </p:stCondLst>
                            <p:childTnLst>
                              <p:par>
                                <p:cTn id="33" presetID="52"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Scale>
                                      <p:cBhvr>
                                        <p:cTn id="35"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2000" decel="50000" fill="hold">
                                          <p:stCondLst>
                                            <p:cond delay="0"/>
                                          </p:stCondLst>
                                        </p:cTn>
                                        <p:tgtEl>
                                          <p:spTgt spid="7"/>
                                        </p:tgtEl>
                                        <p:attrNameLst>
                                          <p:attrName>ppt_x</p:attrName>
                                          <p:attrName>ppt_y</p:attrName>
                                        </p:attrNameLst>
                                      </p:cBhvr>
                                    </p:animMotion>
                                    <p:animEffect transition="in" filter="fade">
                                      <p:cBhvr>
                                        <p:cTn id="37" dur="2000"/>
                                        <p:tgtEl>
                                          <p:spTgt spid="7"/>
                                        </p:tgtEl>
                                      </p:cBhvr>
                                    </p:animEffect>
                                  </p:childTnLst>
                                </p:cTn>
                              </p:par>
                            </p:childTnLst>
                          </p:cTn>
                        </p:par>
                        <p:par>
                          <p:cTn id="38" fill="hold">
                            <p:stCondLst>
                              <p:cond delay="12000"/>
                            </p:stCondLst>
                            <p:childTnLst>
                              <p:par>
                                <p:cTn id="39" presetID="52" presetClass="entr" presetSubtype="0" fill="hold" nodeType="afterEffect">
                                  <p:stCondLst>
                                    <p:cond delay="0"/>
                                  </p:stCondLst>
                                  <p:childTnLst>
                                    <p:set>
                                      <p:cBhvr>
                                        <p:cTn id="40" dur="1" fill="hold">
                                          <p:stCondLst>
                                            <p:cond delay="0"/>
                                          </p:stCondLst>
                                        </p:cTn>
                                        <p:tgtEl>
                                          <p:spTgt spid="8"/>
                                        </p:tgtEl>
                                        <p:attrNameLst>
                                          <p:attrName>style.visibility</p:attrName>
                                        </p:attrNameLst>
                                      </p:cBhvr>
                                      <p:to>
                                        <p:strVal val="visible"/>
                                      </p:to>
                                    </p:set>
                                    <p:animScale>
                                      <p:cBhvr>
                                        <p:cTn id="41"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2000" decel="50000" fill="hold">
                                          <p:stCondLst>
                                            <p:cond delay="0"/>
                                          </p:stCondLst>
                                        </p:cTn>
                                        <p:tgtEl>
                                          <p:spTgt spid="8"/>
                                        </p:tgtEl>
                                        <p:attrNameLst>
                                          <p:attrName>ppt_x</p:attrName>
                                          <p:attrName>ppt_y</p:attrName>
                                        </p:attrNameLst>
                                      </p:cBhvr>
                                    </p:animMotion>
                                    <p:animEffect transition="in" filter="fade">
                                      <p:cBhvr>
                                        <p:cTn id="43" dur="2000"/>
                                        <p:tgtEl>
                                          <p:spTgt spid="8"/>
                                        </p:tgtEl>
                                      </p:cBhvr>
                                    </p:animEffect>
                                  </p:childTnLst>
                                </p:cTn>
                              </p:par>
                            </p:childTnLst>
                          </p:cTn>
                        </p:par>
                        <p:par>
                          <p:cTn id="44" fill="hold">
                            <p:stCondLst>
                              <p:cond delay="14000"/>
                            </p:stCondLst>
                            <p:childTnLst>
                              <p:par>
                                <p:cTn id="45" presetID="52" presetClass="entr" presetSubtype="0"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Scale>
                                      <p:cBhvr>
                                        <p:cTn id="47"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2000" decel="50000" fill="hold">
                                          <p:stCondLst>
                                            <p:cond delay="0"/>
                                          </p:stCondLst>
                                        </p:cTn>
                                        <p:tgtEl>
                                          <p:spTgt spid="9"/>
                                        </p:tgtEl>
                                        <p:attrNameLst>
                                          <p:attrName>ppt_x</p:attrName>
                                          <p:attrName>ppt_y</p:attrName>
                                        </p:attrNameLst>
                                      </p:cBhvr>
                                    </p:animMotion>
                                    <p:animEffect transition="in" filter="fade">
                                      <p:cBhvr>
                                        <p:cTn id="49" dur="2000"/>
                                        <p:tgtEl>
                                          <p:spTgt spid="9"/>
                                        </p:tgtEl>
                                      </p:cBhvr>
                                    </p:animEffect>
                                  </p:childTnLst>
                                </p:cTn>
                              </p:par>
                            </p:childTnLst>
                          </p:cTn>
                        </p:par>
                        <p:par>
                          <p:cTn id="50" fill="hold">
                            <p:stCondLst>
                              <p:cond delay="16000"/>
                            </p:stCondLst>
                            <p:childTnLst>
                              <p:par>
                                <p:cTn id="51" presetID="52" presetClass="entr" presetSubtype="0"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Scale>
                                      <p:cBhvr>
                                        <p:cTn id="53"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2000" decel="50000" fill="hold">
                                          <p:stCondLst>
                                            <p:cond delay="0"/>
                                          </p:stCondLst>
                                        </p:cTn>
                                        <p:tgtEl>
                                          <p:spTgt spid="10"/>
                                        </p:tgtEl>
                                        <p:attrNameLst>
                                          <p:attrName>ppt_x</p:attrName>
                                          <p:attrName>ppt_y</p:attrName>
                                        </p:attrNameLst>
                                      </p:cBhvr>
                                    </p:animMotion>
                                    <p:animEffect transition="in" filter="fade">
                                      <p:cBhvr>
                                        <p:cTn id="55" dur="2000"/>
                                        <p:tgtEl>
                                          <p:spTgt spid="10"/>
                                        </p:tgtEl>
                                      </p:cBhvr>
                                    </p:animEffect>
                                  </p:childTnLst>
                                </p:cTn>
                              </p:par>
                            </p:childTnLst>
                          </p:cTn>
                        </p:par>
                        <p:par>
                          <p:cTn id="56" fill="hold">
                            <p:stCondLst>
                              <p:cond delay="18000"/>
                            </p:stCondLst>
                            <p:childTnLst>
                              <p:par>
                                <p:cTn id="57" presetID="52" presetClass="entr" presetSubtype="0" fill="hold" nodeType="afterEffect">
                                  <p:stCondLst>
                                    <p:cond delay="0"/>
                                  </p:stCondLst>
                                  <p:childTnLst>
                                    <p:set>
                                      <p:cBhvr>
                                        <p:cTn id="58" dur="1" fill="hold">
                                          <p:stCondLst>
                                            <p:cond delay="0"/>
                                          </p:stCondLst>
                                        </p:cTn>
                                        <p:tgtEl>
                                          <p:spTgt spid="11"/>
                                        </p:tgtEl>
                                        <p:attrNameLst>
                                          <p:attrName>style.visibility</p:attrName>
                                        </p:attrNameLst>
                                      </p:cBhvr>
                                      <p:to>
                                        <p:strVal val="visible"/>
                                      </p:to>
                                    </p:set>
                                    <p:animScale>
                                      <p:cBhvr>
                                        <p:cTn id="59" dur="2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2000" decel="50000" fill="hold">
                                          <p:stCondLst>
                                            <p:cond delay="0"/>
                                          </p:stCondLst>
                                        </p:cTn>
                                        <p:tgtEl>
                                          <p:spTgt spid="11"/>
                                        </p:tgtEl>
                                        <p:attrNameLst>
                                          <p:attrName>ppt_x</p:attrName>
                                          <p:attrName>ppt_y</p:attrName>
                                        </p:attrNameLst>
                                      </p:cBhvr>
                                    </p:animMotion>
                                    <p:animEffect transition="in" filter="fade">
                                      <p:cBhvr>
                                        <p:cTn id="61" dur="2000"/>
                                        <p:tgtEl>
                                          <p:spTgt spid="11"/>
                                        </p:tgtEl>
                                      </p:cBhvr>
                                    </p:animEffect>
                                  </p:childTnLst>
                                </p:cTn>
                              </p:par>
                            </p:childTnLst>
                          </p:cTn>
                        </p:par>
                        <p:par>
                          <p:cTn id="62" fill="hold">
                            <p:stCondLst>
                              <p:cond delay="20000"/>
                            </p:stCondLst>
                            <p:childTnLst>
                              <p:par>
                                <p:cTn id="63" presetID="52" presetClass="entr" presetSubtype="0" fill="hold" nodeType="afterEffect">
                                  <p:stCondLst>
                                    <p:cond delay="0"/>
                                  </p:stCondLst>
                                  <p:childTnLst>
                                    <p:set>
                                      <p:cBhvr>
                                        <p:cTn id="64" dur="1" fill="hold">
                                          <p:stCondLst>
                                            <p:cond delay="0"/>
                                          </p:stCondLst>
                                        </p:cTn>
                                        <p:tgtEl>
                                          <p:spTgt spid="12"/>
                                        </p:tgtEl>
                                        <p:attrNameLst>
                                          <p:attrName>style.visibility</p:attrName>
                                        </p:attrNameLst>
                                      </p:cBhvr>
                                      <p:to>
                                        <p:strVal val="visible"/>
                                      </p:to>
                                    </p:set>
                                    <p:animScale>
                                      <p:cBhvr>
                                        <p:cTn id="65" dur="2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6" dur="2000" decel="50000" fill="hold">
                                          <p:stCondLst>
                                            <p:cond delay="0"/>
                                          </p:stCondLst>
                                        </p:cTn>
                                        <p:tgtEl>
                                          <p:spTgt spid="12"/>
                                        </p:tgtEl>
                                        <p:attrNameLst>
                                          <p:attrName>ppt_x</p:attrName>
                                          <p:attrName>ppt_y</p:attrName>
                                        </p:attrNameLst>
                                      </p:cBhvr>
                                    </p:animMotion>
                                    <p:animEffect transition="in" filter="fade">
                                      <p:cBhvr>
                                        <p:cTn id="67" dur="2000"/>
                                        <p:tgtEl>
                                          <p:spTgt spid="12"/>
                                        </p:tgtEl>
                                      </p:cBhvr>
                                    </p:animEffect>
                                  </p:childTnLst>
                                </p:cTn>
                              </p:par>
                            </p:childTnLst>
                          </p:cTn>
                        </p:par>
                        <p:par>
                          <p:cTn id="68" fill="hold">
                            <p:stCondLst>
                              <p:cond delay="22000"/>
                            </p:stCondLst>
                            <p:childTnLst>
                              <p:par>
                                <p:cTn id="69" presetID="52" presetClass="entr" presetSubtype="0" fill="hold" nodeType="afterEffect">
                                  <p:stCondLst>
                                    <p:cond delay="0"/>
                                  </p:stCondLst>
                                  <p:childTnLst>
                                    <p:set>
                                      <p:cBhvr>
                                        <p:cTn id="70" dur="1" fill="hold">
                                          <p:stCondLst>
                                            <p:cond delay="0"/>
                                          </p:stCondLst>
                                        </p:cTn>
                                        <p:tgtEl>
                                          <p:spTgt spid="14"/>
                                        </p:tgtEl>
                                        <p:attrNameLst>
                                          <p:attrName>style.visibility</p:attrName>
                                        </p:attrNameLst>
                                      </p:cBhvr>
                                      <p:to>
                                        <p:strVal val="visible"/>
                                      </p:to>
                                    </p:set>
                                    <p:animScale>
                                      <p:cBhvr>
                                        <p:cTn id="71" dur="2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2" dur="2000" decel="50000" fill="hold">
                                          <p:stCondLst>
                                            <p:cond delay="0"/>
                                          </p:stCondLst>
                                        </p:cTn>
                                        <p:tgtEl>
                                          <p:spTgt spid="14"/>
                                        </p:tgtEl>
                                        <p:attrNameLst>
                                          <p:attrName>ppt_x</p:attrName>
                                          <p:attrName>ppt_y</p:attrName>
                                        </p:attrNameLst>
                                      </p:cBhvr>
                                    </p:animMotion>
                                    <p:animEffect transition="in" filter="fade">
                                      <p:cBhvr>
                                        <p:cTn id="73" dur="2000"/>
                                        <p:tgtEl>
                                          <p:spTgt spid="14"/>
                                        </p:tgtEl>
                                      </p:cBhvr>
                                    </p:animEffect>
                                  </p:childTnLst>
                                </p:cTn>
                              </p:par>
                            </p:childTnLst>
                          </p:cTn>
                        </p:par>
                        <p:par>
                          <p:cTn id="74" fill="hold">
                            <p:stCondLst>
                              <p:cond delay="24000"/>
                            </p:stCondLst>
                            <p:childTnLst>
                              <p:par>
                                <p:cTn id="75" presetID="52" presetClass="entr" presetSubtype="0" fill="hold" nodeType="afterEffect">
                                  <p:stCondLst>
                                    <p:cond delay="0"/>
                                  </p:stCondLst>
                                  <p:childTnLst>
                                    <p:set>
                                      <p:cBhvr>
                                        <p:cTn id="76" dur="1" fill="hold">
                                          <p:stCondLst>
                                            <p:cond delay="0"/>
                                          </p:stCondLst>
                                        </p:cTn>
                                        <p:tgtEl>
                                          <p:spTgt spid="15"/>
                                        </p:tgtEl>
                                        <p:attrNameLst>
                                          <p:attrName>style.visibility</p:attrName>
                                        </p:attrNameLst>
                                      </p:cBhvr>
                                      <p:to>
                                        <p:strVal val="visible"/>
                                      </p:to>
                                    </p:set>
                                    <p:animScale>
                                      <p:cBhvr>
                                        <p:cTn id="77" dur="2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8" dur="2000" decel="50000" fill="hold">
                                          <p:stCondLst>
                                            <p:cond delay="0"/>
                                          </p:stCondLst>
                                        </p:cTn>
                                        <p:tgtEl>
                                          <p:spTgt spid="15"/>
                                        </p:tgtEl>
                                        <p:attrNameLst>
                                          <p:attrName>ppt_x</p:attrName>
                                          <p:attrName>ppt_y</p:attrName>
                                        </p:attrNameLst>
                                      </p:cBhvr>
                                    </p:animMotion>
                                    <p:animEffect transition="in" filter="fade">
                                      <p:cBhvr>
                                        <p:cTn id="79" dur="2000"/>
                                        <p:tgtEl>
                                          <p:spTgt spid="15"/>
                                        </p:tgtEl>
                                      </p:cBhvr>
                                    </p:animEffect>
                                  </p:childTnLst>
                                </p:cTn>
                              </p:par>
                            </p:childTnLst>
                          </p:cTn>
                        </p:par>
                        <p:par>
                          <p:cTn id="80" fill="hold">
                            <p:stCondLst>
                              <p:cond delay="26000"/>
                            </p:stCondLst>
                            <p:childTnLst>
                              <p:par>
                                <p:cTn id="81" presetID="29" presetClass="entr" presetSubtype="0"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p:cTn id="83" dur="2000" fill="hold"/>
                                        <p:tgtEl>
                                          <p:spTgt spid="16"/>
                                        </p:tgtEl>
                                        <p:attrNameLst>
                                          <p:attrName>ppt_x</p:attrName>
                                        </p:attrNameLst>
                                      </p:cBhvr>
                                      <p:tavLst>
                                        <p:tav tm="0">
                                          <p:val>
                                            <p:strVal val="#ppt_x-.2"/>
                                          </p:val>
                                        </p:tav>
                                        <p:tav tm="100000">
                                          <p:val>
                                            <p:strVal val="#ppt_x"/>
                                          </p:val>
                                        </p:tav>
                                      </p:tavLst>
                                    </p:anim>
                                    <p:anim calcmode="lin" valueType="num">
                                      <p:cBhvr>
                                        <p:cTn id="84" dur="20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85"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BC0000"/>
            </a:gs>
            <a:gs pos="50000">
              <a:schemeClr val="accent3">
                <a:lumMod val="60000"/>
                <a:lumOff val="40000"/>
                <a:shade val="67500"/>
                <a:satMod val="115000"/>
              </a:schemeClr>
            </a:gs>
            <a:gs pos="100000">
              <a:schemeClr val="accent3">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3ebf90be.png"/>
          <p:cNvPicPr>
            <a:picLocks noChangeAspect="1"/>
          </p:cNvPicPr>
          <p:nvPr/>
        </p:nvPicPr>
        <p:blipFill>
          <a:blip r:embed="rId2"/>
          <a:stretch>
            <a:fillRect/>
          </a:stretch>
        </p:blipFill>
        <p:spPr>
          <a:xfrm flipH="1">
            <a:off x="-1" y="0"/>
            <a:ext cx="5929355" cy="5143500"/>
          </a:xfrm>
          <a:prstGeom prst="rect">
            <a:avLst/>
          </a:prstGeom>
        </p:spPr>
      </p:pic>
      <p:sp>
        <p:nvSpPr>
          <p:cNvPr id="4" name="3 CuadroTexto"/>
          <p:cNvSpPr txBox="1"/>
          <p:nvPr/>
        </p:nvSpPr>
        <p:spPr>
          <a:xfrm>
            <a:off x="2357423" y="1142990"/>
            <a:ext cx="6072230" cy="2585323"/>
          </a:xfrm>
          <a:prstGeom prst="rect">
            <a:avLst/>
          </a:prstGeom>
          <a:noFill/>
        </p:spPr>
        <p:txBody>
          <a:bodyPr wrap="square" rtlCol="0">
            <a:spAutoFit/>
          </a:bodyPr>
          <a:lstStyle/>
          <a:p>
            <a:pPr algn="ctr" fontAlgn="base"/>
            <a:r>
              <a:rPr lang="es-PE" b="1" dirty="0" smtClean="0"/>
              <a:t>Al dar el primer paso, serás capaz de recorrer sin titubear el resto del camino:</a:t>
            </a:r>
          </a:p>
          <a:p>
            <a:pPr fontAlgn="base"/>
            <a:endParaRPr lang="es-PE" b="1" dirty="0" smtClean="0"/>
          </a:p>
          <a:p>
            <a:pPr algn="ctr" fontAlgn="base"/>
            <a:r>
              <a:rPr lang="es-PE" b="1" dirty="0" smtClean="0"/>
              <a:t>No es necesario ver todo el camino para dar un primer paso, éste es el que más cuesta porque venimos con demasiadas dudas atadas a los tobillos que nos impiden avanzar, pero cuando damos ese primer paso, somos imparables.</a:t>
            </a:r>
          </a:p>
          <a:p>
            <a:endParaRPr lang="es-PE" b="1" dirty="0"/>
          </a:p>
        </p:txBody>
      </p:sp>
    </p:spTree>
  </p:cSld>
  <p:clrMapOvr>
    <a:masterClrMapping/>
  </p:clrMapOvr>
  <p:transition advTm="2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chemeClr val="accent3">
                <a:lumMod val="50000"/>
                <a:shade val="67500"/>
                <a:satMod val="115000"/>
              </a:schemeClr>
            </a:gs>
            <a:gs pos="100000">
              <a:schemeClr val="accent3">
                <a:lumMod val="5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stock-photo-10274368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C000"/>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1"/>
              </a:gs>
              <a:gs pos="50000">
                <a:schemeClr val="accent3">
                  <a:lumMod val="50000"/>
                  <a:shade val="67500"/>
                  <a:satMod val="115000"/>
                </a:schemeClr>
              </a:gs>
              <a:gs pos="100000">
                <a:schemeClr val="accent3">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3d-abstract-flowers.jpg"/>
          <p:cNvPicPr>
            <a:picLocks noChangeAspect="1"/>
          </p:cNvPicPr>
          <p:nvPr/>
        </p:nvPicPr>
        <p:blipFill>
          <a:blip r:embed="rId3"/>
          <a:stretch>
            <a:fillRect/>
          </a:stretch>
        </p:blipFill>
        <p:spPr>
          <a:xfrm>
            <a:off x="49599" y="0"/>
            <a:ext cx="9094401"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strVal val="ppt_h"/>
                                          </p:val>
                                        </p:tav>
                                      </p:tavLst>
                                    </p:anim>
                                    <p:set>
                                      <p:cBhvr>
                                        <p:cTn id="10" dur="1" fill="hold">
                                          <p:stCondLst>
                                            <p:cond delay="2999"/>
                                          </p:stCondLst>
                                        </p:cTn>
                                        <p:tgtEl>
                                          <p:spTgt spid="4"/>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4/3*ppt_w"/>
                                          </p:val>
                                        </p:tav>
                                      </p:tavLst>
                                    </p:anim>
                                    <p:anim calcmode="lin" valueType="num">
                                      <p:cBhvr>
                                        <p:cTn id="16" dur="3000"/>
                                        <p:tgtEl>
                                          <p:spTgt spid="3"/>
                                        </p:tgtEl>
                                        <p:attrNameLst>
                                          <p:attrName>ppt_h</p:attrName>
                                        </p:attrNameLst>
                                      </p:cBhvr>
                                      <p:tavLst>
                                        <p:tav tm="0">
                                          <p:val>
                                            <p:strVal val="ppt_h"/>
                                          </p:val>
                                        </p:tav>
                                        <p:tav tm="100000">
                                          <p:val>
                                            <p:strVal val="4/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CC66"/>
            </a:gs>
            <a:gs pos="50000">
              <a:srgbClr val="C04CA7">
                <a:shade val="67500"/>
                <a:satMod val="115000"/>
              </a:srgbClr>
            </a:gs>
            <a:gs pos="100000">
              <a:srgbClr val="C04CA7">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276833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CC0099"/>
              </a:gs>
              <a:gs pos="50000">
                <a:srgbClr val="FFB989">
                  <a:shade val="67500"/>
                  <a:satMod val="115000"/>
                </a:srgbClr>
              </a:gs>
              <a:gs pos="100000">
                <a:srgbClr val="FFB989">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9900"/>
              </a:gs>
              <a:gs pos="50000">
                <a:srgbClr val="D486C3">
                  <a:shade val="67500"/>
                  <a:satMod val="115000"/>
                </a:srgbClr>
              </a:gs>
              <a:gs pos="100000">
                <a:srgbClr val="D486C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3d-abstract-flowers.jpg"/>
          <p:cNvPicPr>
            <a:picLocks noChangeAspect="1"/>
          </p:cNvPicPr>
          <p:nvPr/>
        </p:nvPicPr>
        <p:blipFill>
          <a:blip r:embed="rId3"/>
          <a:stretch>
            <a:fillRect/>
          </a:stretch>
        </p:blipFill>
        <p:spPr>
          <a:xfrm>
            <a:off x="49599" y="0"/>
            <a:ext cx="9094401"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2/3*ppt_w"/>
                                          </p:val>
                                        </p:tav>
                                      </p:tavLst>
                                    </p:anim>
                                    <p:anim calcmode="lin" valueType="num">
                                      <p:cBhvr>
                                        <p:cTn id="16" dur="5000"/>
                                        <p:tgtEl>
                                          <p:spTgt spid="3"/>
                                        </p:tgtEl>
                                        <p:attrNameLst>
                                          <p:attrName>ppt_h</p:attrName>
                                        </p:attrNameLst>
                                      </p:cBhvr>
                                      <p:tavLst>
                                        <p:tav tm="0">
                                          <p:val>
                                            <p:strVal val="ppt_h"/>
                                          </p:val>
                                        </p:tav>
                                        <p:tav tm="100000">
                                          <p:val>
                                            <p:strVal val="2/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0000">
              <a:srgbClr val="FFCCFF">
                <a:shade val="67500"/>
                <a:satMod val="115000"/>
              </a:srgbClr>
            </a:gs>
            <a:gs pos="100000">
              <a:srgbClr val="FFCC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0d2358ae.png"/>
          <p:cNvPicPr>
            <a:picLocks noChangeAspect="1"/>
          </p:cNvPicPr>
          <p:nvPr/>
        </p:nvPicPr>
        <p:blipFill>
          <a:blip r:embed="rId2"/>
          <a:srcRect b="5263"/>
          <a:stretch>
            <a:fillRect/>
          </a:stretch>
        </p:blipFill>
        <p:spPr>
          <a:xfrm>
            <a:off x="2000248" y="0"/>
            <a:ext cx="7143752" cy="5143500"/>
          </a:xfrm>
          <a:prstGeom prst="rect">
            <a:avLst/>
          </a:prstGeom>
        </p:spPr>
      </p:pic>
      <p:sp>
        <p:nvSpPr>
          <p:cNvPr id="3" name="2 CuadroTexto"/>
          <p:cNvSpPr txBox="1"/>
          <p:nvPr/>
        </p:nvSpPr>
        <p:spPr>
          <a:xfrm>
            <a:off x="214282" y="1142990"/>
            <a:ext cx="6357982" cy="2308324"/>
          </a:xfrm>
          <a:prstGeom prst="rect">
            <a:avLst/>
          </a:prstGeom>
          <a:noFill/>
        </p:spPr>
        <p:txBody>
          <a:bodyPr wrap="square" rtlCol="0">
            <a:spAutoFit/>
          </a:bodyPr>
          <a:lstStyle/>
          <a:p>
            <a:pPr algn="ctr" fontAlgn="base"/>
            <a:r>
              <a:rPr lang="es-PE" b="1" dirty="0" smtClean="0"/>
              <a:t>Le dirás adiós a los miedos que te mantienen atado a cualquier situación actual que no sea de tu agrado:</a:t>
            </a:r>
          </a:p>
          <a:p>
            <a:endParaRPr lang="es-PE" dirty="0" smtClean="0"/>
          </a:p>
          <a:p>
            <a:pPr algn="ctr"/>
            <a:r>
              <a:rPr lang="es-PE" b="1" dirty="0" smtClean="0"/>
              <a:t>Los miedos son la reacción natural de nuestra mente cada vez que nos planteamos un cambio, incluso aquellos que suenan súper prometedores y cuando te acostumbras a actuar a pesar de su existencia, ellos tienden a dejar de interferir</a:t>
            </a:r>
            <a:endParaRPr lang="es-PE" b="1" dirty="0"/>
          </a:p>
        </p:txBody>
      </p:sp>
    </p:spTree>
  </p:cSld>
  <p:clrMapOvr>
    <a:masterClrMapping/>
  </p:clrMapOvr>
  <p:transition advTm="3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8100000" scaled="1"/>
          <a:tileRect/>
        </a:gradFill>
        <a:effectLst/>
      </p:bgPr>
    </p:bg>
    <p:spTree>
      <p:nvGrpSpPr>
        <p:cNvPr id="1" name=""/>
        <p:cNvGrpSpPr/>
        <p:nvPr/>
      </p:nvGrpSpPr>
      <p:grpSpPr>
        <a:xfrm>
          <a:off x="0" y="0"/>
          <a:ext cx="0" cy="0"/>
          <a:chOff x="0" y="0"/>
          <a:chExt cx="0" cy="0"/>
        </a:xfrm>
      </p:grpSpPr>
      <p:pic>
        <p:nvPicPr>
          <p:cNvPr id="2" name="1 Imagen" descr="stock-photo-10273898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262F13"/>
              </a:gs>
              <a:gs pos="50000">
                <a:schemeClr val="bg1">
                  <a:shade val="67500"/>
                  <a:satMod val="115000"/>
                </a:schemeClr>
              </a:gs>
              <a:gs pos="100000">
                <a:schemeClr val="bg1">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3d-abstract-flowers.jpg"/>
          <p:cNvPicPr>
            <a:picLocks noChangeAspect="1"/>
          </p:cNvPicPr>
          <p:nvPr/>
        </p:nvPicPr>
        <p:blipFill>
          <a:blip r:embed="rId3"/>
          <a:stretch>
            <a:fillRect/>
          </a:stretch>
        </p:blipFill>
        <p:spPr>
          <a:xfrm>
            <a:off x="49599" y="0"/>
            <a:ext cx="9094401"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8" presetClass="exit" presetSubtype="12" fill="hold" grpId="0" nodeType="withEffect">
                                  <p:stCondLst>
                                    <p:cond delay="0"/>
                                  </p:stCondLst>
                                  <p:childTnLst>
                                    <p:animEffect transition="out" filter="strips(downLeft)">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par>
                                <p:cTn id="10" presetID="18" presetClass="exit" presetSubtype="3" fill="hold" grpId="0" nodeType="withEffect">
                                  <p:stCondLst>
                                    <p:cond delay="0"/>
                                  </p:stCondLst>
                                  <p:childTnLst>
                                    <p:animEffect transition="out" filter="strips(upRight)">
                                      <p:cBhvr>
                                        <p:cTn id="11" dur="5000"/>
                                        <p:tgtEl>
                                          <p:spTgt spid="4"/>
                                        </p:tgtEl>
                                      </p:cBhvr>
                                    </p:animEffect>
                                    <p:set>
                                      <p:cBhvr>
                                        <p:cTn id="12" dur="1" fill="hold">
                                          <p:stCondLst>
                                            <p:cond delay="4999"/>
                                          </p:stCondLst>
                                        </p:cTn>
                                        <p:tgtEl>
                                          <p:spTgt spid="4"/>
                                        </p:tgtEl>
                                        <p:attrNameLst>
                                          <p:attrName>style.visibility</p:attrName>
                                        </p:attrNameLst>
                                      </p:cBhvr>
                                      <p:to>
                                        <p:strVal val="hidden"/>
                                      </p:to>
                                    </p:set>
                                  </p:childTnLst>
                                </p:cTn>
                              </p:par>
                              <p:par>
                                <p:cTn id="13" presetID="3" presetClass="exit" presetSubtype="10" fill="hold" grpId="1" nodeType="withEffect">
                                  <p:stCondLst>
                                    <p:cond delay="0"/>
                                  </p:stCondLst>
                                  <p:childTnLst>
                                    <p:animEffect transition="out" filter="blinds(horizontal)">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18" presetClass="entr" presetSubtype="1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strips(downLeft)">
                                      <p:cBhvr>
                                        <p:cTn id="21" dur="5000"/>
                                        <p:tgtEl>
                                          <p:spTgt spid="2"/>
                                        </p:tgtEl>
                                      </p:cBhvr>
                                    </p:animEffect>
                                  </p:childTnLst>
                                </p:cTn>
                              </p:par>
                              <p:par>
                                <p:cTn id="22" presetID="23" presetClass="entr" presetSubtype="288"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5000" fill="hold"/>
                                        <p:tgtEl>
                                          <p:spTgt spid="2"/>
                                        </p:tgtEl>
                                        <p:attrNameLst>
                                          <p:attrName>ppt_w</p:attrName>
                                        </p:attrNameLst>
                                      </p:cBhvr>
                                      <p:tavLst>
                                        <p:tav tm="0">
                                          <p:val>
                                            <p:strVal val="4/3*#ppt_w"/>
                                          </p:val>
                                        </p:tav>
                                        <p:tav tm="100000">
                                          <p:val>
                                            <p:strVal val="#ppt_w"/>
                                          </p:val>
                                        </p:tav>
                                      </p:tavLst>
                                    </p:anim>
                                    <p:anim calcmode="lin" valueType="num">
                                      <p:cBhvr>
                                        <p:cTn id="25"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chemeClr val="accent2">
                <a:lumMod val="75000"/>
                <a:shade val="67500"/>
                <a:satMod val="115000"/>
              </a:schemeClr>
            </a:gs>
            <a:gs pos="100000">
              <a:schemeClr val="accent2">
                <a:lumMod val="75000"/>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stock-photo-102732830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2">
                  <a:lumMod val="50000"/>
                </a:schemeClr>
              </a:gs>
              <a:gs pos="50000">
                <a:srgbClr val="FFC000">
                  <a:shade val="67500"/>
                  <a:satMod val="115000"/>
                </a:srgbClr>
              </a:gs>
              <a:gs pos="100000">
                <a:srgbClr val="FFC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C000"/>
              </a:gs>
              <a:gs pos="50000">
                <a:schemeClr val="accent2">
                  <a:lumMod val="50000"/>
                  <a:shade val="67500"/>
                  <a:satMod val="115000"/>
                </a:schemeClr>
              </a:gs>
              <a:gs pos="100000">
                <a:schemeClr val="accent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3d-abstract-flowers.jpg"/>
          <p:cNvPicPr>
            <a:picLocks noChangeAspect="1"/>
          </p:cNvPicPr>
          <p:nvPr/>
        </p:nvPicPr>
        <p:blipFill>
          <a:blip r:embed="rId3"/>
          <a:stretch>
            <a:fillRect/>
          </a:stretch>
        </p:blipFill>
        <p:spPr>
          <a:xfrm>
            <a:off x="49599" y="0"/>
            <a:ext cx="9094401"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
                                          </p:val>
                                        </p:tav>
                                      </p:tavLst>
                                    </p:anim>
                                    <p:anim calcmode="lin" valueType="num">
                                      <p:cBhvr>
                                        <p:cTn id="9" dur="5000"/>
                                        <p:tgtEl>
                                          <p:spTgt spid="4"/>
                                        </p:tgtEl>
                                        <p:attrNameLst>
                                          <p:attrName>ppt_y</p:attrName>
                                        </p:attrNameLst>
                                      </p:cBhvr>
                                      <p:tavLst>
                                        <p:tav tm="0">
                                          <p:val>
                                            <p:strVal val="ppt_y"/>
                                          </p:val>
                                        </p:tav>
                                        <p:tav tm="100000">
                                          <p:val>
                                            <p:strVal val="ppt_y-ppt_h/2"/>
                                          </p:val>
                                        </p:tav>
                                      </p:tavLst>
                                    </p:anim>
                                    <p:anim calcmode="lin" valueType="num">
                                      <p:cBhvr>
                                        <p:cTn id="10" dur="5000"/>
                                        <p:tgtEl>
                                          <p:spTgt spid="4"/>
                                        </p:tgtEl>
                                        <p:attrNameLst>
                                          <p:attrName>ppt_w</p:attrName>
                                        </p:attrNameLst>
                                      </p:cBhvr>
                                      <p:tavLst>
                                        <p:tav tm="0">
                                          <p:val>
                                            <p:strVal val="ppt_w"/>
                                          </p:val>
                                        </p:tav>
                                        <p:tav tm="100000">
                                          <p:val>
                                            <p:strVal val="ppt_w"/>
                                          </p:val>
                                        </p:tav>
                                      </p:tavLst>
                                    </p:anim>
                                    <p:anim calcmode="lin" valueType="num">
                                      <p:cBhvr>
                                        <p:cTn id="11" dur="5000"/>
                                        <p:tgtEl>
                                          <p:spTgt spid="4"/>
                                        </p:tgtEl>
                                        <p:attrNameLst>
                                          <p:attrName>ppt_h</p:attrName>
                                        </p:attrNameLst>
                                      </p:cBhvr>
                                      <p:tavLst>
                                        <p:tav tm="0">
                                          <p:val>
                                            <p:strVal val="ppt_h"/>
                                          </p:val>
                                        </p:tav>
                                        <p:tav tm="100000">
                                          <p:val>
                                            <p:fltVal val="0"/>
                                          </p:val>
                                        </p:tav>
                                      </p:tavLst>
                                    </p:anim>
                                    <p:set>
                                      <p:cBhvr>
                                        <p:cTn id="12" dur="1" fill="hold">
                                          <p:stCondLst>
                                            <p:cond delay="4999"/>
                                          </p:stCondLst>
                                        </p:cTn>
                                        <p:tgtEl>
                                          <p:spTgt spid="4"/>
                                        </p:tgtEl>
                                        <p:attrNameLst>
                                          <p:attrName>style.visibility</p:attrName>
                                        </p:attrNameLst>
                                      </p:cBhvr>
                                      <p:to>
                                        <p:strVal val="hidden"/>
                                      </p:to>
                                    </p:set>
                                  </p:childTnLst>
                                </p:cTn>
                              </p:par>
                              <p:par>
                                <p:cTn id="13" presetID="3" presetClass="exit" presetSubtype="10" fill="hold" grpId="1" nodeType="withEffect">
                                  <p:stCondLst>
                                    <p:cond delay="0"/>
                                  </p:stCondLst>
                                  <p:childTnLst>
                                    <p:animEffect transition="out" filter="blinds(horizont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xit" presetSubtype="4" fill="hold" grpId="0" nodeType="withEffect">
                                  <p:stCondLst>
                                    <p:cond delay="0"/>
                                  </p:stCondLst>
                                  <p:childTnLst>
                                    <p:anim calcmode="lin" valueType="num">
                                      <p:cBhvr>
                                        <p:cTn id="17" dur="5000"/>
                                        <p:tgtEl>
                                          <p:spTgt spid="3"/>
                                        </p:tgtEl>
                                        <p:attrNameLst>
                                          <p:attrName>ppt_x</p:attrName>
                                        </p:attrNameLst>
                                      </p:cBhvr>
                                      <p:tavLst>
                                        <p:tav tm="0">
                                          <p:val>
                                            <p:strVal val="ppt_x"/>
                                          </p:val>
                                        </p:tav>
                                        <p:tav tm="100000">
                                          <p:val>
                                            <p:strVal val="ppt_x"/>
                                          </p:val>
                                        </p:tav>
                                      </p:tavLst>
                                    </p:anim>
                                    <p:anim calcmode="lin" valueType="num">
                                      <p:cBhvr>
                                        <p:cTn id="18" dur="5000"/>
                                        <p:tgtEl>
                                          <p:spTgt spid="3"/>
                                        </p:tgtEl>
                                        <p:attrNameLst>
                                          <p:attrName>ppt_y</p:attrName>
                                        </p:attrNameLst>
                                      </p:cBhvr>
                                      <p:tavLst>
                                        <p:tav tm="0">
                                          <p:val>
                                            <p:strVal val="ppt_y"/>
                                          </p:val>
                                        </p:tav>
                                        <p:tav tm="100000">
                                          <p:val>
                                            <p:strVal val="ppt_y+ppt_h/2"/>
                                          </p:val>
                                        </p:tav>
                                      </p:tavLst>
                                    </p:anim>
                                    <p:anim calcmode="lin" valueType="num">
                                      <p:cBhvr>
                                        <p:cTn id="19" dur="5000"/>
                                        <p:tgtEl>
                                          <p:spTgt spid="3"/>
                                        </p:tgtEl>
                                        <p:attrNameLst>
                                          <p:attrName>ppt_w</p:attrName>
                                        </p:attrNameLst>
                                      </p:cBhvr>
                                      <p:tavLst>
                                        <p:tav tm="0">
                                          <p:val>
                                            <p:strVal val="ppt_w"/>
                                          </p:val>
                                        </p:tav>
                                        <p:tav tm="100000">
                                          <p:val>
                                            <p:strVal val="ppt_w"/>
                                          </p:val>
                                        </p:tav>
                                      </p:tavLst>
                                    </p:anim>
                                    <p:anim calcmode="lin" valueType="num">
                                      <p:cBhvr>
                                        <p:cTn id="20" dur="5000"/>
                                        <p:tgtEl>
                                          <p:spTgt spid="3"/>
                                        </p:tgtEl>
                                        <p:attrNameLst>
                                          <p:attrName>ppt_h</p:attrName>
                                        </p:attrNameLst>
                                      </p:cBhvr>
                                      <p:tavLst>
                                        <p:tav tm="0">
                                          <p:val>
                                            <p:strVal val="ppt_h"/>
                                          </p:val>
                                        </p:tav>
                                        <p:tav tm="100000">
                                          <p:val>
                                            <p:fltVal val="0"/>
                                          </p:val>
                                        </p:tav>
                                      </p:tavLst>
                                    </p:anim>
                                    <p:set>
                                      <p:cBhvr>
                                        <p:cTn id="21" dur="1" fill="hold">
                                          <p:stCondLst>
                                            <p:cond delay="4999"/>
                                          </p:stCondLst>
                                        </p:cTn>
                                        <p:tgtEl>
                                          <p:spTgt spid="3"/>
                                        </p:tgtEl>
                                        <p:attrNameLst>
                                          <p:attrName>style.visibility</p:attrName>
                                        </p:attrNameLst>
                                      </p:cBhvr>
                                      <p:to>
                                        <p:strVal val="hidden"/>
                                      </p:to>
                                    </p:set>
                                  </p:childTnLst>
                                </p:cTn>
                              </p:par>
                              <p:par>
                                <p:cTn id="22" presetID="3" presetClass="exit" presetSubtype="10" fill="hold" grpId="1" nodeType="withEffect">
                                  <p:stCondLst>
                                    <p:cond delay="0"/>
                                  </p:stCondLst>
                                  <p:childTnLst>
                                    <p:animEffect transition="out" filter="blinds(horizontal)">
                                      <p:cBhvr>
                                        <p:cTn id="23" dur="5000"/>
                                        <p:tgtEl>
                                          <p:spTgt spid="3"/>
                                        </p:tgtEl>
                                      </p:cBhvr>
                                    </p:animEffect>
                                    <p:set>
                                      <p:cBhvr>
                                        <p:cTn id="24" dur="1" fill="hold">
                                          <p:stCondLst>
                                            <p:cond delay="4999"/>
                                          </p:stCondLst>
                                        </p:cTn>
                                        <p:tgtEl>
                                          <p:spTgt spid="3"/>
                                        </p:tgtEl>
                                        <p:attrNameLst>
                                          <p:attrName>style.visibility</p:attrName>
                                        </p:attrNameLst>
                                      </p:cBhvr>
                                      <p:to>
                                        <p:strVal val="hidden"/>
                                      </p:to>
                                    </p:set>
                                  </p:childTnLst>
                                </p:cTn>
                              </p:par>
                              <p:par>
                                <p:cTn id="25" presetID="23" presetClass="entr" presetSubtype="27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0" fill="hold"/>
                                        <p:tgtEl>
                                          <p:spTgt spid="2"/>
                                        </p:tgtEl>
                                        <p:attrNameLst>
                                          <p:attrName>ppt_w</p:attrName>
                                        </p:attrNameLst>
                                      </p:cBhvr>
                                      <p:tavLst>
                                        <p:tav tm="0">
                                          <p:val>
                                            <p:strVal val="2/3*#ppt_w"/>
                                          </p:val>
                                        </p:tav>
                                        <p:tav tm="100000">
                                          <p:val>
                                            <p:strVal val="#ppt_w"/>
                                          </p:val>
                                        </p:tav>
                                      </p:tavLst>
                                    </p:anim>
                                    <p:anim calcmode="lin" valueType="num">
                                      <p:cBhvr>
                                        <p:cTn id="28" dur="5000" fill="hold"/>
                                        <p:tgtEl>
                                          <p:spTgt spid="2"/>
                                        </p:tgtEl>
                                        <p:attrNameLst>
                                          <p:attrName>ppt_h</p:attrName>
                                        </p:attrNameLst>
                                      </p:cBhvr>
                                      <p:tavLst>
                                        <p:tav tm="0">
                                          <p:val>
                                            <p:strVal val="2/3*#ppt_h"/>
                                          </p:val>
                                        </p:tav>
                                        <p:tav tm="100000">
                                          <p:val>
                                            <p:strVal val="#ppt_h"/>
                                          </p:val>
                                        </p:tav>
                                      </p:tavLst>
                                    </p:anim>
                                  </p:childTnLst>
                                </p:cTn>
                              </p:par>
                              <p:par>
                                <p:cTn id="29" presetID="16" presetClass="entr" presetSubtype="42"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outHorizontal)">
                                      <p:cBhvr>
                                        <p:cTn id="3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582A04"/>
            </a:gs>
            <a:gs pos="50000">
              <a:srgbClr val="FFB989">
                <a:shade val="67500"/>
                <a:satMod val="115000"/>
              </a:srgbClr>
            </a:gs>
            <a:gs pos="100000">
              <a:srgbClr val="FFB98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4b273ac4.png"/>
          <p:cNvPicPr>
            <a:picLocks noChangeAspect="1"/>
          </p:cNvPicPr>
          <p:nvPr/>
        </p:nvPicPr>
        <p:blipFill>
          <a:blip r:embed="rId2"/>
          <a:stretch>
            <a:fillRect/>
          </a:stretch>
        </p:blipFill>
        <p:spPr>
          <a:xfrm>
            <a:off x="0" y="0"/>
            <a:ext cx="5357818" cy="5143500"/>
          </a:xfrm>
          <a:prstGeom prst="rect">
            <a:avLst/>
          </a:prstGeom>
        </p:spPr>
      </p:pic>
      <p:sp>
        <p:nvSpPr>
          <p:cNvPr id="4" name="3 CuadroTexto"/>
          <p:cNvSpPr txBox="1"/>
          <p:nvPr/>
        </p:nvSpPr>
        <p:spPr>
          <a:xfrm>
            <a:off x="2928926" y="785800"/>
            <a:ext cx="4714908" cy="2031325"/>
          </a:xfrm>
          <a:prstGeom prst="rect">
            <a:avLst/>
          </a:prstGeom>
          <a:noFill/>
        </p:spPr>
        <p:txBody>
          <a:bodyPr wrap="square" rtlCol="0">
            <a:spAutoFit/>
          </a:bodyPr>
          <a:lstStyle/>
          <a:p>
            <a:pPr algn="ctr" fontAlgn="base"/>
            <a:r>
              <a:rPr lang="es-PE" b="1" dirty="0" smtClean="0"/>
              <a:t>Verás tu potencial:</a:t>
            </a:r>
            <a:endParaRPr lang="es-PE" dirty="0" smtClean="0"/>
          </a:p>
          <a:p>
            <a:pPr fontAlgn="base"/>
            <a:endParaRPr lang="es-PE" dirty="0" smtClean="0"/>
          </a:p>
          <a:p>
            <a:pPr algn="ctr" fontAlgn="base"/>
            <a:r>
              <a:rPr lang="es-PE" b="1" dirty="0" smtClean="0"/>
              <a:t>Todas tus capacidades, tu creatividad, tu inteligencia asomarán su esplendor para mostrarte una nueva realidad. Esta es de la razones mas importantes.</a:t>
            </a:r>
          </a:p>
          <a:p>
            <a:pPr algn="ctr"/>
            <a:endParaRPr lang="es-PE" b="1" dirty="0"/>
          </a:p>
        </p:txBody>
      </p:sp>
    </p:spTree>
  </p:cSld>
  <p:clrMapOvr>
    <a:masterClrMapping/>
  </p:clrMapOvr>
  <p:transition advTm="2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D486C3">
                <a:shade val="67500"/>
                <a:satMod val="115000"/>
              </a:srgbClr>
            </a:gs>
            <a:gs pos="100000">
              <a:srgbClr val="D486C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274747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D486C3">
                  <a:shade val="67500"/>
                  <a:satMod val="115000"/>
                </a:srgbClr>
              </a:gs>
              <a:gs pos="100000">
                <a:srgbClr val="D486C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2">
                  <a:lumMod val="9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3d-abstract-flowers.jpg"/>
          <p:cNvPicPr>
            <a:picLocks noChangeAspect="1"/>
          </p:cNvPicPr>
          <p:nvPr/>
        </p:nvPicPr>
        <p:blipFill>
          <a:blip r:embed="rId3"/>
          <a:stretch>
            <a:fillRect/>
          </a:stretch>
        </p:blipFill>
        <p:spPr>
          <a:xfrm>
            <a:off x="49599" y="0"/>
            <a:ext cx="9094401"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8" presetClass="exit" presetSubtype="6" fill="hold" grpId="1" nodeType="withEffect">
                                  <p:stCondLst>
                                    <p:cond delay="0"/>
                                  </p:stCondLst>
                                  <p:childTnLst>
                                    <p:animEffect transition="out" filter="strips(downRigh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3" presetClass="entr" presetSubtype="1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horizont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102765939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3">
                  <a:lumMod val="75000"/>
                </a:schemeClr>
              </a:gs>
              <a:gs pos="50000">
                <a:srgbClr val="703D1E">
                  <a:shade val="67500"/>
                  <a:satMod val="115000"/>
                </a:srgbClr>
              </a:gs>
              <a:gs pos="100000">
                <a:srgbClr val="703D1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accent6">
                  <a:lumMod val="75000"/>
                </a:schemeClr>
              </a:gs>
              <a:gs pos="50000">
                <a:srgbClr val="FFC000">
                  <a:shade val="67500"/>
                  <a:satMod val="115000"/>
                </a:srgbClr>
              </a:gs>
              <a:gs pos="100000">
                <a:srgbClr val="FFC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3d-abstract-flowers.jpg"/>
          <p:cNvPicPr>
            <a:picLocks noChangeAspect="1"/>
          </p:cNvPicPr>
          <p:nvPr/>
        </p:nvPicPr>
        <p:blipFill>
          <a:blip r:embed="rId3"/>
          <a:stretch>
            <a:fillRect/>
          </a:stretch>
        </p:blipFill>
        <p:spPr>
          <a:xfrm>
            <a:off x="49599" y="0"/>
            <a:ext cx="9094401"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0000">
              <a:srgbClr val="9999FF">
                <a:shade val="67500"/>
                <a:satMod val="115000"/>
              </a:srgbClr>
            </a:gs>
            <a:gs pos="100000">
              <a:srgbClr val="99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7e3cc14b.png"/>
          <p:cNvPicPr>
            <a:picLocks noChangeAspect="1"/>
          </p:cNvPicPr>
          <p:nvPr/>
        </p:nvPicPr>
        <p:blipFill>
          <a:blip r:embed="rId2"/>
          <a:stretch>
            <a:fillRect/>
          </a:stretch>
        </p:blipFill>
        <p:spPr>
          <a:xfrm>
            <a:off x="3929059" y="0"/>
            <a:ext cx="5214942" cy="5214942"/>
          </a:xfrm>
          <a:prstGeom prst="rect">
            <a:avLst/>
          </a:prstGeom>
        </p:spPr>
      </p:pic>
      <p:sp>
        <p:nvSpPr>
          <p:cNvPr id="4" name="3 CuadroTexto"/>
          <p:cNvSpPr txBox="1"/>
          <p:nvPr/>
        </p:nvSpPr>
        <p:spPr>
          <a:xfrm>
            <a:off x="928663" y="1071552"/>
            <a:ext cx="4714907" cy="2585323"/>
          </a:xfrm>
          <a:prstGeom prst="rect">
            <a:avLst/>
          </a:prstGeom>
          <a:noFill/>
        </p:spPr>
        <p:txBody>
          <a:bodyPr wrap="square" rtlCol="0">
            <a:spAutoFit/>
          </a:bodyPr>
          <a:lstStyle/>
          <a:p>
            <a:pPr algn="ctr" fontAlgn="base"/>
            <a:r>
              <a:rPr lang="es-PE" b="1" dirty="0" smtClean="0"/>
              <a:t>Aparecerán las oportunidades adecuadas:</a:t>
            </a:r>
            <a:endParaRPr lang="es-PE" dirty="0" smtClean="0"/>
          </a:p>
          <a:p>
            <a:pPr algn="ctr" fontAlgn="base"/>
            <a:endParaRPr lang="es-PE" dirty="0" smtClean="0"/>
          </a:p>
          <a:p>
            <a:pPr algn="ctr" fontAlgn="base"/>
            <a:r>
              <a:rPr lang="es-PE" b="1" dirty="0" smtClean="0"/>
              <a:t>Una vez que decidas salir de tu zona de confort, verás como todo pareciese trabajar a tu favor. Aparecerán las personas adecuadas, las situaciones, los recursos, las ideas y todo te planteará frente a ti las oportunidades que no debes desperdiciar.</a:t>
            </a:r>
          </a:p>
          <a:p>
            <a:pPr algn="ctr"/>
            <a:endParaRPr lang="es-PE" dirty="0"/>
          </a:p>
        </p:txBody>
      </p:sp>
    </p:spTree>
  </p:cSld>
  <p:clrMapOvr>
    <a:masterClrMapping/>
  </p:clrMapOvr>
  <p:transition advTm="3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C265D"/>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stock-photo-102743207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C04CA7">
                  <a:shade val="67500"/>
                  <a:satMod val="115000"/>
                </a:srgbClr>
              </a:gs>
              <a:gs pos="100000">
                <a:srgbClr val="C04CA7">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2"/>
              </a:gs>
              <a:gs pos="50000">
                <a:schemeClr val="accent3">
                  <a:lumMod val="50000"/>
                  <a:shade val="67500"/>
                  <a:satMod val="115000"/>
                </a:schemeClr>
              </a:gs>
              <a:gs pos="100000">
                <a:schemeClr val="accent3">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3d-abstract-flowers.jpg"/>
          <p:cNvPicPr>
            <a:picLocks noChangeAspect="1"/>
          </p:cNvPicPr>
          <p:nvPr/>
        </p:nvPicPr>
        <p:blipFill>
          <a:blip r:embed="rId3"/>
          <a:stretch>
            <a:fillRect/>
          </a:stretch>
        </p:blipFill>
        <p:spPr>
          <a:xfrm>
            <a:off x="49599" y="0"/>
            <a:ext cx="9094401"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fltVal val="0"/>
                                          </p:val>
                                        </p:tav>
                                      </p:tavLst>
                                    </p:anim>
                                    <p:set>
                                      <p:cBhvr>
                                        <p:cTn id="10" dur="1" fill="hold">
                                          <p:stCondLst>
                                            <p:cond delay="4999"/>
                                          </p:stCondLst>
                                        </p:cTn>
                                        <p:tgtEl>
                                          <p:spTgt spid="4"/>
                                        </p:tgtEl>
                                        <p:attrNameLst>
                                          <p:attrName>style.visibility</p:attrName>
                                        </p:attrNameLst>
                                      </p:cBhvr>
                                      <p:to>
                                        <p:strVal val="hidden"/>
                                      </p:to>
                                    </p:set>
                                  </p:childTnLst>
                                </p:cTn>
                              </p:par>
                              <p:par>
                                <p:cTn id="11" presetID="16" presetClass="exit" presetSubtype="37" fill="hold" grpId="1" nodeType="withEffect">
                                  <p:stCondLst>
                                    <p:cond delay="0"/>
                                  </p:stCondLst>
                                  <p:childTnLst>
                                    <p:animEffect transition="out" filter="barn(outVertic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2/3*ppt_w"/>
                                          </p:val>
                                        </p:tav>
                                      </p:tavLst>
                                    </p:anim>
                                    <p:anim calcmode="lin" valueType="num">
                                      <p:cBhvr>
                                        <p:cTn id="16" dur="5000"/>
                                        <p:tgtEl>
                                          <p:spTgt spid="3"/>
                                        </p:tgtEl>
                                        <p:attrNameLst>
                                          <p:attrName>ppt_h</p:attrName>
                                        </p:attrNameLst>
                                      </p:cBhvr>
                                      <p:tavLst>
                                        <p:tav tm="0">
                                          <p:val>
                                            <p:strVal val="ppt_h"/>
                                          </p:val>
                                        </p:tav>
                                        <p:tav tm="100000">
                                          <p:val>
                                            <p:strVal val="2/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9900CC">
                <a:shade val="67500"/>
                <a:satMod val="115000"/>
              </a:srgbClr>
            </a:gs>
            <a:gs pos="100000">
              <a:srgbClr val="9900CC">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10276093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9900CC">
                  <a:shade val="67500"/>
                  <a:satMod val="115000"/>
                </a:srgbClr>
              </a:gs>
              <a:gs pos="100000">
                <a:srgbClr val="9900CC">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1"/>
              </a:gs>
              <a:gs pos="50000">
                <a:srgbClr val="D486C3">
                  <a:shade val="67500"/>
                  <a:satMod val="115000"/>
                </a:srgbClr>
              </a:gs>
              <a:gs pos="100000">
                <a:srgbClr val="D486C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3d-abstract-flowers.jpg"/>
          <p:cNvPicPr>
            <a:picLocks noChangeAspect="1"/>
          </p:cNvPicPr>
          <p:nvPr/>
        </p:nvPicPr>
        <p:blipFill>
          <a:blip r:embed="rId3"/>
          <a:stretch>
            <a:fillRect/>
          </a:stretch>
        </p:blipFill>
        <p:spPr>
          <a:xfrm>
            <a:off x="0" y="0"/>
            <a:ext cx="9144000"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xit" presetSubtype="288" fill="hold" grpId="1" nodeType="withEffect">
                                  <p:stCondLst>
                                    <p:cond delay="0"/>
                                  </p:stCondLst>
                                  <p:childTnLst>
                                    <p:anim calcmode="lin" valueType="num">
                                      <p:cBhvr>
                                        <p:cTn id="18" dur="5000"/>
                                        <p:tgtEl>
                                          <p:spTgt spid="3"/>
                                        </p:tgtEl>
                                        <p:attrNameLst>
                                          <p:attrName>ppt_w</p:attrName>
                                        </p:attrNameLst>
                                      </p:cBhvr>
                                      <p:tavLst>
                                        <p:tav tm="0">
                                          <p:val>
                                            <p:strVal val="ppt_w"/>
                                          </p:val>
                                        </p:tav>
                                        <p:tav tm="100000">
                                          <p:val>
                                            <p:strVal val="2/3*ppt_w"/>
                                          </p:val>
                                        </p:tav>
                                      </p:tavLst>
                                    </p:anim>
                                    <p:anim calcmode="lin" valueType="num">
                                      <p:cBhvr>
                                        <p:cTn id="19" dur="5000"/>
                                        <p:tgtEl>
                                          <p:spTgt spid="3"/>
                                        </p:tgtEl>
                                        <p:attrNameLst>
                                          <p:attrName>ppt_h</p:attrName>
                                        </p:attrNameLst>
                                      </p:cBhvr>
                                      <p:tavLst>
                                        <p:tav tm="0">
                                          <p:val>
                                            <p:strVal val="ppt_h"/>
                                          </p:val>
                                        </p:tav>
                                        <p:tav tm="100000">
                                          <p:val>
                                            <p:strVal val="2/3*ppt_h"/>
                                          </p:val>
                                        </p:tav>
                                      </p:tavLst>
                                    </p:anim>
                                    <p:set>
                                      <p:cBhvr>
                                        <p:cTn id="20" dur="1" fill="hold">
                                          <p:stCondLst>
                                            <p:cond delay="4999"/>
                                          </p:stCondLst>
                                        </p:cTn>
                                        <p:tgtEl>
                                          <p:spTgt spid="3"/>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18ea660f.png"/>
          <p:cNvPicPr>
            <a:picLocks noChangeAspect="1"/>
          </p:cNvPicPr>
          <p:nvPr/>
        </p:nvPicPr>
        <p:blipFill>
          <a:blip r:embed="rId2"/>
          <a:srcRect t="6780" b="6985"/>
          <a:stretch>
            <a:fillRect/>
          </a:stretch>
        </p:blipFill>
        <p:spPr>
          <a:xfrm>
            <a:off x="0" y="0"/>
            <a:ext cx="4214810" cy="5143500"/>
          </a:xfrm>
          <a:prstGeom prst="rect">
            <a:avLst/>
          </a:prstGeom>
        </p:spPr>
      </p:pic>
      <p:sp>
        <p:nvSpPr>
          <p:cNvPr id="4" name="3 CuadroTexto"/>
          <p:cNvSpPr txBox="1"/>
          <p:nvPr/>
        </p:nvSpPr>
        <p:spPr>
          <a:xfrm>
            <a:off x="2428860" y="1428742"/>
            <a:ext cx="5429288" cy="2031325"/>
          </a:xfrm>
          <a:prstGeom prst="rect">
            <a:avLst/>
          </a:prstGeom>
          <a:noFill/>
        </p:spPr>
        <p:txBody>
          <a:bodyPr wrap="square" rtlCol="0">
            <a:spAutoFit/>
          </a:bodyPr>
          <a:lstStyle/>
          <a:p>
            <a:pPr algn="ctr" fontAlgn="base"/>
            <a:r>
              <a:rPr lang="es-PE" b="1" dirty="0" smtClean="0"/>
              <a:t>Te acercarás a tus sueños:</a:t>
            </a:r>
            <a:endParaRPr lang="es-PE" dirty="0" smtClean="0"/>
          </a:p>
          <a:p>
            <a:pPr algn="ctr"/>
            <a:endParaRPr lang="es-PE" dirty="0" smtClean="0"/>
          </a:p>
          <a:p>
            <a:pPr algn="ctr"/>
            <a:r>
              <a:rPr lang="es-PE" b="1" dirty="0" smtClean="0"/>
              <a:t>Raras veces los sueños están en esa zona limitada, están más allá, más arriba, tenemos que estrenar nuestras alas para alcanzarlos. Cada día pregúntate si estás más cerca que ayer de tus sueños… eso te dará una pista de si estás o no cercando tu destino</a:t>
            </a:r>
            <a:endParaRPr lang="es-PE" b="1" dirty="0"/>
          </a:p>
        </p:txBody>
      </p:sp>
    </p:spTree>
  </p:cSld>
  <p:clrMapOvr>
    <a:masterClrMapping/>
  </p:clrMapOvr>
  <p:transition advTm="30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40000"/>
                <a:lumOff val="60000"/>
              </a:schemeClr>
            </a:gs>
            <a:gs pos="50000">
              <a:srgbClr val="3333FF">
                <a:shade val="67500"/>
                <a:satMod val="115000"/>
              </a:srgbClr>
            </a:gs>
            <a:gs pos="100000">
              <a:srgbClr val="3333FF">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10287601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322710"/>
              </a:gs>
              <a:gs pos="50000">
                <a:srgbClr val="FFCC66">
                  <a:shade val="67500"/>
                  <a:satMod val="115000"/>
                </a:srgbClr>
              </a:gs>
              <a:gs pos="100000">
                <a:srgbClr val="FFCC66">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tx2">
                  <a:lumMod val="60000"/>
                  <a:lumOff val="40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3d-abstract-flowers.jpg"/>
          <p:cNvPicPr>
            <a:picLocks noChangeAspect="1"/>
          </p:cNvPicPr>
          <p:nvPr/>
        </p:nvPicPr>
        <p:blipFill>
          <a:blip r:embed="rId3"/>
          <a:stretch>
            <a:fillRect/>
          </a:stretch>
        </p:blipFill>
        <p:spPr>
          <a:xfrm>
            <a:off x="0" y="0"/>
            <a:ext cx="9144000"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66"/>
            </a:gs>
            <a:gs pos="45000">
              <a:srgbClr val="FF7A00"/>
            </a:gs>
            <a:gs pos="70000">
              <a:srgbClr val="FF0300"/>
            </a:gs>
            <a:gs pos="100000">
              <a:srgbClr val="4D0808"/>
            </a:gs>
          </a:gsLst>
          <a:lin ang="5400000" scaled="0"/>
          <a:tileRect/>
        </a:gradFill>
        <a:effectLst/>
      </p:bgPr>
    </p:bg>
    <p:spTree>
      <p:nvGrpSpPr>
        <p:cNvPr id="1" name=""/>
        <p:cNvGrpSpPr/>
        <p:nvPr/>
      </p:nvGrpSpPr>
      <p:grpSpPr>
        <a:xfrm>
          <a:off x="0" y="0"/>
          <a:ext cx="0" cy="0"/>
          <a:chOff x="0" y="0"/>
          <a:chExt cx="0" cy="0"/>
        </a:xfrm>
      </p:grpSpPr>
      <p:pic>
        <p:nvPicPr>
          <p:cNvPr id="2" name="1 Imagen" descr="stock-photo-10277233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DC6D"/>
              </a:gs>
              <a:gs pos="50000">
                <a:srgbClr val="FF0066">
                  <a:shade val="67500"/>
                  <a:satMod val="115000"/>
                </a:srgbClr>
              </a:gs>
              <a:gs pos="100000">
                <a:srgbClr val="FF0066">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0066"/>
              </a:gs>
              <a:gs pos="45000">
                <a:srgbClr val="FF7A00"/>
              </a:gs>
              <a:gs pos="70000">
                <a:srgbClr val="FF0300"/>
              </a:gs>
              <a:gs pos="100000">
                <a:srgbClr val="4D0808"/>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3d-abstract-flowers.jpg"/>
          <p:cNvPicPr>
            <a:picLocks noChangeAspect="1"/>
          </p:cNvPicPr>
          <p:nvPr/>
        </p:nvPicPr>
        <p:blipFill>
          <a:blip r:embed="rId3"/>
          <a:stretch>
            <a:fillRect/>
          </a:stretch>
        </p:blipFill>
        <p:spPr>
          <a:xfrm>
            <a:off x="0" y="0"/>
            <a:ext cx="9144000"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8" presetClass="exit" presetSubtype="6" fill="hold" grpId="1" nodeType="withEffect">
                                  <p:stCondLst>
                                    <p:cond delay="0"/>
                                  </p:stCondLst>
                                  <p:childTnLst>
                                    <p:animEffect transition="out" filter="strips(downRigh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5" presetClass="entr" presetSubtype="5"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heckerboard(down)">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25000">
              <a:srgbClr val="21D6E0"/>
            </a:gs>
            <a:gs pos="75000">
              <a:srgbClr val="0087E6"/>
            </a:gs>
            <a:gs pos="100000">
              <a:srgbClr val="005CBF"/>
            </a:gs>
          </a:gsLst>
          <a:lin ang="5400000" scaled="1"/>
        </a:gradFill>
        <a:effectLst/>
      </p:bgPr>
    </p:bg>
    <p:spTree>
      <p:nvGrpSpPr>
        <p:cNvPr id="1" name=""/>
        <p:cNvGrpSpPr/>
        <p:nvPr/>
      </p:nvGrpSpPr>
      <p:grpSpPr>
        <a:xfrm>
          <a:off x="0" y="0"/>
          <a:ext cx="0" cy="0"/>
          <a:chOff x="0" y="0"/>
          <a:chExt cx="0" cy="0"/>
        </a:xfrm>
      </p:grpSpPr>
      <p:pic>
        <p:nvPicPr>
          <p:cNvPr id="2" name="1 Imagen" descr="223b6ae2.png"/>
          <p:cNvPicPr>
            <a:picLocks noChangeAspect="1"/>
          </p:cNvPicPr>
          <p:nvPr/>
        </p:nvPicPr>
        <p:blipFill>
          <a:blip r:embed="rId2"/>
          <a:stretch>
            <a:fillRect/>
          </a:stretch>
        </p:blipFill>
        <p:spPr>
          <a:xfrm>
            <a:off x="5072066" y="0"/>
            <a:ext cx="4071934" cy="5203440"/>
          </a:xfrm>
          <a:prstGeom prst="rect">
            <a:avLst/>
          </a:prstGeom>
        </p:spPr>
      </p:pic>
      <p:sp>
        <p:nvSpPr>
          <p:cNvPr id="4" name="3 CuadroTexto"/>
          <p:cNvSpPr txBox="1"/>
          <p:nvPr/>
        </p:nvSpPr>
        <p:spPr>
          <a:xfrm>
            <a:off x="1214414" y="1714494"/>
            <a:ext cx="5000660" cy="2308324"/>
          </a:xfrm>
          <a:prstGeom prst="rect">
            <a:avLst/>
          </a:prstGeom>
          <a:noFill/>
        </p:spPr>
        <p:txBody>
          <a:bodyPr wrap="square" rtlCol="0">
            <a:spAutoFit/>
          </a:bodyPr>
          <a:lstStyle/>
          <a:p>
            <a:pPr algn="ctr" fontAlgn="base"/>
            <a:r>
              <a:rPr lang="es-PE" b="1" dirty="0" smtClean="0"/>
              <a:t>Sorprenderás a muchos:</a:t>
            </a:r>
            <a:endParaRPr lang="es-PE" dirty="0" smtClean="0"/>
          </a:p>
          <a:p>
            <a:pPr algn="ctr" fontAlgn="base"/>
            <a:endParaRPr lang="es-PE" dirty="0" smtClean="0"/>
          </a:p>
          <a:p>
            <a:pPr algn="ctr" fontAlgn="base"/>
            <a:r>
              <a:rPr lang="es-PE" b="1" dirty="0" smtClean="0"/>
              <a:t>Esto para muchos no es un plus, pero para otros que disfrutan mucho del reconocimiento de los demás, les resulta muy gratificante dejar con la boca abierta a más de uno, a los que nos creyeron capaces y en especial a los que no.</a:t>
            </a:r>
          </a:p>
          <a:p>
            <a:pPr algn="ctr"/>
            <a:endParaRPr lang="es-PE" b="1" dirty="0"/>
          </a:p>
        </p:txBody>
      </p:sp>
    </p:spTree>
  </p:cSld>
  <p:clrMapOvr>
    <a:masterClrMapping/>
  </p:clrMapOvr>
  <p:transition advTm="30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50000">
              <a:schemeClr val="accent3">
                <a:lumMod val="75000"/>
                <a:shade val="67500"/>
                <a:satMod val="115000"/>
              </a:schemeClr>
            </a:gs>
            <a:gs pos="100000">
              <a:schemeClr val="accent3">
                <a:lumMod val="75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stock-photo-102833837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28536" y="-38100"/>
            <a:ext cx="9144000" cy="5143500"/>
          </a:xfrm>
          <a:prstGeom prst="rect">
            <a:avLst/>
          </a:prstGeom>
          <a:gradFill flip="none" rotWithShape="1">
            <a:gsLst>
              <a:gs pos="0">
                <a:srgbClr val="503500"/>
              </a:gs>
              <a:gs pos="50000">
                <a:srgbClr val="FFDC6D">
                  <a:shade val="67500"/>
                  <a:satMod val="115000"/>
                </a:srgbClr>
              </a:gs>
              <a:gs pos="100000">
                <a:srgbClr val="FFDC6D">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C000"/>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3d-abstract-flowers.jpg"/>
          <p:cNvPicPr>
            <a:picLocks noChangeAspect="1"/>
          </p:cNvPicPr>
          <p:nvPr/>
        </p:nvPicPr>
        <p:blipFill>
          <a:blip r:embed="rId3"/>
          <a:stretch>
            <a:fillRect/>
          </a:stretch>
        </p:blipFill>
        <p:spPr>
          <a:xfrm>
            <a:off x="0" y="0"/>
            <a:ext cx="9144000"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fltVal val="0"/>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660033"/>
            </a:gs>
            <a:gs pos="50000">
              <a:srgbClr val="FFCC66">
                <a:shade val="67500"/>
                <a:satMod val="115000"/>
              </a:srgbClr>
            </a:gs>
            <a:gs pos="100000">
              <a:srgbClr val="FFCC6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281658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DC6D"/>
              </a:gs>
              <a:gs pos="50000">
                <a:srgbClr val="A80054">
                  <a:shade val="67500"/>
                  <a:satMod val="115000"/>
                </a:srgbClr>
              </a:gs>
              <a:gs pos="100000">
                <a:srgbClr val="A80054">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3d-abstract-flowers.jpg"/>
          <p:cNvPicPr>
            <a:picLocks noChangeAspect="1"/>
          </p:cNvPicPr>
          <p:nvPr/>
        </p:nvPicPr>
        <p:blipFill>
          <a:blip r:embed="rId3"/>
          <a:stretch>
            <a:fillRect/>
          </a:stretch>
        </p:blipFill>
        <p:spPr>
          <a:xfrm>
            <a:off x="0" y="0"/>
            <a:ext cx="9144000"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0" scaled="1"/>
        </a:gradFill>
        <a:effectLst/>
      </p:bgPr>
    </p:bg>
    <p:spTree>
      <p:nvGrpSpPr>
        <p:cNvPr id="1" name=""/>
        <p:cNvGrpSpPr/>
        <p:nvPr/>
      </p:nvGrpSpPr>
      <p:grpSpPr>
        <a:xfrm>
          <a:off x="0" y="0"/>
          <a:ext cx="0" cy="0"/>
          <a:chOff x="0" y="0"/>
          <a:chExt cx="0" cy="0"/>
        </a:xfrm>
      </p:grpSpPr>
      <p:pic>
        <p:nvPicPr>
          <p:cNvPr id="3" name="2 Imagen" descr="23126889.png"/>
          <p:cNvPicPr>
            <a:picLocks noChangeAspect="1"/>
          </p:cNvPicPr>
          <p:nvPr/>
        </p:nvPicPr>
        <p:blipFill>
          <a:blip r:embed="rId2"/>
          <a:stretch>
            <a:fillRect/>
          </a:stretch>
        </p:blipFill>
        <p:spPr>
          <a:xfrm>
            <a:off x="4043362" y="0"/>
            <a:ext cx="5100638" cy="5143500"/>
          </a:xfrm>
          <a:prstGeom prst="rect">
            <a:avLst/>
          </a:prstGeom>
        </p:spPr>
      </p:pic>
      <p:sp>
        <p:nvSpPr>
          <p:cNvPr id="5" name="4 CuadroTexto"/>
          <p:cNvSpPr txBox="1"/>
          <p:nvPr/>
        </p:nvSpPr>
        <p:spPr>
          <a:xfrm>
            <a:off x="642911" y="1928808"/>
            <a:ext cx="3929090" cy="2308324"/>
          </a:xfrm>
          <a:prstGeom prst="rect">
            <a:avLst/>
          </a:prstGeom>
          <a:noFill/>
        </p:spPr>
        <p:txBody>
          <a:bodyPr wrap="square" rtlCol="0">
            <a:spAutoFit/>
          </a:bodyPr>
          <a:lstStyle/>
          <a:p>
            <a:pPr algn="ctr" fontAlgn="base"/>
            <a:r>
              <a:rPr lang="es-PE" b="1" dirty="0" smtClean="0"/>
              <a:t>Desarrollarás tu audacia:</a:t>
            </a:r>
            <a:endParaRPr lang="es-PE" dirty="0" smtClean="0"/>
          </a:p>
          <a:p>
            <a:pPr algn="ctr" fontAlgn="base"/>
            <a:endParaRPr lang="es-PE" b="1" dirty="0" smtClean="0"/>
          </a:p>
          <a:p>
            <a:pPr algn="ctr" fontAlgn="base"/>
            <a:r>
              <a:rPr lang="es-PE" b="1" dirty="0" smtClean="0"/>
              <a:t>La sagacidad que desarrollamos al decidir salir de nuestra zona de confort es incomparable. Nos volveremos águilas en ese nuevo mundo que hemos decidido conocer.</a:t>
            </a:r>
          </a:p>
          <a:p>
            <a:pPr algn="ctr"/>
            <a:endParaRPr lang="es-PE" b="1" dirty="0"/>
          </a:p>
        </p:txBody>
      </p:sp>
    </p:spTree>
  </p:cSld>
  <p:clrMapOvr>
    <a:masterClrMapping/>
  </p:clrMapOvr>
  <p:transition advTm="30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rgbClr val="0079F2">
                <a:shade val="67500"/>
                <a:satMod val="115000"/>
              </a:srgbClr>
            </a:gs>
            <a:gs pos="100000">
              <a:srgbClr val="0079F2">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nature-3263198-1560x104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FF6699">
                  <a:shade val="67500"/>
                  <a:satMod val="115000"/>
                </a:srgbClr>
              </a:gs>
              <a:gs pos="100000">
                <a:srgbClr val="FF66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C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3d-abstract-flowers.jpg"/>
          <p:cNvPicPr>
            <a:picLocks noChangeAspect="1"/>
          </p:cNvPicPr>
          <p:nvPr/>
        </p:nvPicPr>
        <p:blipFill>
          <a:blip r:embed="rId3"/>
          <a:stretch>
            <a:fillRect/>
          </a:stretch>
        </p:blipFill>
        <p:spPr>
          <a:xfrm>
            <a:off x="0" y="0"/>
            <a:ext cx="9144000"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21" presetClass="exit" presetSubtype="1" fill="hold" grpId="1" nodeType="withEffect">
                                  <p:stCondLst>
                                    <p:cond delay="0"/>
                                  </p:stCondLst>
                                  <p:childTnLst>
                                    <p:animEffect transition="out" filter="wheel(1)">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21" presetClass="exit" presetSubtype="3" fill="hold" grpId="1" nodeType="withEffect">
                                  <p:stCondLst>
                                    <p:cond delay="0"/>
                                  </p:stCondLst>
                                  <p:childTnLst>
                                    <p:animEffect transition="out" filter="wheel(3)">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21" presetClass="entr" presetSubtype="8"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heel(8)">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E60000"/>
            </a:gs>
            <a:gs pos="50000">
              <a:srgbClr val="FFDC6D">
                <a:shade val="67500"/>
                <a:satMod val="115000"/>
              </a:srgbClr>
            </a:gs>
            <a:gs pos="100000">
              <a:srgbClr val="FFDC6D">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2821718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E60000">
                  <a:shade val="67500"/>
                  <a:satMod val="115000"/>
                </a:srgbClr>
              </a:gs>
              <a:gs pos="100000">
                <a:srgbClr val="E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3d-abstract-flowers.jpg"/>
          <p:cNvPicPr>
            <a:picLocks noChangeAspect="1"/>
          </p:cNvPicPr>
          <p:nvPr/>
        </p:nvPicPr>
        <p:blipFill>
          <a:blip r:embed="rId3"/>
          <a:stretch>
            <a:fillRect/>
          </a:stretch>
        </p:blipFill>
        <p:spPr>
          <a:xfrm>
            <a:off x="0" y="0"/>
            <a:ext cx="9144000"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4"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16" presetClass="exit" presetSubtype="37" fill="hold" grpId="1" nodeType="withEffect">
                                  <p:stCondLst>
                                    <p:cond delay="0"/>
                                  </p:stCondLst>
                                  <p:childTnLst>
                                    <p:animEffect transition="out" filter="barn(outVertic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Vertic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1C230F"/>
            </a:gs>
            <a:gs pos="50000">
              <a:schemeClr val="accent3">
                <a:lumMod val="60000"/>
                <a:lumOff val="40000"/>
                <a:shade val="67500"/>
                <a:satMod val="115000"/>
              </a:schemeClr>
            </a:gs>
            <a:gs pos="100000">
              <a:schemeClr val="accent3">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a567fd37.png"/>
          <p:cNvPicPr>
            <a:picLocks noChangeAspect="1"/>
          </p:cNvPicPr>
          <p:nvPr/>
        </p:nvPicPr>
        <p:blipFill>
          <a:blip r:embed="rId2"/>
          <a:stretch>
            <a:fillRect/>
          </a:stretch>
        </p:blipFill>
        <p:spPr>
          <a:xfrm>
            <a:off x="0" y="0"/>
            <a:ext cx="6357950" cy="5143500"/>
          </a:xfrm>
          <a:prstGeom prst="rect">
            <a:avLst/>
          </a:prstGeom>
        </p:spPr>
      </p:pic>
      <p:sp>
        <p:nvSpPr>
          <p:cNvPr id="5" name="4 CuadroTexto"/>
          <p:cNvSpPr txBox="1"/>
          <p:nvPr/>
        </p:nvSpPr>
        <p:spPr>
          <a:xfrm>
            <a:off x="2285984" y="1071552"/>
            <a:ext cx="6143668" cy="2308324"/>
          </a:xfrm>
          <a:prstGeom prst="rect">
            <a:avLst/>
          </a:prstGeom>
          <a:noFill/>
        </p:spPr>
        <p:txBody>
          <a:bodyPr wrap="square" rtlCol="0">
            <a:spAutoFit/>
          </a:bodyPr>
          <a:lstStyle/>
          <a:p>
            <a:pPr algn="ctr" fontAlgn="base"/>
            <a:r>
              <a:rPr lang="es-PE" b="1" dirty="0" smtClean="0"/>
              <a:t>Vivirás mucho más entusiasmado:</a:t>
            </a:r>
            <a:endParaRPr lang="es-PE" dirty="0" smtClean="0"/>
          </a:p>
          <a:p>
            <a:pPr fontAlgn="base"/>
            <a:endParaRPr lang="es-PE" dirty="0" smtClean="0"/>
          </a:p>
          <a:p>
            <a:pPr algn="ctr" fontAlgn="base"/>
            <a:r>
              <a:rPr lang="es-PE" b="1" dirty="0" smtClean="0"/>
              <a:t>Nada le da más razones a la vida que decidir ir tras lo que queremos, que salir de la zona de confort y reconocer que estamos superando los límites que pensamos que eran parte de nuestras vidas, nada como probarnos las alas y darnos cuenta de que eran nuestras.</a:t>
            </a:r>
          </a:p>
          <a:p>
            <a:pPr algn="ctr"/>
            <a:endParaRPr lang="es-PE" b="1" dirty="0"/>
          </a:p>
        </p:txBody>
      </p:sp>
    </p:spTree>
  </p:cSld>
  <p:clrMapOvr>
    <a:masterClrMapping/>
  </p:clrMapOvr>
  <p:transition advTm="30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18000">
              <a:srgbClr val="6969FF"/>
            </a:gs>
            <a:gs pos="50000">
              <a:srgbClr val="3333FF">
                <a:shade val="67500"/>
                <a:satMod val="115000"/>
              </a:srgbClr>
            </a:gs>
            <a:gs pos="100000">
              <a:srgbClr val="3333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309070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7030A0"/>
              </a:gs>
              <a:gs pos="50000">
                <a:srgbClr val="C9C9FF">
                  <a:shade val="67500"/>
                  <a:satMod val="115000"/>
                </a:srgbClr>
              </a:gs>
              <a:gs pos="100000">
                <a:srgbClr val="C9C9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3d-abstract-flowers.jpg"/>
          <p:cNvPicPr>
            <a:picLocks noChangeAspect="1"/>
          </p:cNvPicPr>
          <p:nvPr/>
        </p:nvPicPr>
        <p:blipFill>
          <a:blip r:embed="rId3"/>
          <a:stretch>
            <a:fillRect/>
          </a:stretch>
        </p:blipFill>
        <p:spPr>
          <a:xfrm>
            <a:off x="0" y="0"/>
            <a:ext cx="9144000"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3" presetClass="exit" presetSubtype="10" fill="hold" grpId="1" nodeType="withEffect">
                                  <p:stCondLst>
                                    <p:cond delay="0"/>
                                  </p:stCondLst>
                                  <p:childTnLst>
                                    <p:animEffect transition="out" filter="blinds(horizont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6600">
                <a:shade val="67500"/>
                <a:satMod val="115000"/>
              </a:srgbClr>
            </a:gs>
            <a:gs pos="100000">
              <a:srgbClr val="FF66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288047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452103"/>
              </a:gs>
              <a:gs pos="50000">
                <a:srgbClr val="F9AB6B">
                  <a:shade val="67500"/>
                  <a:satMod val="115000"/>
                </a:srgbClr>
              </a:gs>
              <a:gs pos="100000">
                <a:srgbClr val="F9AB6B">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6600"/>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3d-abstract-flowers.jpg"/>
          <p:cNvPicPr>
            <a:picLocks noChangeAspect="1"/>
          </p:cNvPicPr>
          <p:nvPr/>
        </p:nvPicPr>
        <p:blipFill>
          <a:blip r:embed="rId3"/>
          <a:stretch>
            <a:fillRect/>
          </a:stretch>
        </p:blipFill>
        <p:spPr>
          <a:xfrm>
            <a:off x="0" y="0"/>
            <a:ext cx="9144000"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1"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2/3*ppt_w"/>
                                          </p:val>
                                        </p:tav>
                                      </p:tavLst>
                                    </p:anim>
                                    <p:anim calcmode="lin" valueType="num">
                                      <p:cBhvr>
                                        <p:cTn id="16" dur="5000"/>
                                        <p:tgtEl>
                                          <p:spTgt spid="3"/>
                                        </p:tgtEl>
                                        <p:attrNameLst>
                                          <p:attrName>ppt_h</p:attrName>
                                        </p:attrNameLst>
                                      </p:cBhvr>
                                      <p:tavLst>
                                        <p:tav tm="0">
                                          <p:val>
                                            <p:strVal val="ppt_h"/>
                                          </p:val>
                                        </p:tav>
                                        <p:tav tm="100000">
                                          <p:val>
                                            <p:strVal val="2/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0"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50000">
              <a:schemeClr val="accent3">
                <a:lumMod val="60000"/>
                <a:lumOff val="40000"/>
                <a:shade val="67500"/>
                <a:satMod val="115000"/>
              </a:schemeClr>
            </a:gs>
            <a:gs pos="100000">
              <a:schemeClr val="accent3">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c9f3207f.png"/>
          <p:cNvPicPr>
            <a:picLocks noChangeAspect="1"/>
          </p:cNvPicPr>
          <p:nvPr/>
        </p:nvPicPr>
        <p:blipFill>
          <a:blip r:embed="rId2"/>
          <a:stretch>
            <a:fillRect/>
          </a:stretch>
        </p:blipFill>
        <p:spPr>
          <a:xfrm>
            <a:off x="0" y="0"/>
            <a:ext cx="5500694" cy="5143500"/>
          </a:xfrm>
          <a:prstGeom prst="rect">
            <a:avLst/>
          </a:prstGeom>
        </p:spPr>
      </p:pic>
      <p:sp>
        <p:nvSpPr>
          <p:cNvPr id="4" name="3 CuadroTexto"/>
          <p:cNvSpPr txBox="1"/>
          <p:nvPr/>
        </p:nvSpPr>
        <p:spPr>
          <a:xfrm>
            <a:off x="3357554" y="1357304"/>
            <a:ext cx="5143535" cy="3416320"/>
          </a:xfrm>
          <a:prstGeom prst="rect">
            <a:avLst/>
          </a:prstGeom>
          <a:noFill/>
        </p:spPr>
        <p:txBody>
          <a:bodyPr wrap="square" rtlCol="0">
            <a:spAutoFit/>
          </a:bodyPr>
          <a:lstStyle/>
          <a:p>
            <a:pPr algn="ctr" fontAlgn="base"/>
            <a:r>
              <a:rPr lang="es-PE" b="1" dirty="0" smtClean="0"/>
              <a:t>Serás ejemplo y fuente de inspiración de quienes te rodean:</a:t>
            </a:r>
            <a:endParaRPr lang="es-PE" dirty="0" smtClean="0"/>
          </a:p>
          <a:p>
            <a:pPr algn="ctr" fontAlgn="base"/>
            <a:endParaRPr lang="es-PE" b="1" dirty="0" smtClean="0"/>
          </a:p>
          <a:p>
            <a:pPr algn="ctr" fontAlgn="base"/>
            <a:r>
              <a:rPr lang="es-PE" b="1" dirty="0" smtClean="0"/>
              <a:t>La gente que nos quiere y que tiene fe en nosotros, nos admirará por atrevernos, vamos a inspirar sus vidas, a decirle a todos a través de nuestra experiencia que es posible, que vale la pena, que saltar hacia lo desconocido no es una locura y que quedarnos marchitándonos, guardando todo lo que sabemos que somos capaces de hacer y de dar sí lo es.</a:t>
            </a:r>
          </a:p>
          <a:p>
            <a:pPr algn="ctr"/>
            <a:endParaRPr lang="es-PE" b="1" dirty="0"/>
          </a:p>
        </p:txBody>
      </p:sp>
    </p:spTree>
  </p:cSld>
  <p:clrMapOvr>
    <a:masterClrMapping/>
  </p:clrMapOvr>
  <p:transition advTm="40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2F2A36"/>
            </a:gs>
            <a:gs pos="50000">
              <a:schemeClr val="accent4">
                <a:lumMod val="60000"/>
                <a:lumOff val="40000"/>
                <a:shade val="67500"/>
                <a:satMod val="115000"/>
              </a:schemeClr>
            </a:gs>
            <a:gs pos="100000">
              <a:schemeClr val="accent4">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0286357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2D1341"/>
              </a:gs>
              <a:gs pos="50000">
                <a:srgbClr val="CC99FF">
                  <a:shade val="67500"/>
                  <a:satMod val="115000"/>
                </a:srgbClr>
              </a:gs>
              <a:gs pos="100000">
                <a:srgbClr val="CC99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7030A0"/>
              </a:gs>
              <a:gs pos="50000">
                <a:srgbClr val="FFCCFF">
                  <a:shade val="67500"/>
                  <a:satMod val="115000"/>
                </a:srgbClr>
              </a:gs>
              <a:gs pos="100000">
                <a:srgbClr val="FFCC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3d-abstract-flowers.jpg"/>
          <p:cNvPicPr>
            <a:picLocks noChangeAspect="1"/>
          </p:cNvPicPr>
          <p:nvPr/>
        </p:nvPicPr>
        <p:blipFill>
          <a:blip r:embed="rId3"/>
          <a:stretch>
            <a:fillRect/>
          </a:stretch>
        </p:blipFill>
        <p:spPr>
          <a:xfrm>
            <a:off x="0" y="0"/>
            <a:ext cx="9144000"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8" presetClass="exit" presetSubtype="6" fill="hold" grpId="1" nodeType="withEffect">
                                  <p:stCondLst>
                                    <p:cond delay="0"/>
                                  </p:stCondLst>
                                  <p:childTnLst>
                                    <p:animEffect transition="out" filter="strips(downRigh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4" presetClass="entr" presetSubtype="3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ox(out)">
                                      <p:cBhvr>
                                        <p:cTn id="23"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9900">
                <a:shade val="67500"/>
                <a:satMod val="115000"/>
              </a:srgbClr>
            </a:gs>
            <a:gs pos="100000">
              <a:srgbClr val="FF99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3075814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B989"/>
              </a:gs>
              <a:gs pos="50000">
                <a:schemeClr val="accent6">
                  <a:lumMod val="50000"/>
                  <a:shade val="67500"/>
                  <a:satMod val="115000"/>
                </a:schemeClr>
              </a:gs>
              <a:gs pos="100000">
                <a:schemeClr val="accent6">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3d-abstract-flowers.jpg"/>
          <p:cNvPicPr>
            <a:picLocks noChangeAspect="1"/>
          </p:cNvPicPr>
          <p:nvPr/>
        </p:nvPicPr>
        <p:blipFill>
          <a:blip r:embed="rId3"/>
          <a:stretch>
            <a:fillRect/>
          </a:stretch>
        </p:blipFill>
        <p:spPr>
          <a:xfrm>
            <a:off x="0" y="0"/>
            <a:ext cx="9144000"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1"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3" presetClass="exit" presetSubtype="10" fill="hold" grpId="1" nodeType="withEffect">
                                  <p:stCondLst>
                                    <p:cond delay="0"/>
                                  </p:stCondLst>
                                  <p:childTnLst>
                                    <p:animEffect transition="out" filter="blinds(horizont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301702"/>
            </a:gs>
            <a:gs pos="50000">
              <a:srgbClr val="E5B88B">
                <a:shade val="67500"/>
                <a:satMod val="115000"/>
              </a:srgbClr>
            </a:gs>
            <a:gs pos="100000">
              <a:srgbClr val="E5B88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c574ca69.png"/>
          <p:cNvPicPr>
            <a:picLocks noChangeAspect="1"/>
          </p:cNvPicPr>
          <p:nvPr/>
        </p:nvPicPr>
        <p:blipFill>
          <a:blip r:embed="rId2"/>
          <a:stretch>
            <a:fillRect/>
          </a:stretch>
        </p:blipFill>
        <p:spPr>
          <a:xfrm flipH="1" flipV="1">
            <a:off x="3214678" y="0"/>
            <a:ext cx="5929322" cy="5143500"/>
          </a:xfrm>
          <a:prstGeom prst="rect">
            <a:avLst/>
          </a:prstGeom>
        </p:spPr>
      </p:pic>
      <p:sp>
        <p:nvSpPr>
          <p:cNvPr id="4" name="3 CuadroTexto"/>
          <p:cNvSpPr txBox="1"/>
          <p:nvPr/>
        </p:nvSpPr>
        <p:spPr>
          <a:xfrm>
            <a:off x="714348" y="571486"/>
            <a:ext cx="5857915" cy="2585323"/>
          </a:xfrm>
          <a:prstGeom prst="rect">
            <a:avLst/>
          </a:prstGeom>
          <a:noFill/>
        </p:spPr>
        <p:txBody>
          <a:bodyPr wrap="square" rtlCol="0">
            <a:spAutoFit/>
          </a:bodyPr>
          <a:lstStyle/>
          <a:p>
            <a:pPr algn="ctr" fontAlgn="base"/>
            <a:r>
              <a:rPr lang="es-PE" b="1" dirty="0" smtClean="0"/>
              <a:t>Te alinearás con tu propósito de vida:</a:t>
            </a:r>
            <a:endParaRPr lang="es-PE" dirty="0" smtClean="0"/>
          </a:p>
          <a:p>
            <a:pPr algn="ctr" fontAlgn="base"/>
            <a:endParaRPr lang="es-PE" dirty="0" smtClean="0"/>
          </a:p>
          <a:p>
            <a:pPr algn="ctr" fontAlgn="base"/>
            <a:r>
              <a:rPr lang="es-PE" b="1" dirty="0" smtClean="0"/>
              <a:t>Quizás esta es la clave de todo…Tu propósito de vida, lo que le da mayor sentido a tu vida, aquello que tu alma vino a vivir, normalmente no se encuentra en medio de los barrotes que la mente proporciona, sino que va más allá y tenemos que arriesgarnos a ser guiados por nuestro corazón.</a:t>
            </a:r>
          </a:p>
          <a:p>
            <a:pPr algn="ctr"/>
            <a:endParaRPr lang="es-PE" b="1" dirty="0"/>
          </a:p>
        </p:txBody>
      </p:sp>
    </p:spTree>
  </p:cSld>
  <p:clrMapOvr>
    <a:masterClrMapping/>
  </p:clrMapOvr>
  <p:transition advTm="30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E824DA">
                <a:shade val="67500"/>
                <a:satMod val="115000"/>
              </a:srgbClr>
            </a:gs>
            <a:gs pos="100000">
              <a:srgbClr val="E824DA">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302639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CB6E8"/>
              </a:gs>
              <a:gs pos="50000">
                <a:srgbClr val="CC99FF">
                  <a:shade val="67500"/>
                  <a:satMod val="115000"/>
                </a:srgbClr>
              </a:gs>
              <a:gs pos="100000">
                <a:srgbClr val="CC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3d-abstract-flowers.jpg"/>
          <p:cNvPicPr>
            <a:picLocks noChangeAspect="1"/>
          </p:cNvPicPr>
          <p:nvPr/>
        </p:nvPicPr>
        <p:blipFill>
          <a:blip r:embed="rId3"/>
          <a:stretch>
            <a:fillRect/>
          </a:stretch>
        </p:blipFill>
        <p:spPr>
          <a:xfrm>
            <a:off x="0" y="0"/>
            <a:ext cx="9144000"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3">
                <a:lumMod val="50000"/>
                <a:shade val="67500"/>
                <a:satMod val="115000"/>
              </a:schemeClr>
            </a:gs>
            <a:gs pos="100000">
              <a:schemeClr val="accent3">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0292763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1A1508"/>
              </a:gs>
              <a:gs pos="50000">
                <a:srgbClr val="EAC360">
                  <a:shade val="67500"/>
                  <a:satMod val="115000"/>
                </a:srgbClr>
              </a:gs>
              <a:gs pos="100000">
                <a:srgbClr val="EAC36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tx1"/>
              </a:gs>
              <a:gs pos="50000">
                <a:schemeClr val="bg2">
                  <a:lumMod val="50000"/>
                  <a:shade val="67500"/>
                  <a:satMod val="115000"/>
                </a:schemeClr>
              </a:gs>
              <a:gs pos="100000">
                <a:schemeClr val="bg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3d-abstract-flowers.jpg"/>
          <p:cNvPicPr>
            <a:picLocks noChangeAspect="1"/>
          </p:cNvPicPr>
          <p:nvPr/>
        </p:nvPicPr>
        <p:blipFill>
          <a:blip r:embed="rId3"/>
          <a:stretch>
            <a:fillRect/>
          </a:stretch>
        </p:blipFill>
        <p:spPr>
          <a:xfrm>
            <a:off x="0" y="0"/>
            <a:ext cx="9144000"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40000"/>
                <a:lumOff val="60000"/>
              </a:schemeClr>
            </a:gs>
            <a:gs pos="50000">
              <a:schemeClr val="tx2">
                <a:lumMod val="75000"/>
                <a:shade val="67500"/>
                <a:satMod val="115000"/>
              </a:schemeClr>
            </a:gs>
            <a:gs pos="100000">
              <a:schemeClr val="tx2">
                <a:lumMod val="75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e811eeac.png"/>
          <p:cNvPicPr>
            <a:picLocks noChangeAspect="1"/>
          </p:cNvPicPr>
          <p:nvPr/>
        </p:nvPicPr>
        <p:blipFill>
          <a:blip r:embed="rId2"/>
          <a:stretch>
            <a:fillRect/>
          </a:stretch>
        </p:blipFill>
        <p:spPr>
          <a:xfrm>
            <a:off x="0" y="0"/>
            <a:ext cx="6715140" cy="5187184"/>
          </a:xfrm>
          <a:prstGeom prst="rect">
            <a:avLst/>
          </a:prstGeom>
        </p:spPr>
      </p:pic>
      <p:sp>
        <p:nvSpPr>
          <p:cNvPr id="4" name="3 CuadroTexto"/>
          <p:cNvSpPr txBox="1"/>
          <p:nvPr/>
        </p:nvSpPr>
        <p:spPr>
          <a:xfrm>
            <a:off x="3000364" y="1214428"/>
            <a:ext cx="4714908" cy="3016210"/>
          </a:xfrm>
          <a:prstGeom prst="rect">
            <a:avLst/>
          </a:prstGeom>
          <a:noFill/>
        </p:spPr>
        <p:txBody>
          <a:bodyPr wrap="square" rtlCol="0">
            <a:spAutoFit/>
          </a:bodyPr>
          <a:lstStyle/>
          <a:p>
            <a:pPr algn="ctr" fontAlgn="base"/>
            <a:r>
              <a:rPr lang="es-PE" b="1" dirty="0" smtClean="0">
                <a:solidFill>
                  <a:srgbClr val="FFFF00"/>
                </a:solidFill>
              </a:rPr>
              <a:t>Hay muchas más razones, pero de seguro te encantará descubrirlas por ti mismo. La vida siempre nos da nuevas oportunidades… llamadas hoy, úsala, ya tienes diez razones para  salir de tu zona de confort.</a:t>
            </a:r>
          </a:p>
          <a:p>
            <a:pPr algn="ctr" fontAlgn="base"/>
            <a:endParaRPr lang="es-PE" b="1" dirty="0" smtClean="0">
              <a:solidFill>
                <a:srgbClr val="FFFF00"/>
              </a:solidFill>
            </a:endParaRPr>
          </a:p>
          <a:p>
            <a:pPr algn="ctr" fontAlgn="base"/>
            <a:endParaRPr lang="es-PE" b="1" dirty="0" smtClean="0">
              <a:solidFill>
                <a:srgbClr val="FFFF00"/>
              </a:solidFill>
            </a:endParaRPr>
          </a:p>
          <a:p>
            <a:pPr algn="ctr" fontAlgn="base"/>
            <a:endParaRPr lang="es-PE" b="1" dirty="0" smtClean="0">
              <a:solidFill>
                <a:srgbClr val="FFFF00"/>
              </a:solidFill>
            </a:endParaRPr>
          </a:p>
          <a:p>
            <a:pPr algn="ctr" fontAlgn="base"/>
            <a:endParaRPr lang="es-PE" b="1" dirty="0" smtClean="0">
              <a:solidFill>
                <a:srgbClr val="FFFF00"/>
              </a:solidFill>
            </a:endParaRPr>
          </a:p>
          <a:p>
            <a:pPr algn="ctr" fontAlgn="base"/>
            <a:r>
              <a:rPr lang="es-PE" sz="1100" b="1" dirty="0" smtClean="0">
                <a:solidFill>
                  <a:srgbClr val="FFFF00"/>
                </a:solidFill>
              </a:rPr>
              <a:t>Autor del texto: Sara Espejo </a:t>
            </a:r>
          </a:p>
          <a:p>
            <a:pPr algn="ctr"/>
            <a:endParaRPr lang="es-PE" sz="1100" b="1" dirty="0">
              <a:solidFill>
                <a:srgbClr val="FFFF00"/>
              </a:solidFill>
            </a:endParaRPr>
          </a:p>
        </p:txBody>
      </p:sp>
    </p:spTree>
  </p:cSld>
  <p:clrMapOvr>
    <a:masterClrMapping/>
  </p:clrMapOvr>
  <p:transition advTm="2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FCB6E8"/>
            </a:gs>
            <a:gs pos="50000">
              <a:srgbClr val="996633">
                <a:shade val="67500"/>
                <a:satMod val="115000"/>
              </a:srgbClr>
            </a:gs>
            <a:gs pos="100000">
              <a:srgbClr val="996633">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10310689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2A1C26"/>
              </a:gs>
              <a:gs pos="50000">
                <a:srgbClr val="FCB6E8">
                  <a:shade val="67500"/>
                  <a:satMod val="115000"/>
                </a:srgbClr>
              </a:gs>
              <a:gs pos="100000">
                <a:srgbClr val="FCB6E8">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cooltext417625524196747.png"/>
          <p:cNvPicPr>
            <a:picLocks noChangeAspect="1"/>
          </p:cNvPicPr>
          <p:nvPr/>
        </p:nvPicPr>
        <p:blipFill>
          <a:blip r:embed="rId3">
            <a:lum bright="10000" contrast="20000"/>
          </a:blip>
          <a:stretch>
            <a:fillRect/>
          </a:stretch>
        </p:blipFill>
        <p:spPr>
          <a:xfrm rot="20665595">
            <a:off x="6429388" y="3143254"/>
            <a:ext cx="1993651" cy="965079"/>
          </a:xfrm>
          <a:prstGeom prst="rect">
            <a:avLst/>
          </a:prstGeom>
        </p:spPr>
      </p:pic>
      <p:pic>
        <p:nvPicPr>
          <p:cNvPr id="5" name="4 Imagen" descr="3d-abstract-flowers.jpg"/>
          <p:cNvPicPr>
            <a:picLocks noChangeAspect="1"/>
          </p:cNvPicPr>
          <p:nvPr/>
        </p:nvPicPr>
        <p:blipFill>
          <a:blip r:embed="rId4"/>
          <a:stretch>
            <a:fillRect/>
          </a:stretch>
        </p:blipFill>
        <p:spPr>
          <a:xfrm>
            <a:off x="0" y="0"/>
            <a:ext cx="9144000" cy="51435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16" presetClass="exit" presetSubtype="42" fill="hold" grpId="1" nodeType="withEffect">
                                  <p:stCondLst>
                                    <p:cond delay="0"/>
                                  </p:stCondLst>
                                  <p:childTnLst>
                                    <p:animEffect transition="out" filter="barn(outHorizont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5000"/>
                                        <p:tgtEl>
                                          <p:spTgt spid="2"/>
                                        </p:tgtEl>
                                      </p:cBhvr>
                                    </p:animEffect>
                                  </p:childTnLst>
                                </p:cTn>
                              </p:par>
                            </p:childTnLst>
                          </p:cTn>
                        </p:par>
                        <p:par>
                          <p:cTn id="25" fill="hold">
                            <p:stCondLst>
                              <p:cond delay="5000"/>
                            </p:stCondLst>
                            <p:childTnLst>
                              <p:par>
                                <p:cTn id="26" presetID="23" presetClass="entr" presetSubtype="528"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2000" fill="hold"/>
                                        <p:tgtEl>
                                          <p:spTgt spid="4"/>
                                        </p:tgtEl>
                                        <p:attrNameLst>
                                          <p:attrName>ppt_w</p:attrName>
                                        </p:attrNameLst>
                                      </p:cBhvr>
                                      <p:tavLst>
                                        <p:tav tm="0">
                                          <p:val>
                                            <p:fltVal val="0"/>
                                          </p:val>
                                        </p:tav>
                                        <p:tav tm="100000">
                                          <p:val>
                                            <p:strVal val="#ppt_w"/>
                                          </p:val>
                                        </p:tav>
                                      </p:tavLst>
                                    </p:anim>
                                    <p:anim calcmode="lin" valueType="num">
                                      <p:cBhvr>
                                        <p:cTn id="29" dur="2000" fill="hold"/>
                                        <p:tgtEl>
                                          <p:spTgt spid="4"/>
                                        </p:tgtEl>
                                        <p:attrNameLst>
                                          <p:attrName>ppt_h</p:attrName>
                                        </p:attrNameLst>
                                      </p:cBhvr>
                                      <p:tavLst>
                                        <p:tav tm="0">
                                          <p:val>
                                            <p:fltVal val="0"/>
                                          </p:val>
                                        </p:tav>
                                        <p:tav tm="100000">
                                          <p:val>
                                            <p:strVal val="#ppt_h"/>
                                          </p:val>
                                        </p:tav>
                                      </p:tavLst>
                                    </p:anim>
                                    <p:anim calcmode="lin" valueType="num">
                                      <p:cBhvr>
                                        <p:cTn id="30" dur="2000" fill="hold"/>
                                        <p:tgtEl>
                                          <p:spTgt spid="4"/>
                                        </p:tgtEl>
                                        <p:attrNameLst>
                                          <p:attrName>ppt_x</p:attrName>
                                        </p:attrNameLst>
                                      </p:cBhvr>
                                      <p:tavLst>
                                        <p:tav tm="0">
                                          <p:val>
                                            <p:fltVal val="0.5"/>
                                          </p:val>
                                        </p:tav>
                                        <p:tav tm="100000">
                                          <p:val>
                                            <p:strVal val="#ppt_x"/>
                                          </p:val>
                                        </p:tav>
                                      </p:tavLst>
                                    </p:anim>
                                    <p:anim calcmode="lin" valueType="num">
                                      <p:cBhvr>
                                        <p:cTn id="31" dur="200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20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1">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573</Words>
  <Application>Microsoft Office PowerPoint</Application>
  <PresentationFormat>Presentación en pantalla (16:9)</PresentationFormat>
  <Paragraphs>39</Paragraphs>
  <Slides>34</Slides>
  <Notes>0</Notes>
  <HiddenSlides>0</HiddenSlides>
  <MMClips>1</MMClips>
  <ScaleCrop>false</ScaleCrop>
  <HeadingPairs>
    <vt:vector size="4" baseType="variant">
      <vt:variant>
        <vt:lpstr>Tema</vt:lpstr>
      </vt:variant>
      <vt:variant>
        <vt:i4>2</vt:i4>
      </vt:variant>
      <vt:variant>
        <vt:lpstr>Títulos de diapositiva</vt:lpstr>
      </vt:variant>
      <vt:variant>
        <vt:i4>34</vt:i4>
      </vt:variant>
    </vt:vector>
  </HeadingPairs>
  <TitlesOfParts>
    <vt:vector size="3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343</cp:revision>
  <dcterms:created xsi:type="dcterms:W3CDTF">2021-07-20T17:10:22Z</dcterms:created>
  <dcterms:modified xsi:type="dcterms:W3CDTF">2022-08-22T23:18:19Z</dcterms:modified>
</cp:coreProperties>
</file>