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0" r:id="rId4"/>
    <p:sldId id="258" r:id="rId5"/>
    <p:sldId id="259" r:id="rId6"/>
    <p:sldId id="277" r:id="rId7"/>
    <p:sldId id="260" r:id="rId8"/>
    <p:sldId id="281" r:id="rId9"/>
    <p:sldId id="276" r:id="rId10"/>
    <p:sldId id="261" r:id="rId11"/>
    <p:sldId id="262" r:id="rId12"/>
    <p:sldId id="278" r:id="rId13"/>
    <p:sldId id="263" r:id="rId14"/>
    <p:sldId id="264" r:id="rId15"/>
    <p:sldId id="265" r:id="rId16"/>
    <p:sldId id="279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82" r:id="rId2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opyist" panose="02000500000000020004" pitchFamily="2" charset="0"/>
      <p:regular r:id="rId31"/>
    </p:embeddedFont>
    <p:embeddedFont>
      <p:font typeface="French Script MT" panose="03020402040607040605" pitchFamily="66" charset="0"/>
      <p:regular r:id="rId32"/>
    </p:embeddedFont>
    <p:embeddedFont>
      <p:font typeface="CAC Champagne" panose="00000400000000000000" pitchFamily="2" charset="2"/>
      <p:regular r:id="rId33"/>
    </p:embeddedFont>
    <p:embeddedFont>
      <p:font typeface="Kristen ITC" panose="03050502040202030202" pitchFamily="66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nKPg7u+IhuHW4laa9p9EQ==" hashData="PHoQsfZwrxgVbAD3cewhubNdb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0A30"/>
    <a:srgbClr val="001E00"/>
    <a:srgbClr val="533621"/>
    <a:srgbClr val="4F2E09"/>
    <a:srgbClr val="482400"/>
    <a:srgbClr val="EFA011"/>
    <a:srgbClr val="FA6306"/>
    <a:srgbClr val="867485"/>
    <a:srgbClr val="A9AFC9"/>
    <a:srgbClr val="567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91" autoAdjust="0"/>
  </p:normalViewPr>
  <p:slideViewPr>
    <p:cSldViewPr>
      <p:cViewPr varScale="1">
        <p:scale>
          <a:sx n="53" d="100"/>
          <a:sy n="53" d="100"/>
        </p:scale>
        <p:origin x="-96" y="-13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813-8CE7-464D-944D-6498F0996574}" type="datetimeFigureOut">
              <a:rPr lang="es-ES" smtClean="0"/>
              <a:pPr/>
              <a:t>01/04/2020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40E2E-C394-4EE5-86FB-E8B180CCFF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70B00813-8CE7-464D-944D-6498F0996574}" type="datetimeFigureOut">
              <a:rPr lang="es-ES" smtClean="0"/>
              <a:pPr/>
              <a:t>01/04/2020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0A940E2E-C394-4EE5-86FB-E8B180CCFF5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3.jpeg"/><Relationship Id="rId4" Type="http://schemas.openxmlformats.org/officeDocument/2006/relationships/image" Target="../media/image4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64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Quiero ser poeta de la gente triste\Imágenes\Starfish_Sea_Evening_Sunrises_and_sunsets_Summer_570531_1280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3370" y="411510"/>
            <a:ext cx="5180980" cy="3626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Quiero Ser </a:t>
            </a:r>
          </a:p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9600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PoetaDe</a:t>
            </a:r>
            <a:r>
              <a:rPr lang="es-ES" sz="9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La    </a:t>
            </a:r>
          </a:p>
          <a:p>
            <a:pPr>
              <a:lnSpc>
                <a:spcPts val="9000"/>
              </a:lnSpc>
            </a:pPr>
            <a:r>
              <a:rPr lang="es-ES" sz="9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Gente Triste</a:t>
            </a:r>
            <a:endParaRPr lang="es-ES" sz="9600" dirty="0">
              <a:ln>
                <a:solidFill>
                  <a:schemeClr val="accent6">
                    <a:lumMod val="7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0"/>
            <a:ext cx="9144000" cy="5143500"/>
          </a:xfrm>
          <a:prstGeom prst="frame">
            <a:avLst>
              <a:gd name="adj1" fmla="val 801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39552" y="483518"/>
            <a:ext cx="8064896" cy="4176464"/>
          </a:xfrm>
          <a:prstGeom prst="frame">
            <a:avLst>
              <a:gd name="adj1" fmla="val 1290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169622" y="1131590"/>
            <a:ext cx="6804756" cy="2880320"/>
          </a:xfrm>
          <a:prstGeom prst="frame">
            <a:avLst>
              <a:gd name="adj1" fmla="val 1329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655676" y="1563638"/>
            <a:ext cx="5832648" cy="1944216"/>
          </a:xfrm>
          <a:prstGeom prst="frame">
            <a:avLst>
              <a:gd name="adj1" fmla="val 2061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767942" y="2432349"/>
            <a:ext cx="3680124" cy="139401"/>
          </a:xfrm>
          <a:prstGeom prst="frame">
            <a:avLst>
              <a:gd name="adj1" fmla="val 50000"/>
            </a:avLst>
          </a:prstGeom>
          <a:blipFill>
            <a:blip r:embed="rId6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211166" y="2067695"/>
            <a:ext cx="4721668" cy="936104"/>
          </a:xfrm>
          <a:prstGeom prst="frame">
            <a:avLst>
              <a:gd name="adj1" fmla="val 3265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2" name="Andre Rieu - Les Gondoles à Venise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Quiero ser poeta de la gente triste\Imágenes\2 - Croatia_Parks_Waterfalls_Rivers_Krka_National_Park_57273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62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67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Quiero ser poeta de la gente triste\Imágenes\3 - Austria_Autumn_Lake_Mountains_Forests_Politischer_577392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411510"/>
            <a:ext cx="52774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170A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Yo naci del vientre de una madre grande</a:t>
            </a:r>
            <a:endParaRPr lang="es-ES" sz="3600" b="1" dirty="0">
              <a:solidFill>
                <a:srgbClr val="170A3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5" name="Picture 3" descr="E:\PPS  EXCLUSIVOS\- Quiero ser poeta de la gente triste\Imágenes\Austria_Mountains_Lake_Morning_Lake_Almsee_Fog_571336_1280x7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483518"/>
            <a:ext cx="5099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en las entrañas de un pueblo pequeño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tx1">
                <a:lumMod val="65000"/>
                <a:lumOff val="35000"/>
              </a:schemeClr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9AF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 EXCLUSIVOS\- Quiero ser poeta de la gente triste\Imágenes\Lake_Mountains_Austria_Winter_Keltendorf_574157_1280x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79712" y="339502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Tuve la fortuna mas basta del mundo en una alcancía con forma de cerdo.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Quiero ser poeta de la gente triste\Imágenes\Sky_Mountains_Argentina_Mount_Fitz_Roy_Patagonia_576651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5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Quiero ser poeta de la gente triste\Imágenes\Lake_Stones_Mountains_USA_Lake_Tahoe_Sierra_Nevada_566346_1280x7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-6350"/>
            <a:ext cx="9120187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483768" y="339502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Disparé a la luna con un tirachinas una noche amarga sedienta de leche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0243" name="Picture 3" descr="E:\PPS  EXCLUSIVOS\- Quiero ser poeta de la gente triste\Imágenes\8 - Austria_Mountains_Sunrises_and_sunsets_Scenery_574766_1280x8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376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771550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Me costó trabajo distinguir la vida, en algunos casos, de la misma muerte.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Quiero ser poeta de la gente triste\Imágenes\9 - Bridges_Germany_Parks_Bridge_Rocketspace_Park_57089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353C51"/>
            </a:gs>
            <a:gs pos="100000">
              <a:srgbClr val="745A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Quiero ser poeta de la gente triste\Imágenes\Coast_Ocean_USA_California_572027_1280x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115616" y="3363838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- 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¡Que 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serás pequeña cuando te hagas grande, que serás 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pequeña! 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-, me decía la gente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ECA35A"/>
            </a:gs>
            <a:gs pos="100000">
              <a:srgbClr val="596A3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Quiero ser poeta de la gente triste\Imágenes\11 - Canada_Parks_Mountains_Lake_Evening_Scenery_Banff_519793_1280x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483518"/>
            <a:ext cx="71673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Aún no alcanzaba ni el metro de altura y ya contestaba: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3315" name="Picture 3" descr="E:\PPS  EXCLUSIVOS\- Quiero ser poeta de la gente triste\Imágenes\Forests_Boats_Rivers_Evening_Sunrises_and_sunsets_580305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1707654"/>
            <a:ext cx="25058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Quiero ser valiente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0C19A"/>
            </a:gs>
            <a:gs pos="50000">
              <a:schemeClr val="tx2">
                <a:lumMod val="75000"/>
              </a:schemeClr>
            </a:gs>
            <a:gs pos="100000">
              <a:srgbClr val="5C2C0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Quiero ser poeta de la gente triste\Imágenes\13 - Austria_Scenery_Mountains_Styria_Spruce_Clouds_575545_1280x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267494"/>
            <a:ext cx="4464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Quiero ser poeta de la gente triste,</a:t>
            </a:r>
            <a:endParaRPr lang="es-ES" sz="36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4339" name="Picture 3" descr="E:\PPS  EXCLUSIVOS\- Quiero ser poeta de la gente triste\Imágenes\Sea_Island_Portugal_Clouds_576717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1275606"/>
            <a:ext cx="5043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olvidar a nadie que tenga una pena</a:t>
            </a:r>
            <a:endParaRPr lang="es-ES" sz="36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4">
                <a:lumMod val="75000"/>
              </a:schemeClr>
            </a:gs>
            <a:gs pos="100000">
              <a:srgbClr val="645F5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Quiero ser poeta de la gente triste\Imágenes\Mountains_Lofoten_Norway_Justadtinden_Reflection_57551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5035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74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PPS  EXCLUSIVOS\- Quiero ser poeta de la gente triste\Imágenes\Mountains_Sunrises_and_sunsets_Lofoten_Norway_581318_1280x8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4763"/>
            <a:ext cx="9156700" cy="513238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21982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Crecí en las entrañas de un pueblo pequeño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5363" name="Picture 3" descr="E:\PPS  EXCLUSIVOS\- Quiero ser poeta de la gente triste\Imágenes\17 - Italy_Sunrises_and_sunsets_Lake_Lago_Di_Limides_566322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3714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267494"/>
            <a:ext cx="50064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nací del vientre de una madre buena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9144000" cy="51371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Quiero ser poeta de la gente triste\Imágenes\18 - Lake_Mountains_USA_Oregon_Reflection_Trees_58141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267494"/>
            <a:ext cx="5320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olvido los lodos en los que he remado</a:t>
            </a:r>
            <a:endParaRPr lang="es-ES" sz="36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6387" name="Picture 3" descr="E:\PPS  EXCLUSIVOS\- Quiero ser poeta de la gente triste\Imágenes\Austria_Mountains_Lake_Coast_Autumn_lake_Almsee_577593_1280x6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79712" y="3435846"/>
            <a:ext cx="5230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Soy de la estatura del que tengo enfrente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72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Quiero ser poeta de la gente triste\Imágenes\Coast_Sunrises_and_sunsets_New_Zealand_Te_Hoho_581314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483518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Aún no ha nacido ningún ser humano que busque mis manos y no las encuentre</a:t>
            </a:r>
            <a:endParaRPr lang="es-ES" sz="3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Quiero ser poeta de la gente triste\Imágenes\Germany_Cave_Ice_577119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4C3B28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Quiero ser poeta de la gente triste\Imágenes\22 - Mountains_Lake_Switzerland_Grindjisee_Trees_57726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5776" y="411510"/>
            <a:ext cx="4998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Puede que enloquezca de tanta cordura</a:t>
            </a:r>
            <a:endParaRPr lang="es-ES" sz="3600" b="1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8435" name="Picture 3" descr="E:\PPS  EXCLUSIVOS\- Quiero ser poeta de la gente triste\Imágenes\USA_Mountains_Lake_Heart_Lake_California_Spruce_557646_1280x8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2067694"/>
            <a:ext cx="3024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Puede que enmudezca de gritar tan fuerte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8436" name="Picture 4" descr="E:\PPS  EXCLUSIVOS\- Quiero ser poeta de la gente triste\Imágenes\24 - Parks_USA_Sunrises_and_sunsets_Mountains_Forests_566363_1280x7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051720" y="339502"/>
            <a:ext cx="3384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si me duermo por todos los siglos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7C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Quiero ser poeta de la gente triste\Imágenes\25 - Indonesia_Mountains_Island_Java_Volcano_57603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56700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4427984" y="55552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todos los siglos dejadme que sueñe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6C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Quiero ser poeta de la gente triste\Imágenes\27 - Mountains_Fields_Lavandula_France_Provence_region_567552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59632" y="120359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es posible un mundo para los que sufren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483" name="Picture 3" descr="E:\PPS  EXCLUSIVOS\- Quiero ser poeta de la gente triste\Imágenes\Mountains_Tropics_Hawaii_Palms_Lawn_Trees_56669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1" y="483518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1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 posible un mundo para los que sobran</a:t>
            </a:r>
            <a:endParaRPr lang="es-ES" sz="3600" b="1" dirty="0">
              <a:solidFill>
                <a:srgbClr val="001E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tx2">
                <a:lumMod val="5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Quiero ser poeta de la gente triste\Imágenes\Mountains_Lofoten_Norway_Scenery_Reinebringen_58056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339502"/>
            <a:ext cx="53303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 posible un mundo para los que pierden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1507" name="Picture 3" descr="E:\PPS  EXCLUSIVOS\- Quiero ser poeta de la gente triste\Imágenes\30 - Majorca_Mallorca_Sunrises_and_sunsets_Coast_566923_1280x7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283718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es posible un mundo para los que estorban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tx2">
                <a:lumMod val="40000"/>
                <a:lumOff val="60000"/>
              </a:schemeClr>
            </a:gs>
            <a:gs pos="100000">
              <a:srgbClr val="33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E:\PPS  EXCLUSIVOS\- Quiero ser poeta de la gente triste\Imágenes\Rivers_Bridges_Mountains_China_Guangxi_Guilin_572938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411510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Aún no alcanzaba ni el metro de altura y ya contestaba:</a:t>
            </a:r>
            <a:endParaRPr lang="es-ES" sz="36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2531" name="Picture 3" descr="E:\PPS  EXCLUSIVOS\- Quiero ser poeta de la gente triste\Imágenes\32 - USA_Lake_Mono_Lake_Tufa_State_Natural_Reserve_577401_1280x8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9" y="483518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Quiero ser poeta de la gente triste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2" grpId="0"/>
      <p:bldP spid="3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6">
                <a:lumMod val="50000"/>
              </a:schemeClr>
            </a:gs>
            <a:gs pos="100000">
              <a:srgbClr val="002B4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Quiero ser poeta de la gente triste\Imágenes\Rivers_Sunrises_and_sunsets_56720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2427734"/>
            <a:ext cx="5112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Aún no ha nacido ningún ser humano, que no tenga un sitio en mi humilde libreta</a:t>
            </a:r>
            <a:endParaRPr lang="es-ES" sz="3600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tx2">
              <a:lumMod val="75000"/>
            </a:schemeClr>
          </a:soli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48332C"/>
            </a:gs>
            <a:gs pos="100000">
              <a:srgbClr val="2D2A1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Quiero ser poeta de la gente triste\Imágenes\33 - Autumn_Mountains_Sky_Mount_Fuji_Japan_Trees_Clouds_577705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9480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336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E:\PPS  EXCLUSIVOS\- Quiero ser poeta de la gente triste\Imágenes\Callas_Closeup_Black_background_Three_3_574017_1280x9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699542"/>
            <a:ext cx="41764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Música:Les</a:t>
            </a:r>
            <a:r>
              <a:rPr lang="es-ES" sz="3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Gondoles</a:t>
            </a:r>
            <a:r>
              <a:rPr lang="es-ES" sz="3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à </a:t>
            </a:r>
            <a:r>
              <a:rPr lang="es-ES" sz="3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Venise</a:t>
            </a:r>
            <a:endParaRPr lang="es-ES" sz="3400" b="1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r>
              <a:rPr lang="es-ES" sz="3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	</a:t>
            </a:r>
            <a:r>
              <a:rPr lang="es-ES" sz="3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  </a:t>
            </a:r>
            <a:r>
              <a:rPr lang="es-ES" sz="3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Andre</a:t>
            </a:r>
            <a:r>
              <a:rPr lang="es-ES" sz="3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 </a:t>
            </a:r>
            <a:r>
              <a:rPr lang="es-ES" sz="3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Rieu</a:t>
            </a:r>
            <a:endParaRPr lang="es-ES" sz="3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55576" y="2355726"/>
            <a:ext cx="177644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Abril 2020</a:t>
            </a:r>
            <a:endParaRPr lang="es-ES" sz="3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467544" y="3291830"/>
            <a:ext cx="1296144" cy="1652408"/>
            <a:chOff x="1167985" y="3075806"/>
            <a:chExt cx="1119397" cy="1866202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92363" y="3075806"/>
              <a:ext cx="932831" cy="1296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1167985" y="4295676"/>
              <a:ext cx="1119397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3600" dirty="0">
                  <a:ln w="28575">
                    <a:noFill/>
                  </a:ln>
                  <a:blipFill>
                    <a:blip r:embed="rId5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pyist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301</Words>
  <Application>Microsoft Office PowerPoint</Application>
  <PresentationFormat>Presentación en pantalla (16:9)</PresentationFormat>
  <Paragraphs>36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Arial</vt:lpstr>
      <vt:lpstr>Calibri</vt:lpstr>
      <vt:lpstr>Copyist</vt:lpstr>
      <vt:lpstr>French Script MT</vt:lpstr>
      <vt:lpstr>CAC Champagne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21</cp:revision>
  <dcterms:created xsi:type="dcterms:W3CDTF">2020-03-29T00:06:05Z</dcterms:created>
  <dcterms:modified xsi:type="dcterms:W3CDTF">2020-04-01T16:49:07Z</dcterms:modified>
</cp:coreProperties>
</file>