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0" r:id="rId3"/>
    <p:sldId id="303" r:id="rId4"/>
    <p:sldId id="259" r:id="rId5"/>
    <p:sldId id="258" r:id="rId6"/>
    <p:sldId id="304" r:id="rId7"/>
    <p:sldId id="261" r:id="rId8"/>
    <p:sldId id="302" r:id="rId9"/>
    <p:sldId id="305" r:id="rId10"/>
    <p:sldId id="257" r:id="rId11"/>
    <p:sldId id="260" r:id="rId12"/>
    <p:sldId id="306" r:id="rId13"/>
    <p:sldId id="263" r:id="rId14"/>
    <p:sldId id="264" r:id="rId15"/>
    <p:sldId id="307" r:id="rId16"/>
    <p:sldId id="265" r:id="rId17"/>
    <p:sldId id="262" r:id="rId18"/>
    <p:sldId id="308" r:id="rId19"/>
    <p:sldId id="287" r:id="rId20"/>
    <p:sldId id="266" r:id="rId21"/>
    <p:sldId id="309" r:id="rId22"/>
    <p:sldId id="268" r:id="rId23"/>
    <p:sldId id="289" r:id="rId24"/>
    <p:sldId id="310" r:id="rId25"/>
    <p:sldId id="267" r:id="rId26"/>
    <p:sldId id="288" r:id="rId27"/>
    <p:sldId id="311" r:id="rId28"/>
    <p:sldId id="281" r:id="rId29"/>
    <p:sldId id="269" r:id="rId30"/>
    <p:sldId id="312" r:id="rId31"/>
    <p:sldId id="284" r:id="rId32"/>
    <p:sldId id="270" r:id="rId33"/>
    <p:sldId id="313" r:id="rId34"/>
    <p:sldId id="280" r:id="rId35"/>
    <p:sldId id="272" r:id="rId36"/>
    <p:sldId id="314" r:id="rId37"/>
    <p:sldId id="278" r:id="rId38"/>
    <p:sldId id="273" r:id="rId39"/>
    <p:sldId id="315" r:id="rId40"/>
    <p:sldId id="274" r:id="rId41"/>
    <p:sldId id="271" r:id="rId42"/>
    <p:sldId id="316" r:id="rId43"/>
    <p:sldId id="275" r:id="rId44"/>
    <p:sldId id="277" r:id="rId45"/>
    <p:sldId id="317" r:id="rId46"/>
    <p:sldId id="297" r:id="rId47"/>
    <p:sldId id="318" r:id="rId4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GcWDf1viwfOlSs0nwSpeg" hashData="al7R1JpNcPX9wQsjqLXtTbESZG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9A"/>
    <a:srgbClr val="007FD6"/>
    <a:srgbClr val="BFD5EF"/>
    <a:srgbClr val="0066CC"/>
    <a:srgbClr val="381850"/>
    <a:srgbClr val="CC3399"/>
    <a:srgbClr val="FF3399"/>
    <a:srgbClr val="FF9999"/>
    <a:srgbClr val="FF09B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DFB-6BAB-4459-AD7F-788582066CE3}" type="datetimeFigureOut">
              <a:rPr lang="es-PE" smtClean="0"/>
              <a:pPr/>
              <a:t>11/11/2019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014FE-2562-4449-8FA1-466CF14E3D83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17.jpe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17.jpe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17.jpe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62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7FD6">
                <a:shade val="67500"/>
                <a:satMod val="115000"/>
              </a:srgbClr>
            </a:gs>
            <a:gs pos="100000">
              <a:srgbClr val="007FD6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123 Imagen" descr="1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475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33" name="232 Imagen" descr="cooltext341035385072659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58" y="857238"/>
            <a:ext cx="1239617" cy="714816"/>
          </a:xfrm>
          <a:prstGeom prst="rect">
            <a:avLst/>
          </a:prstGeom>
        </p:spPr>
      </p:pic>
      <p:pic>
        <p:nvPicPr>
          <p:cNvPr id="234" name="233 Imagen" descr="cooltext341035236850807.png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14480" y="857238"/>
            <a:ext cx="1482112" cy="785818"/>
          </a:xfrm>
          <a:prstGeom prst="rect">
            <a:avLst/>
          </a:prstGeom>
        </p:spPr>
      </p:pic>
      <p:pic>
        <p:nvPicPr>
          <p:cNvPr id="235" name="234 Imagen" descr="cooltext341035428192946.png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20" y="1857370"/>
            <a:ext cx="1071538" cy="611042"/>
          </a:xfrm>
          <a:prstGeom prst="rect">
            <a:avLst/>
          </a:prstGeom>
        </p:spPr>
      </p:pic>
      <p:pic>
        <p:nvPicPr>
          <p:cNvPr id="236" name="235 Imagen" descr="cooltext341035441961669.png"/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1857370"/>
            <a:ext cx="1500198" cy="683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236 Imagen" descr="cooltext341035455170158.png"/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34" y="2857502"/>
            <a:ext cx="2330663" cy="714380"/>
          </a:xfrm>
          <a:prstGeom prst="rect">
            <a:avLst/>
          </a:prstGeom>
        </p:spPr>
      </p:pic>
      <p:pic>
        <p:nvPicPr>
          <p:cNvPr id="238" name="237 Imagen" descr="cooltext341035477609411.png"/>
          <p:cNvPicPr>
            <a:picLocks noChangeAspect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857238"/>
            <a:ext cx="928694" cy="742955"/>
          </a:xfrm>
          <a:prstGeom prst="rect">
            <a:avLst/>
          </a:prstGeom>
        </p:spPr>
      </p:pic>
      <p:pic>
        <p:nvPicPr>
          <p:cNvPr id="239" name="238 Imagen" descr="cooltext341035489716895.png"/>
          <p:cNvPicPr>
            <a:picLocks noChangeAspect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928676"/>
            <a:ext cx="928694" cy="628235"/>
          </a:xfrm>
          <a:prstGeom prst="rect">
            <a:avLst/>
          </a:prstGeom>
        </p:spPr>
      </p:pic>
      <p:pic>
        <p:nvPicPr>
          <p:cNvPr id="240" name="239 Imagen" descr="cooltext341035502311735.png"/>
          <p:cNvPicPr>
            <a:picLocks noChangeAspect="1"/>
          </p:cNvPicPr>
          <p:nvPr/>
        </p:nvPicPr>
        <p:blipFill>
          <a:blip r:embed="rId11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388" y="1928808"/>
            <a:ext cx="1143008" cy="614013"/>
          </a:xfrm>
          <a:prstGeom prst="rect">
            <a:avLst/>
          </a:prstGeom>
        </p:spPr>
      </p:pic>
      <p:pic>
        <p:nvPicPr>
          <p:cNvPr id="241" name="240 Imagen" descr="cooltext341035516721405.png"/>
          <p:cNvPicPr>
            <a:picLocks noChangeAspect="1"/>
          </p:cNvPicPr>
          <p:nvPr/>
        </p:nvPicPr>
        <p:blipFill>
          <a:blip r:embed="rId1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1928808"/>
            <a:ext cx="785818" cy="766416"/>
          </a:xfrm>
          <a:prstGeom prst="rect">
            <a:avLst/>
          </a:prstGeom>
        </p:spPr>
      </p:pic>
      <p:pic>
        <p:nvPicPr>
          <p:cNvPr id="242" name="241 Imagen" descr="cooltext341035534719353.png"/>
          <p:cNvPicPr>
            <a:picLocks noChangeAspect="1"/>
          </p:cNvPicPr>
          <p:nvPr/>
        </p:nvPicPr>
        <p:blipFill>
          <a:blip r:embed="rId1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388" y="2786064"/>
            <a:ext cx="2439579" cy="624302"/>
          </a:xfrm>
          <a:prstGeom prst="rect">
            <a:avLst/>
          </a:prstGeom>
        </p:spPr>
      </p:pic>
      <p:pic>
        <p:nvPicPr>
          <p:cNvPr id="243" name="242 Imagen" descr="cooltext340875972629214.png"/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357950" y="4143386"/>
            <a:ext cx="2357454" cy="329763"/>
          </a:xfrm>
          <a:prstGeom prst="rect">
            <a:avLst/>
          </a:prstGeom>
        </p:spPr>
      </p:pic>
      <p:pic>
        <p:nvPicPr>
          <p:cNvPr id="292" name="291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1"/>
            <a:ext cx="1071570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93" name="292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500430" y="0"/>
            <a:ext cx="1081094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94" name="293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715008" y="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95" name="294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86578" y="0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96" name="295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285852" y="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97" name="296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0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98" name="297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642925"/>
            <a:ext cx="1071570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299" name="298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500430" y="642924"/>
            <a:ext cx="1081094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00" name="299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715008" y="642924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01" name="300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715140" y="714362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02" name="301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285852" y="78580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03" name="302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714362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04" name="303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1214447"/>
            <a:ext cx="1071570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05" name="304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500430" y="1214446"/>
            <a:ext cx="1081094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06" name="305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715008" y="1214446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07" name="306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858016" y="1785932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08" name="307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285852" y="221456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09" name="308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357422" y="2071684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10" name="309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1857371"/>
            <a:ext cx="1071570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11" name="310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500430" y="1857370"/>
            <a:ext cx="1081094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12" name="311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715008" y="185737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13" name="312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786578" y="1285866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14" name="313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285852" y="150018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15" name="314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285984" y="1571618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16" name="315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876" y="2428893"/>
            <a:ext cx="1071570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17" name="316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643306" y="2428892"/>
            <a:ext cx="1081094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18" name="317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857884" y="242889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19" name="318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858016" y="2428892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20" name="319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285852" y="285750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21" name="320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00298" y="2643188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22" name="321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876" y="3071817"/>
            <a:ext cx="1071570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23" name="322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643306" y="3071816"/>
            <a:ext cx="1081094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24" name="323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857884" y="3071816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25" name="324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858016" y="3071816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26" name="325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357290" y="3071816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27" name="326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428860" y="3071816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28" name="327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876" y="3643339"/>
            <a:ext cx="1071570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29" name="328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643306" y="3643338"/>
            <a:ext cx="1081094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30" name="329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857884" y="3643338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31" name="330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858016" y="3643338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32" name="331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357290" y="3643338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33" name="332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428860" y="3643338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34" name="333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876" y="4286263"/>
            <a:ext cx="1071570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35" name="334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643306" y="4286262"/>
            <a:ext cx="1081094" cy="1041432"/>
          </a:xfrm>
          <a:prstGeom prst="rect">
            <a:avLst/>
          </a:prstGeom>
          <a:effectLst>
            <a:glow rad="63500">
              <a:srgbClr val="0033CC">
                <a:alpha val="40000"/>
              </a:srgbClr>
            </a:glow>
            <a:reflection blurRad="6350" stA="50000" endA="300" endPos="90000" dir="5400000" sy="-100000" algn="bl" rotWithShape="0"/>
          </a:effectLst>
        </p:spPr>
      </p:pic>
      <p:pic>
        <p:nvPicPr>
          <p:cNvPr id="336" name="335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857884" y="428626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37" name="336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858016" y="4102068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38" name="337 Imagen" descr="34.png"/>
          <p:cNvPicPr>
            <a:picLocks noChangeAspect="1"/>
          </p:cNvPicPr>
          <p:nvPr/>
        </p:nvPicPr>
        <p:blipFill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1357290" y="428626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39" name="338 Imagen" descr="34.png"/>
          <p:cNvPicPr>
            <a:picLocks noChangeAspect="1"/>
          </p:cNvPicPr>
          <p:nvPr/>
        </p:nvPicPr>
        <p:blipFill>
          <a:blip r:embed="rId1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428860" y="4286262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40" name="339 Imagen" descr="1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256"/>
            <a:ext cx="9144000" cy="514475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40000">
    <p:sndAc>
      <p:stSnd loop="1">
        <p:snd r:embed="rId2" name="Together - Ernesto Cortazar (LAGUX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6000"/>
                            </p:stCondLst>
                            <p:childTnLst>
                              <p:par>
                                <p:cTn id="29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30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3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3000" fill="hold"/>
                                        <p:tgtEl>
                                          <p:spTgt spid="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3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3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30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30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3000" fill="hold"/>
                                        <p:tgtEl>
                                          <p:spTgt spid="3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30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30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300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30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30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30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30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3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3000" fill="hold"/>
                                        <p:tgtEl>
                                          <p:spTgt spid="3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3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3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3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3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3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3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0" fill="hold">
                            <p:stCondLst>
                              <p:cond delay="12000"/>
                            </p:stCondLst>
                            <p:childTnLst>
                              <p:par>
                                <p:cTn id="59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5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6" fill="hold">
                            <p:stCondLst>
                              <p:cond delay="14000"/>
                            </p:stCondLst>
                            <p:childTnLst>
                              <p:par>
                                <p:cTn id="59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1" dur="2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2" fill="hold">
                            <p:stCondLst>
                              <p:cond delay="16000"/>
                            </p:stCondLst>
                            <p:childTnLst>
                              <p:par>
                                <p:cTn id="60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0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7" dur="2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8" fill="hold">
                            <p:stCondLst>
                              <p:cond delay="18000"/>
                            </p:stCondLst>
                            <p:childTnLst>
                              <p:par>
                                <p:cTn id="60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3" dur="2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9" dur="20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0" fill="hold">
                            <p:stCondLst>
                              <p:cond delay="22000"/>
                            </p:stCondLst>
                            <p:childTnLst>
                              <p:par>
                                <p:cTn id="6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25" dur="2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6" fill="hold">
                            <p:stCondLst>
                              <p:cond delay="24000"/>
                            </p:stCondLst>
                            <p:childTnLst>
                              <p:par>
                                <p:cTn id="62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1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2" fill="hold">
                            <p:stCondLst>
                              <p:cond delay="26000"/>
                            </p:stCondLst>
                            <p:childTnLst>
                              <p:par>
                                <p:cTn id="63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7" dur="2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8" fill="hold">
                            <p:stCondLst>
                              <p:cond delay="28000"/>
                            </p:stCondLst>
                            <p:childTnLst>
                              <p:par>
                                <p:cTn id="63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3" dur="2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4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9" dur="2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65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3" dur="2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20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428860" y="1500180"/>
            <a:ext cx="435771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Estar orgullosos de lo que somos y sentimos nos hace brillar con luz propia, pero hay que cuidarse de aquellos que quieren apagarla. 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“Vamos a ver cómo conseguirlo” </a:t>
            </a:r>
          </a:p>
          <a:p>
            <a:pPr algn="ctr"/>
            <a:r>
              <a:rPr lang="es-PE" sz="1600" b="1" dirty="0" smtClean="0">
                <a:solidFill>
                  <a:srgbClr val="0033CC"/>
                </a:solidFill>
              </a:rPr>
              <a:t>Tener luz propia es disfrutar de una buena autoestima y  enorgullecernos de lo que somos.</a:t>
            </a:r>
            <a:r>
              <a:rPr lang="es-PE" sz="1600" dirty="0" smtClean="0">
                <a:solidFill>
                  <a:srgbClr val="0033CC"/>
                </a:solidFill>
              </a:rPr>
              <a:t> 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Significa aspirar con fuerza la realidad que nos envuelve. Además, también es saber dar felicidad a los demás.</a:t>
            </a:r>
          </a:p>
          <a:p>
            <a:endParaRPr lang="es-PE" sz="1600" dirty="0">
              <a:solidFill>
                <a:srgbClr val="0033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93C09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48011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71934" y="1000114"/>
            <a:ext cx="976310" cy="1046046"/>
          </a:xfrm>
          <a:prstGeom prst="rect">
            <a:avLst/>
          </a:prstGeom>
          <a:effectLst/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0"/>
            <a:ext cx="976310" cy="1046046"/>
          </a:xfrm>
          <a:prstGeom prst="rect">
            <a:avLst/>
          </a:prstGeom>
          <a:effectLst/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0"/>
            <a:ext cx="976310" cy="1046046"/>
          </a:xfrm>
          <a:prstGeom prst="rect">
            <a:avLst/>
          </a:prstGeom>
          <a:effectLst/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143240" y="785800"/>
            <a:ext cx="976310" cy="1046046"/>
          </a:xfrm>
          <a:prstGeom prst="rect">
            <a:avLst/>
          </a:prstGeom>
          <a:effectLst/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857238"/>
            <a:ext cx="976310" cy="1046046"/>
          </a:xfrm>
          <a:prstGeom prst="rect">
            <a:avLst/>
          </a:prstGeom>
          <a:effectLst/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928676"/>
            <a:ext cx="976310" cy="1046046"/>
          </a:xfrm>
          <a:prstGeom prst="rect">
            <a:avLst/>
          </a:prstGeom>
          <a:effectLst/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214692"/>
            <a:ext cx="976310" cy="1046046"/>
          </a:xfrm>
          <a:prstGeom prst="rect">
            <a:avLst/>
          </a:prstGeom>
          <a:effectLst/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2071684"/>
            <a:ext cx="976310" cy="1046046"/>
          </a:xfrm>
          <a:prstGeom prst="rect">
            <a:avLst/>
          </a:prstGeom>
          <a:effectLst/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57224" y="1357304"/>
            <a:ext cx="976310" cy="1046046"/>
          </a:xfrm>
          <a:prstGeom prst="rect">
            <a:avLst/>
          </a:prstGeom>
          <a:effectLst/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85786" y="2857502"/>
            <a:ext cx="976310" cy="1046046"/>
          </a:xfrm>
          <a:prstGeom prst="rect">
            <a:avLst/>
          </a:prstGeom>
          <a:effectLst/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67690" y="928676"/>
            <a:ext cx="976310" cy="1046046"/>
          </a:xfrm>
          <a:prstGeom prst="rect">
            <a:avLst/>
          </a:prstGeom>
          <a:effectLst/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67690" y="3286130"/>
            <a:ext cx="976310" cy="1046046"/>
          </a:xfrm>
          <a:prstGeom prst="rect">
            <a:avLst/>
          </a:prstGeom>
          <a:effectLst/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54" y="2071684"/>
            <a:ext cx="976310" cy="1046046"/>
          </a:xfrm>
          <a:prstGeom prst="rect">
            <a:avLst/>
          </a:prstGeom>
          <a:effectLst/>
        </p:spPr>
      </p:pic>
      <p:pic>
        <p:nvPicPr>
          <p:cNvPr id="17" name="1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286644" y="1142990"/>
            <a:ext cx="976310" cy="1046046"/>
          </a:xfrm>
          <a:prstGeom prst="rect">
            <a:avLst/>
          </a:prstGeom>
          <a:effectLst/>
        </p:spPr>
      </p:pic>
      <p:pic>
        <p:nvPicPr>
          <p:cNvPr id="18" name="1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429520" y="2928940"/>
            <a:ext cx="976310" cy="1046046"/>
          </a:xfrm>
          <a:prstGeom prst="rect">
            <a:avLst/>
          </a:prstGeom>
          <a:effectLst/>
        </p:spPr>
      </p:pic>
      <p:pic>
        <p:nvPicPr>
          <p:cNvPr id="19" name="1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71934" y="3143254"/>
            <a:ext cx="976310" cy="1046046"/>
          </a:xfrm>
          <a:prstGeom prst="rect">
            <a:avLst/>
          </a:prstGeom>
          <a:effectLst/>
        </p:spPr>
      </p:pic>
      <p:pic>
        <p:nvPicPr>
          <p:cNvPr id="20" name="1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097454"/>
            <a:ext cx="976310" cy="1046046"/>
          </a:xfrm>
          <a:prstGeom prst="rect">
            <a:avLst/>
          </a:prstGeom>
          <a:effectLst/>
        </p:spPr>
      </p:pic>
      <p:pic>
        <p:nvPicPr>
          <p:cNvPr id="21" name="2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4097454"/>
            <a:ext cx="976310" cy="1046046"/>
          </a:xfrm>
          <a:prstGeom prst="rect">
            <a:avLst/>
          </a:prstGeom>
          <a:effectLst/>
        </p:spPr>
      </p:pic>
      <p:pic>
        <p:nvPicPr>
          <p:cNvPr id="22" name="21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3357568"/>
            <a:ext cx="976310" cy="1046046"/>
          </a:xfrm>
          <a:prstGeom prst="rect">
            <a:avLst/>
          </a:prstGeom>
          <a:effectLst/>
        </p:spPr>
      </p:pic>
      <p:pic>
        <p:nvPicPr>
          <p:cNvPr id="23" name="22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214678" y="3571882"/>
            <a:ext cx="976310" cy="1046046"/>
          </a:xfrm>
          <a:prstGeom prst="rect">
            <a:avLst/>
          </a:prstGeom>
          <a:effectLst/>
        </p:spPr>
      </p:pic>
      <p:sp>
        <p:nvSpPr>
          <p:cNvPr id="24" name="23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39309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2721" t="10196" r="23749" b="5661"/>
          <a:stretch>
            <a:fillRect/>
          </a:stretch>
        </p:blipFill>
        <p:spPr>
          <a:xfrm rot="12108907">
            <a:off x="3013591" y="-51482"/>
            <a:ext cx="1631600" cy="192351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2721" t="10196" r="23749" b="5661"/>
          <a:stretch>
            <a:fillRect/>
          </a:stretch>
        </p:blipFill>
        <p:spPr>
          <a:xfrm rot="8894798" flipH="1">
            <a:off x="4621362" y="-189008"/>
            <a:ext cx="1574160" cy="207404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2721" t="10196" r="23749" b="5661"/>
          <a:stretch>
            <a:fillRect/>
          </a:stretch>
        </p:blipFill>
        <p:spPr>
          <a:xfrm rot="12108907">
            <a:off x="3106415" y="1039441"/>
            <a:ext cx="1631600" cy="192351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2721" t="10196" r="23749" b="5661"/>
          <a:stretch>
            <a:fillRect/>
          </a:stretch>
        </p:blipFill>
        <p:spPr>
          <a:xfrm rot="8894798" flipH="1">
            <a:off x="4714186" y="901915"/>
            <a:ext cx="1574160" cy="207404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2721" t="10196" r="23749" b="5661"/>
          <a:stretch>
            <a:fillRect/>
          </a:stretch>
        </p:blipFill>
        <p:spPr>
          <a:xfrm rot="12108907">
            <a:off x="3013591" y="2234535"/>
            <a:ext cx="1631600" cy="192351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2721" t="10196" r="23749" b="5661"/>
          <a:stretch>
            <a:fillRect/>
          </a:stretch>
        </p:blipFill>
        <p:spPr>
          <a:xfrm rot="8894798" flipH="1">
            <a:off x="4621362" y="2097009"/>
            <a:ext cx="1574160" cy="207404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2721" t="10196" r="23749" b="5661"/>
          <a:stretch>
            <a:fillRect/>
          </a:stretch>
        </p:blipFill>
        <p:spPr>
          <a:xfrm rot="12108907">
            <a:off x="3106415" y="3325458"/>
            <a:ext cx="1631600" cy="192351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 l="22721" t="10196" r="23749" b="5661"/>
          <a:stretch>
            <a:fillRect/>
          </a:stretch>
        </p:blipFill>
        <p:spPr>
          <a:xfrm rot="8894798" flipH="1">
            <a:off x="4714186" y="3187932"/>
            <a:ext cx="1574160" cy="207404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428860" y="1857370"/>
            <a:ext cx="43577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Al fin y al cabo, la vida no es tan complicada. Si dejamos de «apegarnos» a los materialismos, a los egoísmos y evitamos a su vez depender en exceso de otras personas, 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seremos </a:t>
            </a:r>
            <a:r>
              <a:rPr lang="es-PE" sz="1600" b="1" dirty="0" smtClean="0">
                <a:solidFill>
                  <a:srgbClr val="0033CC"/>
                </a:solidFill>
              </a:rPr>
              <a:t>más libres y auténticos</a:t>
            </a:r>
            <a:r>
              <a:rPr lang="es-PE" sz="1600" dirty="0" smtClean="0">
                <a:solidFill>
                  <a:srgbClr val="0033CC"/>
                </a:solidFill>
              </a:rPr>
              <a:t> para vivir en plenitud.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Ahora bien… ¿Qué entendemos por estar en </a:t>
            </a:r>
            <a:r>
              <a:rPr lang="es-PE" sz="1600" b="1" dirty="0" smtClean="0">
                <a:solidFill>
                  <a:srgbClr val="0033CC"/>
                </a:solidFill>
              </a:rPr>
              <a:t>«la oscuridad»</a:t>
            </a:r>
            <a:r>
              <a:rPr lang="es-PE" sz="1600" dirty="0" smtClean="0">
                <a:solidFill>
                  <a:srgbClr val="0033CC"/>
                </a:solidFill>
              </a:rPr>
              <a:t>? Hay quien se pasa media vida encerrado en esa dimensión</a:t>
            </a:r>
            <a:r>
              <a:rPr lang="es-PE" sz="1600" dirty="0" smtClean="0">
                <a:solidFill>
                  <a:srgbClr val="0066CC"/>
                </a:solidFill>
              </a:rPr>
              <a:t>.</a:t>
            </a:r>
            <a:endParaRPr lang="es-PE" sz="1600" dirty="0">
              <a:solidFill>
                <a:srgbClr val="0066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CC"/>
            </a:gs>
            <a:gs pos="50000">
              <a:srgbClr val="793C09">
                <a:shade val="67500"/>
                <a:satMod val="115000"/>
              </a:srgbClr>
            </a:gs>
            <a:gs pos="100000">
              <a:srgbClr val="793C09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30598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ornament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4433" t="8333" r="8705" b="4166"/>
          <a:stretch>
            <a:fillRect/>
          </a:stretch>
        </p:blipFill>
        <p:spPr>
          <a:xfrm rot="10800000">
            <a:off x="4143372" y="928676"/>
            <a:ext cx="1071570" cy="1500198"/>
          </a:xfrm>
          <a:prstGeom prst="rect">
            <a:avLst/>
          </a:prstGeom>
        </p:spPr>
      </p:pic>
      <p:pic>
        <p:nvPicPr>
          <p:cNvPr id="4" name="3 Imagen" descr="ornamentos dorados (2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4433" t="8333" r="8705" b="4166"/>
          <a:stretch>
            <a:fillRect/>
          </a:stretch>
        </p:blipFill>
        <p:spPr>
          <a:xfrm rot="5400000">
            <a:off x="2978571" y="1736288"/>
            <a:ext cx="1543784" cy="1643073"/>
          </a:xfrm>
          <a:prstGeom prst="rect">
            <a:avLst/>
          </a:prstGeom>
        </p:spPr>
      </p:pic>
      <p:pic>
        <p:nvPicPr>
          <p:cNvPr id="5" name="4 Imagen" descr="ornamentos dorados (2)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4433" t="8333" r="8705" b="4166"/>
          <a:stretch>
            <a:fillRect/>
          </a:stretch>
        </p:blipFill>
        <p:spPr>
          <a:xfrm rot="16047949">
            <a:off x="4727427" y="1902850"/>
            <a:ext cx="1285884" cy="1398373"/>
          </a:xfrm>
          <a:prstGeom prst="rect">
            <a:avLst/>
          </a:prstGeom>
        </p:spPr>
      </p:pic>
      <p:pic>
        <p:nvPicPr>
          <p:cNvPr id="6" name="5 Imagen" descr="ornament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4433" t="8333" r="8705" b="4166"/>
          <a:stretch>
            <a:fillRect/>
          </a:stretch>
        </p:blipFill>
        <p:spPr>
          <a:xfrm>
            <a:off x="3929058" y="2500312"/>
            <a:ext cx="1071570" cy="1500198"/>
          </a:xfrm>
          <a:prstGeom prst="rect">
            <a:avLst/>
          </a:prstGeom>
        </p:spPr>
      </p:pic>
      <p:pic>
        <p:nvPicPr>
          <p:cNvPr id="7" name="6 Imagen" descr="ornamentos dorados (2)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4433" t="8333" r="8705" b="4166"/>
          <a:stretch>
            <a:fillRect/>
          </a:stretch>
        </p:blipFill>
        <p:spPr>
          <a:xfrm rot="13324382">
            <a:off x="4736535" y="1231763"/>
            <a:ext cx="1071570" cy="1542884"/>
          </a:xfrm>
          <a:prstGeom prst="rect">
            <a:avLst/>
          </a:prstGeom>
        </p:spPr>
      </p:pic>
      <p:pic>
        <p:nvPicPr>
          <p:cNvPr id="8" name="7 Imagen" descr="ornamentos dorados (2)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4433" t="8333" r="8705" b="4166"/>
          <a:stretch>
            <a:fillRect/>
          </a:stretch>
        </p:blipFill>
        <p:spPr>
          <a:xfrm rot="19152910">
            <a:off x="4459788" y="2371996"/>
            <a:ext cx="1071571" cy="1585865"/>
          </a:xfrm>
          <a:prstGeom prst="rect">
            <a:avLst/>
          </a:prstGeom>
        </p:spPr>
      </p:pic>
      <p:pic>
        <p:nvPicPr>
          <p:cNvPr id="9" name="8 Imagen" descr="ornamentos dorados (2)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4433" t="8333" r="8705" b="4166"/>
          <a:stretch>
            <a:fillRect/>
          </a:stretch>
        </p:blipFill>
        <p:spPr>
          <a:xfrm rot="2059366">
            <a:off x="3432164" y="2303005"/>
            <a:ext cx="1172175" cy="1532316"/>
          </a:xfrm>
          <a:prstGeom prst="rect">
            <a:avLst/>
          </a:prstGeom>
        </p:spPr>
      </p:pic>
      <p:pic>
        <p:nvPicPr>
          <p:cNvPr id="10" name="9 Imagen" descr="ornamentos dorados (2)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rcRect l="4433" t="8333" r="8705" b="4166"/>
          <a:stretch>
            <a:fillRect/>
          </a:stretch>
        </p:blipFill>
        <p:spPr>
          <a:xfrm rot="7181457">
            <a:off x="3370901" y="1207942"/>
            <a:ext cx="1285884" cy="11067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3000">
              <a:srgbClr val="00206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5739477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785800" cy="785800"/>
          </a:xfrm>
          <a:prstGeom prst="rect">
            <a:avLst/>
          </a:prstGeom>
        </p:spPr>
      </p:pic>
      <p:pic>
        <p:nvPicPr>
          <p:cNvPr id="7" name="6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</p:spPr>
      </p:pic>
      <p:pic>
        <p:nvPicPr>
          <p:cNvPr id="8" name="7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0" y="0"/>
            <a:ext cx="785800" cy="785800"/>
          </a:xfrm>
          <a:prstGeom prst="rect">
            <a:avLst/>
          </a:prstGeom>
        </p:spPr>
      </p:pic>
      <p:pic>
        <p:nvPicPr>
          <p:cNvPr id="9" name="8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58200" y="4357700"/>
            <a:ext cx="785800" cy="785800"/>
          </a:xfrm>
          <a:prstGeom prst="rect">
            <a:avLst/>
          </a:prstGeom>
        </p:spPr>
      </p:pic>
      <p:pic>
        <p:nvPicPr>
          <p:cNvPr id="12" name="11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428610"/>
            <a:ext cx="785800" cy="785800"/>
          </a:xfrm>
          <a:prstGeom prst="rect">
            <a:avLst/>
          </a:prstGeom>
        </p:spPr>
      </p:pic>
      <p:pic>
        <p:nvPicPr>
          <p:cNvPr id="13" name="12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785800"/>
            <a:ext cx="785800" cy="785800"/>
          </a:xfrm>
          <a:prstGeom prst="rect">
            <a:avLst/>
          </a:prstGeom>
        </p:spPr>
      </p:pic>
      <p:pic>
        <p:nvPicPr>
          <p:cNvPr id="14" name="13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1214428"/>
            <a:ext cx="785800" cy="785800"/>
          </a:xfrm>
          <a:prstGeom prst="rect">
            <a:avLst/>
          </a:prstGeom>
        </p:spPr>
      </p:pic>
      <p:pic>
        <p:nvPicPr>
          <p:cNvPr id="15" name="14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1571618"/>
            <a:ext cx="785800" cy="785800"/>
          </a:xfrm>
          <a:prstGeom prst="rect">
            <a:avLst/>
          </a:prstGeom>
        </p:spPr>
      </p:pic>
      <p:pic>
        <p:nvPicPr>
          <p:cNvPr id="16" name="15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785932"/>
            <a:ext cx="785800" cy="785800"/>
          </a:xfrm>
          <a:prstGeom prst="rect">
            <a:avLst/>
          </a:prstGeom>
        </p:spPr>
      </p:pic>
      <p:pic>
        <p:nvPicPr>
          <p:cNvPr id="17" name="16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2643188"/>
            <a:ext cx="785800" cy="785800"/>
          </a:xfrm>
          <a:prstGeom prst="rect">
            <a:avLst/>
          </a:prstGeom>
        </p:spPr>
      </p:pic>
      <p:pic>
        <p:nvPicPr>
          <p:cNvPr id="18" name="17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3071816"/>
            <a:ext cx="785800" cy="785800"/>
          </a:xfrm>
          <a:prstGeom prst="rect">
            <a:avLst/>
          </a:prstGeom>
        </p:spPr>
      </p:pic>
      <p:pic>
        <p:nvPicPr>
          <p:cNvPr id="19" name="18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3429006"/>
            <a:ext cx="785800" cy="785800"/>
          </a:xfrm>
          <a:prstGeom prst="rect">
            <a:avLst/>
          </a:prstGeom>
        </p:spPr>
      </p:pic>
      <p:pic>
        <p:nvPicPr>
          <p:cNvPr id="20" name="19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3786196"/>
            <a:ext cx="785800" cy="785800"/>
          </a:xfrm>
          <a:prstGeom prst="rect">
            <a:avLst/>
          </a:prstGeom>
        </p:spPr>
      </p:pic>
      <p:pic>
        <p:nvPicPr>
          <p:cNvPr id="21" name="20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15272" y="4071948"/>
            <a:ext cx="785800" cy="785800"/>
          </a:xfrm>
          <a:prstGeom prst="rect">
            <a:avLst/>
          </a:prstGeom>
        </p:spPr>
      </p:pic>
      <p:pic>
        <p:nvPicPr>
          <p:cNvPr id="23" name="22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15272" y="428610"/>
            <a:ext cx="785800" cy="785800"/>
          </a:xfrm>
          <a:prstGeom prst="rect">
            <a:avLst/>
          </a:prstGeom>
        </p:spPr>
      </p:pic>
      <p:pic>
        <p:nvPicPr>
          <p:cNvPr id="24" name="23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785800"/>
            <a:ext cx="785800" cy="785800"/>
          </a:xfrm>
          <a:prstGeom prst="rect">
            <a:avLst/>
          </a:prstGeom>
        </p:spPr>
      </p:pic>
      <p:pic>
        <p:nvPicPr>
          <p:cNvPr id="25" name="24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1142990"/>
            <a:ext cx="785800" cy="785800"/>
          </a:xfrm>
          <a:prstGeom prst="rect">
            <a:avLst/>
          </a:prstGeom>
        </p:spPr>
      </p:pic>
      <p:pic>
        <p:nvPicPr>
          <p:cNvPr id="26" name="25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1500180"/>
            <a:ext cx="785800" cy="785800"/>
          </a:xfrm>
          <a:prstGeom prst="rect">
            <a:avLst/>
          </a:prstGeom>
        </p:spPr>
      </p:pic>
      <p:pic>
        <p:nvPicPr>
          <p:cNvPr id="27" name="26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6" y="1785932"/>
            <a:ext cx="785800" cy="785800"/>
          </a:xfrm>
          <a:prstGeom prst="rect">
            <a:avLst/>
          </a:prstGeom>
        </p:spPr>
      </p:pic>
      <p:pic>
        <p:nvPicPr>
          <p:cNvPr id="29" name="28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71802" y="2714626"/>
            <a:ext cx="785800" cy="785800"/>
          </a:xfrm>
          <a:prstGeom prst="rect">
            <a:avLst/>
          </a:prstGeom>
        </p:spPr>
      </p:pic>
      <p:pic>
        <p:nvPicPr>
          <p:cNvPr id="30" name="29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3000378"/>
            <a:ext cx="785800" cy="785800"/>
          </a:xfrm>
          <a:prstGeom prst="rect">
            <a:avLst/>
          </a:prstGeom>
        </p:spPr>
      </p:pic>
      <p:pic>
        <p:nvPicPr>
          <p:cNvPr id="31" name="30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3429006"/>
            <a:ext cx="785800" cy="785800"/>
          </a:xfrm>
          <a:prstGeom prst="rect">
            <a:avLst/>
          </a:prstGeom>
        </p:spPr>
      </p:pic>
      <p:pic>
        <p:nvPicPr>
          <p:cNvPr id="32" name="31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57290" y="3786196"/>
            <a:ext cx="785800" cy="785800"/>
          </a:xfrm>
          <a:prstGeom prst="rect">
            <a:avLst/>
          </a:prstGeom>
        </p:spPr>
      </p:pic>
      <p:pic>
        <p:nvPicPr>
          <p:cNvPr id="33" name="32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4071948"/>
            <a:ext cx="785800" cy="785800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285984" y="1500180"/>
            <a:ext cx="46434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En ella, las</a:t>
            </a:r>
            <a:r>
              <a:rPr lang="es-PE" sz="1600" b="1" dirty="0" smtClean="0">
                <a:solidFill>
                  <a:srgbClr val="0033CC"/>
                </a:solidFill>
              </a:rPr>
              <a:t> envidias</a:t>
            </a:r>
            <a:r>
              <a:rPr lang="es-PE" sz="1600" dirty="0" smtClean="0">
                <a:solidFill>
                  <a:srgbClr val="0033CC"/>
                </a:solidFill>
              </a:rPr>
              <a:t>, los rencores y resentimientos hacia los demás provocan que no puedan ser felices.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Y debemos ir con cuidado porque, en ocasiones,</a:t>
            </a:r>
          </a:p>
          <a:p>
            <a:pPr algn="ctr"/>
            <a:r>
              <a:rPr lang="es-PE" sz="1600" b="1" u="sng" dirty="0" smtClean="0">
                <a:solidFill>
                  <a:srgbClr val="0033CC"/>
                </a:solidFill>
              </a:rPr>
              <a:t> las personas oscuras pueden ir apagando luces</a:t>
            </a:r>
            <a:r>
              <a:rPr lang="es-PE" sz="1600" dirty="0" smtClean="0">
                <a:solidFill>
                  <a:srgbClr val="0033CC"/>
                </a:solidFill>
              </a:rPr>
              <a:t>. 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Reflexionemos hoy sobre ello.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Nadie debe darte su luz, las personas </a:t>
            </a:r>
            <a:r>
              <a:rPr lang="es-PE" sz="1600" b="1" u="sng" dirty="0" smtClean="0">
                <a:solidFill>
                  <a:srgbClr val="0033CC"/>
                </a:solidFill>
              </a:rPr>
              <a:t>tenemos que aprender a cultivar nuestras propias luces</a:t>
            </a:r>
            <a:r>
              <a:rPr lang="es-PE" sz="1600" b="1" dirty="0" smtClean="0">
                <a:solidFill>
                  <a:srgbClr val="0033CC"/>
                </a:solidFill>
              </a:rPr>
              <a:t>,</a:t>
            </a:r>
            <a:r>
              <a:rPr lang="es-PE" sz="1600" dirty="0" smtClean="0">
                <a:solidFill>
                  <a:srgbClr val="0033CC"/>
                </a:solidFill>
              </a:rPr>
              <a:t> resolviendo esas posibles oscuridades que la vida nos trae de vez en cuando.</a:t>
            </a:r>
          </a:p>
          <a:p>
            <a:pPr algn="ctr"/>
            <a:endParaRPr lang="es-PE" sz="1600" dirty="0">
              <a:solidFill>
                <a:srgbClr val="0033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00206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61171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0"/>
            <a:ext cx="4572000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0" y="0"/>
            <a:ext cx="4500562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643056"/>
            <a:ext cx="4572000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0" y="1643056"/>
            <a:ext cx="4500562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357568"/>
            <a:ext cx="4572000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0" y="3357568"/>
            <a:ext cx="4500562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9" name="8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6941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0" y="2571750"/>
            <a:ext cx="714380" cy="1000132"/>
          </a:xfrm>
          <a:prstGeom prst="rect">
            <a:avLst/>
          </a:prstGeom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1500180"/>
            <a:ext cx="714380" cy="1037173"/>
          </a:xfrm>
          <a:prstGeom prst="rect">
            <a:avLst/>
          </a:prstGeom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8501090" y="2571750"/>
            <a:ext cx="642910" cy="1000132"/>
          </a:xfrm>
          <a:prstGeom prst="rect">
            <a:avLst/>
          </a:prstGeom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8501090" y="1500182"/>
            <a:ext cx="642910" cy="1037173"/>
          </a:xfrm>
          <a:prstGeom prst="rect">
            <a:avLst/>
          </a:prstGeom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rot="10800000">
            <a:off x="714348" y="2571750"/>
            <a:ext cx="714380" cy="1000132"/>
          </a:xfrm>
          <a:prstGeom prst="rect">
            <a:avLst/>
          </a:prstGeom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714348" y="1500180"/>
            <a:ext cx="714380" cy="1037173"/>
          </a:xfrm>
          <a:prstGeom prst="rect">
            <a:avLst/>
          </a:prstGeom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1428760" y="2571750"/>
            <a:ext cx="714380" cy="1000132"/>
          </a:xfrm>
          <a:prstGeom prst="rect">
            <a:avLst/>
          </a:prstGeom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428760" y="1500180"/>
            <a:ext cx="714380" cy="1037173"/>
          </a:xfrm>
          <a:prstGeom prst="rect">
            <a:avLst/>
          </a:prstGeom>
        </p:spPr>
      </p:pic>
      <p:pic>
        <p:nvPicPr>
          <p:cNvPr id="12" name="1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2143108" y="2571750"/>
            <a:ext cx="714380" cy="1000132"/>
          </a:xfrm>
          <a:prstGeom prst="rect">
            <a:avLst/>
          </a:prstGeom>
        </p:spPr>
      </p:pic>
      <p:pic>
        <p:nvPicPr>
          <p:cNvPr id="13" name="1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1500180"/>
            <a:ext cx="714380" cy="1037173"/>
          </a:xfrm>
          <a:prstGeom prst="rect">
            <a:avLst/>
          </a:prstGeom>
        </p:spPr>
      </p:pic>
      <p:pic>
        <p:nvPicPr>
          <p:cNvPr id="14" name="1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2857520" y="2571750"/>
            <a:ext cx="714380" cy="1000132"/>
          </a:xfrm>
          <a:prstGeom prst="rect">
            <a:avLst/>
          </a:prstGeom>
        </p:spPr>
      </p:pic>
      <p:pic>
        <p:nvPicPr>
          <p:cNvPr id="15" name="1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857520" y="1500180"/>
            <a:ext cx="714380" cy="1037173"/>
          </a:xfrm>
          <a:prstGeom prst="rect">
            <a:avLst/>
          </a:prstGeom>
        </p:spPr>
      </p:pic>
      <p:pic>
        <p:nvPicPr>
          <p:cNvPr id="16" name="1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3571868" y="2571750"/>
            <a:ext cx="714380" cy="1000132"/>
          </a:xfrm>
          <a:prstGeom prst="rect">
            <a:avLst/>
          </a:prstGeom>
        </p:spPr>
      </p:pic>
      <p:pic>
        <p:nvPicPr>
          <p:cNvPr id="17" name="1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1868" y="1500180"/>
            <a:ext cx="714380" cy="1037173"/>
          </a:xfrm>
          <a:prstGeom prst="rect">
            <a:avLst/>
          </a:prstGeom>
        </p:spPr>
      </p:pic>
      <p:pic>
        <p:nvPicPr>
          <p:cNvPr id="18" name="1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4286280" y="2571750"/>
            <a:ext cx="714380" cy="1000132"/>
          </a:xfrm>
          <a:prstGeom prst="rect">
            <a:avLst/>
          </a:prstGeom>
        </p:spPr>
      </p:pic>
      <p:pic>
        <p:nvPicPr>
          <p:cNvPr id="19" name="1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286280" y="1500180"/>
            <a:ext cx="714380" cy="1037173"/>
          </a:xfrm>
          <a:prstGeom prst="rect">
            <a:avLst/>
          </a:prstGeom>
        </p:spPr>
      </p:pic>
      <p:pic>
        <p:nvPicPr>
          <p:cNvPr id="20" name="1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5000628" y="2571750"/>
            <a:ext cx="714380" cy="1000132"/>
          </a:xfrm>
          <a:prstGeom prst="rect">
            <a:avLst/>
          </a:prstGeom>
        </p:spPr>
      </p:pic>
      <p:pic>
        <p:nvPicPr>
          <p:cNvPr id="21" name="2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00628" y="1500180"/>
            <a:ext cx="714380" cy="1037173"/>
          </a:xfrm>
          <a:prstGeom prst="rect">
            <a:avLst/>
          </a:prstGeom>
        </p:spPr>
      </p:pic>
      <p:pic>
        <p:nvPicPr>
          <p:cNvPr id="22" name="2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5715008" y="2571750"/>
            <a:ext cx="714380" cy="1000132"/>
          </a:xfrm>
          <a:prstGeom prst="rect">
            <a:avLst/>
          </a:prstGeom>
        </p:spPr>
      </p:pic>
      <p:pic>
        <p:nvPicPr>
          <p:cNvPr id="23" name="2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715008" y="1500180"/>
            <a:ext cx="714380" cy="1037173"/>
          </a:xfrm>
          <a:prstGeom prst="rect">
            <a:avLst/>
          </a:prstGeom>
        </p:spPr>
      </p:pic>
      <p:pic>
        <p:nvPicPr>
          <p:cNvPr id="24" name="2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6429356" y="2571750"/>
            <a:ext cx="714380" cy="1000132"/>
          </a:xfrm>
          <a:prstGeom prst="rect">
            <a:avLst/>
          </a:prstGeom>
        </p:spPr>
      </p:pic>
      <p:pic>
        <p:nvPicPr>
          <p:cNvPr id="25" name="2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29356" y="1500180"/>
            <a:ext cx="714380" cy="1037173"/>
          </a:xfrm>
          <a:prstGeom prst="rect">
            <a:avLst/>
          </a:prstGeom>
        </p:spPr>
      </p:pic>
      <p:pic>
        <p:nvPicPr>
          <p:cNvPr id="26" name="2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800000">
            <a:off x="7143768" y="2571750"/>
            <a:ext cx="714380" cy="1000132"/>
          </a:xfrm>
          <a:prstGeom prst="rect">
            <a:avLst/>
          </a:prstGeom>
        </p:spPr>
      </p:pic>
      <p:pic>
        <p:nvPicPr>
          <p:cNvPr id="27" name="2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143768" y="1500180"/>
            <a:ext cx="714380" cy="1037173"/>
          </a:xfrm>
          <a:prstGeom prst="rect">
            <a:avLst/>
          </a:prstGeom>
        </p:spPr>
      </p:pic>
      <p:pic>
        <p:nvPicPr>
          <p:cNvPr id="28" name="2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7858116" y="2571750"/>
            <a:ext cx="714380" cy="1000132"/>
          </a:xfrm>
          <a:prstGeom prst="rect">
            <a:avLst/>
          </a:prstGeom>
        </p:spPr>
      </p:pic>
      <p:pic>
        <p:nvPicPr>
          <p:cNvPr id="29" name="2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858116" y="1500180"/>
            <a:ext cx="714380" cy="1037173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285984" y="1500180"/>
            <a:ext cx="46434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Para llegar a tener luz propia es necesario haber asumido e integrado todos estos aspectos</a:t>
            </a:r>
          </a:p>
          <a:p>
            <a:pPr lvl="0" algn="ctr"/>
            <a:r>
              <a:rPr lang="es-PE" sz="1600" dirty="0" smtClean="0">
                <a:solidFill>
                  <a:srgbClr val="0033CC"/>
                </a:solidFill>
              </a:rPr>
              <a:t>Aprender que somos personas únicas y auténticas. Todo lo que eres y lo que has conseguido te identifica y debe enorgullecerte.</a:t>
            </a:r>
          </a:p>
          <a:p>
            <a:pPr lvl="0" algn="ctr"/>
            <a:r>
              <a:rPr lang="es-PE" sz="1600" b="1" dirty="0" smtClean="0">
                <a:solidFill>
                  <a:srgbClr val="0033CC"/>
                </a:solidFill>
              </a:rPr>
              <a:t>Los errores o fracasos del ayer no son oscuridades que esconder o de las que avergonzarnos</a:t>
            </a:r>
            <a:r>
              <a:rPr lang="es-PE" sz="1600" dirty="0" smtClean="0">
                <a:solidFill>
                  <a:srgbClr val="0033CC"/>
                </a:solidFill>
              </a:rPr>
              <a:t>. </a:t>
            </a:r>
          </a:p>
          <a:p>
            <a:pPr lvl="0" algn="ctr"/>
            <a:r>
              <a:rPr lang="es-PE" sz="1600" dirty="0" smtClean="0">
                <a:solidFill>
                  <a:srgbClr val="0033CC"/>
                </a:solidFill>
              </a:rPr>
              <a:t>Son experiencias vividas que dan riqueza a nuestro </a:t>
            </a:r>
            <a:r>
              <a:rPr lang="es-PE" sz="1600" b="1" dirty="0" smtClean="0">
                <a:solidFill>
                  <a:srgbClr val="0033CC"/>
                </a:solidFill>
              </a:rPr>
              <a:t>ciclo vital</a:t>
            </a:r>
            <a:r>
              <a:rPr lang="es-PE" sz="1600" dirty="0" smtClean="0">
                <a:solidFill>
                  <a:srgbClr val="0033CC"/>
                </a:solidFill>
              </a:rPr>
              <a:t>. </a:t>
            </a:r>
          </a:p>
          <a:p>
            <a:pPr lvl="0" algn="ctr"/>
            <a:r>
              <a:rPr lang="es-PE" sz="1600" dirty="0" smtClean="0">
                <a:solidFill>
                  <a:srgbClr val="0033CC"/>
                </a:solidFill>
              </a:rPr>
              <a:t>Son hechos de los que hemos aprendido y que hemos asumido.</a:t>
            </a:r>
          </a:p>
          <a:p>
            <a:pPr algn="ctr"/>
            <a:endParaRPr lang="es-PE" sz="1600" dirty="0">
              <a:solidFill>
                <a:srgbClr val="0033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61553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714744" y="0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4429124" y="0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0" y="4309804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8358182" y="4309804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2071684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714362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214678" y="1357304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500298" y="2857502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3429006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428728" y="3929072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4143386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642924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4929190" y="1428742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429256" y="2000246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5857884" y="2643188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6357950" y="3214692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flipH="1">
            <a:off x="6858016" y="3714758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7572396" y="4071948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72824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>
            <a:off x="3571944" y="-76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 flipV="1">
            <a:off x="4138552" y="4820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 flipV="1">
            <a:off x="4852932" y="4820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 flipV="1">
            <a:off x="5567312" y="4820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>
            <a:off x="2857562" y="-76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>
            <a:off x="2143182" y="-76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3571944" y="1142914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 flipV="1">
            <a:off x="4138552" y="1147810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 flipV="1">
            <a:off x="4852932" y="1147810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 flipV="1">
            <a:off x="5567312" y="1147810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2857562" y="1142914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2143182" y="1142914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>
            <a:off x="3571944" y="2357378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 flipV="1">
            <a:off x="4138552" y="2362274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 flipV="1">
            <a:off x="4852932" y="2362274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 flipV="1">
            <a:off x="5567312" y="2362274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>
            <a:off x="2857562" y="2357378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>
            <a:off x="2143182" y="2357378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3571944" y="3500368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 flipV="1">
            <a:off x="4138552" y="3505264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 flipV="1">
            <a:off x="4852932" y="3505264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 flipV="1">
            <a:off x="5567312" y="3505264"/>
            <a:ext cx="1428741" cy="990473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2857562" y="3500368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200000">
            <a:off x="2143182" y="3500368"/>
            <a:ext cx="1428741" cy="1000265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285984" y="1500180"/>
            <a:ext cx="46434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sz="1600" dirty="0" smtClean="0">
                <a:solidFill>
                  <a:srgbClr val="0033CC"/>
                </a:solidFill>
              </a:rPr>
              <a:t>Tener luz significa también </a:t>
            </a:r>
            <a:r>
              <a:rPr lang="es-PE" sz="1600" b="1" dirty="0" smtClean="0">
                <a:solidFill>
                  <a:srgbClr val="0033CC"/>
                </a:solidFill>
              </a:rPr>
              <a:t>saber cultivar la reciprocidad</a:t>
            </a:r>
            <a:r>
              <a:rPr lang="es-PE" sz="1600" dirty="0" smtClean="0">
                <a:solidFill>
                  <a:srgbClr val="0033CC"/>
                </a:solidFill>
              </a:rPr>
              <a:t>. </a:t>
            </a:r>
          </a:p>
          <a:p>
            <a:pPr lvl="0" algn="ctr"/>
            <a:r>
              <a:rPr lang="es-PE" sz="1600" dirty="0" smtClean="0">
                <a:solidFill>
                  <a:srgbClr val="0033CC"/>
                </a:solidFill>
              </a:rPr>
              <a:t>Nos conocemos a nosotros mismos y somos </a:t>
            </a:r>
            <a:r>
              <a:rPr lang="es-PE" sz="1600" b="1" dirty="0" smtClean="0">
                <a:solidFill>
                  <a:srgbClr val="0033CC"/>
                </a:solidFill>
              </a:rPr>
              <a:t>empáticos</a:t>
            </a:r>
            <a:r>
              <a:rPr lang="es-PE" sz="1600" dirty="0" smtClean="0">
                <a:solidFill>
                  <a:srgbClr val="0033CC"/>
                </a:solidFill>
              </a:rPr>
              <a:t> con los demás. De esta forma, entendemos sus pesares y nos alegramos de sus </a:t>
            </a:r>
            <a:r>
              <a:rPr lang="es-PE" sz="1600" b="1" dirty="0" smtClean="0">
                <a:solidFill>
                  <a:srgbClr val="0033CC"/>
                </a:solidFill>
              </a:rPr>
              <a:t>alegrías</a:t>
            </a:r>
            <a:r>
              <a:rPr lang="es-PE" sz="1600" dirty="0" smtClean="0">
                <a:solidFill>
                  <a:srgbClr val="0033CC"/>
                </a:solidFill>
              </a:rPr>
              <a:t>. Y nunca dudamos a la hora de ayudar ni de atender a quienes nos necesitan. </a:t>
            </a:r>
          </a:p>
          <a:p>
            <a:pPr lvl="0" algn="ctr"/>
            <a:r>
              <a:rPr lang="es-PE" sz="1600" dirty="0" smtClean="0">
                <a:solidFill>
                  <a:srgbClr val="0033CC"/>
                </a:solidFill>
              </a:rPr>
              <a:t>Esto ocurre porque todo ello forma parte de nuestra identidad y nos enriquece.</a:t>
            </a:r>
            <a:endParaRPr lang="es-PE" sz="1600" dirty="0">
              <a:solidFill>
                <a:srgbClr val="0033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55861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1643055"/>
            <a:ext cx="928694" cy="928694"/>
          </a:xfrm>
          <a:prstGeom prst="rect">
            <a:avLst/>
          </a:prstGeom>
        </p:spPr>
      </p:pic>
      <p:pic>
        <p:nvPicPr>
          <p:cNvPr id="4" name="3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2500311"/>
            <a:ext cx="928694" cy="928694"/>
          </a:xfrm>
          <a:prstGeom prst="rect">
            <a:avLst/>
          </a:prstGeom>
        </p:spPr>
      </p:pic>
      <p:pic>
        <p:nvPicPr>
          <p:cNvPr id="5" name="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5306" y="-142895"/>
            <a:ext cx="928694" cy="928694"/>
          </a:xfrm>
          <a:prstGeom prst="rect">
            <a:avLst/>
          </a:prstGeom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5306" y="4214805"/>
            <a:ext cx="928694" cy="928694"/>
          </a:xfrm>
          <a:prstGeom prst="rect">
            <a:avLst/>
          </a:prstGeom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000100" y="1571617"/>
            <a:ext cx="928694" cy="928694"/>
          </a:xfrm>
          <a:prstGeom prst="rect">
            <a:avLst/>
          </a:prstGeom>
        </p:spPr>
      </p:pic>
      <p:pic>
        <p:nvPicPr>
          <p:cNvPr id="9" name="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071538" y="2571749"/>
            <a:ext cx="928694" cy="928694"/>
          </a:xfrm>
          <a:prstGeom prst="rect">
            <a:avLst/>
          </a:prstGeom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71670" y="1357303"/>
            <a:ext cx="928694" cy="928694"/>
          </a:xfrm>
          <a:prstGeom prst="rect">
            <a:avLst/>
          </a:prstGeom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2786063"/>
            <a:ext cx="928694" cy="928694"/>
          </a:xfrm>
          <a:prstGeom prst="rect">
            <a:avLst/>
          </a:prstGeom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000364" y="1285865"/>
            <a:ext cx="928694" cy="928694"/>
          </a:xfrm>
          <a:prstGeom prst="rect">
            <a:avLst/>
          </a:prstGeom>
        </p:spPr>
      </p:pic>
      <p:pic>
        <p:nvPicPr>
          <p:cNvPr id="13" name="12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071802" y="2928939"/>
            <a:ext cx="928694" cy="928694"/>
          </a:xfrm>
          <a:prstGeom prst="rect">
            <a:avLst/>
          </a:prstGeom>
        </p:spPr>
      </p:pic>
      <p:pic>
        <p:nvPicPr>
          <p:cNvPr id="14" name="13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1214427"/>
            <a:ext cx="928694" cy="928694"/>
          </a:xfrm>
          <a:prstGeom prst="rect">
            <a:avLst/>
          </a:prstGeom>
        </p:spPr>
      </p:pic>
      <p:pic>
        <p:nvPicPr>
          <p:cNvPr id="15" name="1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857752" y="1071551"/>
            <a:ext cx="928694" cy="928694"/>
          </a:xfrm>
          <a:prstGeom prst="rect">
            <a:avLst/>
          </a:prstGeom>
        </p:spPr>
      </p:pic>
      <p:pic>
        <p:nvPicPr>
          <p:cNvPr id="16" name="1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000760" y="785799"/>
            <a:ext cx="928694" cy="928694"/>
          </a:xfrm>
          <a:prstGeom prst="rect">
            <a:avLst/>
          </a:prstGeom>
        </p:spPr>
      </p:pic>
      <p:pic>
        <p:nvPicPr>
          <p:cNvPr id="17" name="16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7143768" y="571485"/>
            <a:ext cx="928694" cy="928694"/>
          </a:xfrm>
          <a:prstGeom prst="rect">
            <a:avLst/>
          </a:prstGeom>
        </p:spPr>
      </p:pic>
      <p:pic>
        <p:nvPicPr>
          <p:cNvPr id="18" name="1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071934" y="3000377"/>
            <a:ext cx="928694" cy="928694"/>
          </a:xfrm>
          <a:prstGeom prst="rect">
            <a:avLst/>
          </a:prstGeom>
        </p:spPr>
      </p:pic>
      <p:pic>
        <p:nvPicPr>
          <p:cNvPr id="19" name="1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143504" y="3071815"/>
            <a:ext cx="928694" cy="928694"/>
          </a:xfrm>
          <a:prstGeom prst="rect">
            <a:avLst/>
          </a:prstGeom>
        </p:spPr>
      </p:pic>
      <p:pic>
        <p:nvPicPr>
          <p:cNvPr id="20" name="19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143636" y="3357567"/>
            <a:ext cx="928694" cy="928694"/>
          </a:xfrm>
          <a:prstGeom prst="rect">
            <a:avLst/>
          </a:prstGeom>
        </p:spPr>
      </p:pic>
      <p:pic>
        <p:nvPicPr>
          <p:cNvPr id="21" name="20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7215206" y="3786195"/>
            <a:ext cx="928694" cy="928694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chemeClr val="bg1"/>
            </a:gs>
            <a:gs pos="50000">
              <a:srgbClr val="2E6CB8">
                <a:shade val="67500"/>
                <a:satMod val="115000"/>
              </a:srgbClr>
            </a:gs>
            <a:gs pos="100000">
              <a:srgbClr val="2E6CB8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53852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00430" y="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15008" y="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0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214414" y="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0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642925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00430" y="642924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15008" y="642924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642924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214414" y="642924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642924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214447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00430" y="1214446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15008" y="1214446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1214446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214414" y="1214446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214446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857371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00430" y="185737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15008" y="185737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1857370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214414" y="185737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5984" y="1857370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2428893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242889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857884" y="242889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54" y="2428892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357290" y="242889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428892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071817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3071816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857884" y="3071816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54" y="3071816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357290" y="3071816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3071816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643339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3643338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857884" y="3643338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54" y="3643338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357290" y="3643338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3643338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4286263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428626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857884" y="428626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54" y="4286262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357290" y="428626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4286262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sp>
        <p:nvSpPr>
          <p:cNvPr id="52" name="51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6000"/>
                            </p:stCondLst>
                            <p:childTnLst>
                              <p:par>
                                <p:cTn id="29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285984" y="1785932"/>
            <a:ext cx="46434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sz="1600" dirty="0" smtClean="0">
                <a:solidFill>
                  <a:srgbClr val="0033CC"/>
                </a:solidFill>
              </a:rPr>
              <a:t>Asumir todos estos aspectos requiere, sin duda, </a:t>
            </a:r>
          </a:p>
          <a:p>
            <a:pPr lvl="0" algn="ctr"/>
            <a:r>
              <a:rPr lang="es-PE" sz="1600" b="1" dirty="0" smtClean="0">
                <a:solidFill>
                  <a:srgbClr val="0033CC"/>
                </a:solidFill>
              </a:rPr>
              <a:t>tiempo y equilibrio</a:t>
            </a:r>
            <a:r>
              <a:rPr lang="es-PE" sz="1600" dirty="0" smtClean="0">
                <a:solidFill>
                  <a:srgbClr val="0033CC"/>
                </a:solidFill>
              </a:rPr>
              <a:t> </a:t>
            </a:r>
            <a:r>
              <a:rPr lang="es-PE" sz="1600" b="1" dirty="0" smtClean="0">
                <a:solidFill>
                  <a:srgbClr val="0033CC"/>
                </a:solidFill>
              </a:rPr>
              <a:t>interior</a:t>
            </a:r>
            <a:r>
              <a:rPr lang="es-PE" sz="1600" dirty="0" smtClean="0">
                <a:solidFill>
                  <a:srgbClr val="0033CC"/>
                </a:solidFill>
              </a:rPr>
              <a:t>. </a:t>
            </a:r>
          </a:p>
          <a:p>
            <a:pPr lvl="0" algn="ctr"/>
            <a:r>
              <a:rPr lang="es-PE" sz="1600" dirty="0" smtClean="0">
                <a:solidFill>
                  <a:srgbClr val="0033CC"/>
                </a:solidFill>
              </a:rPr>
              <a:t>En ocasiones, la vida no nos trata muy bien. El pasado de unas relaciones familiares traumáticas o tener que pasar por alguna enfermedad crean muchas oscuridades en nuestro corazón</a:t>
            </a:r>
            <a:endParaRPr lang="es-PE" sz="1600" dirty="0">
              <a:solidFill>
                <a:srgbClr val="0033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009A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42600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0" y="2571750"/>
            <a:ext cx="714380" cy="1000132"/>
          </a:xfrm>
          <a:prstGeom prst="rect">
            <a:avLst/>
          </a:prstGeom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1500180"/>
            <a:ext cx="714380" cy="1037173"/>
          </a:xfrm>
          <a:prstGeom prst="rect">
            <a:avLst/>
          </a:prstGeom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8501090" y="2571750"/>
            <a:ext cx="642910" cy="1000132"/>
          </a:xfrm>
          <a:prstGeom prst="rect">
            <a:avLst/>
          </a:prstGeom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501090" y="1500182"/>
            <a:ext cx="642910" cy="1037173"/>
          </a:xfrm>
          <a:prstGeom prst="rect">
            <a:avLst/>
          </a:prstGeom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714348" y="2571750"/>
            <a:ext cx="714380" cy="1000132"/>
          </a:xfrm>
          <a:prstGeom prst="rect">
            <a:avLst/>
          </a:prstGeom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14348" y="1500180"/>
            <a:ext cx="714380" cy="1037173"/>
          </a:xfrm>
          <a:prstGeom prst="rect">
            <a:avLst/>
          </a:prstGeom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1428760" y="2571750"/>
            <a:ext cx="714380" cy="1000132"/>
          </a:xfrm>
          <a:prstGeom prst="rect">
            <a:avLst/>
          </a:prstGeom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428760" y="1500180"/>
            <a:ext cx="714380" cy="1037173"/>
          </a:xfrm>
          <a:prstGeom prst="rect">
            <a:avLst/>
          </a:prstGeom>
        </p:spPr>
      </p:pic>
      <p:pic>
        <p:nvPicPr>
          <p:cNvPr id="12" name="1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2143108" y="2571750"/>
            <a:ext cx="714380" cy="1000132"/>
          </a:xfrm>
          <a:prstGeom prst="rect">
            <a:avLst/>
          </a:prstGeom>
        </p:spPr>
      </p:pic>
      <p:pic>
        <p:nvPicPr>
          <p:cNvPr id="13" name="1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143108" y="1500180"/>
            <a:ext cx="714380" cy="1037173"/>
          </a:xfrm>
          <a:prstGeom prst="rect">
            <a:avLst/>
          </a:prstGeom>
        </p:spPr>
      </p:pic>
      <p:pic>
        <p:nvPicPr>
          <p:cNvPr id="14" name="1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2857520" y="2571750"/>
            <a:ext cx="714380" cy="1000132"/>
          </a:xfrm>
          <a:prstGeom prst="rect">
            <a:avLst/>
          </a:prstGeom>
        </p:spPr>
      </p:pic>
      <p:pic>
        <p:nvPicPr>
          <p:cNvPr id="15" name="1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857520" y="1500180"/>
            <a:ext cx="714380" cy="1037173"/>
          </a:xfrm>
          <a:prstGeom prst="rect">
            <a:avLst/>
          </a:prstGeom>
        </p:spPr>
      </p:pic>
      <p:pic>
        <p:nvPicPr>
          <p:cNvPr id="16" name="1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3571868" y="2571750"/>
            <a:ext cx="714380" cy="1000132"/>
          </a:xfrm>
          <a:prstGeom prst="rect">
            <a:avLst/>
          </a:prstGeom>
        </p:spPr>
      </p:pic>
      <p:pic>
        <p:nvPicPr>
          <p:cNvPr id="17" name="1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571868" y="1500180"/>
            <a:ext cx="714380" cy="1037173"/>
          </a:xfrm>
          <a:prstGeom prst="rect">
            <a:avLst/>
          </a:prstGeom>
        </p:spPr>
      </p:pic>
      <p:pic>
        <p:nvPicPr>
          <p:cNvPr id="18" name="1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4286280" y="2571750"/>
            <a:ext cx="714380" cy="1000132"/>
          </a:xfrm>
          <a:prstGeom prst="rect">
            <a:avLst/>
          </a:prstGeom>
        </p:spPr>
      </p:pic>
      <p:pic>
        <p:nvPicPr>
          <p:cNvPr id="19" name="1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286280" y="1500180"/>
            <a:ext cx="714380" cy="1037173"/>
          </a:xfrm>
          <a:prstGeom prst="rect">
            <a:avLst/>
          </a:prstGeom>
        </p:spPr>
      </p:pic>
      <p:pic>
        <p:nvPicPr>
          <p:cNvPr id="20" name="1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5000628" y="2571750"/>
            <a:ext cx="714380" cy="1000132"/>
          </a:xfrm>
          <a:prstGeom prst="rect">
            <a:avLst/>
          </a:prstGeom>
        </p:spPr>
      </p:pic>
      <p:pic>
        <p:nvPicPr>
          <p:cNvPr id="21" name="2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000628" y="1500180"/>
            <a:ext cx="714380" cy="1037173"/>
          </a:xfrm>
          <a:prstGeom prst="rect">
            <a:avLst/>
          </a:prstGeom>
        </p:spPr>
      </p:pic>
      <p:pic>
        <p:nvPicPr>
          <p:cNvPr id="22" name="2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5715008" y="2571750"/>
            <a:ext cx="714380" cy="1000132"/>
          </a:xfrm>
          <a:prstGeom prst="rect">
            <a:avLst/>
          </a:prstGeom>
        </p:spPr>
      </p:pic>
      <p:pic>
        <p:nvPicPr>
          <p:cNvPr id="23" name="2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715008" y="1500180"/>
            <a:ext cx="714380" cy="1037173"/>
          </a:xfrm>
          <a:prstGeom prst="rect">
            <a:avLst/>
          </a:prstGeom>
        </p:spPr>
      </p:pic>
      <p:pic>
        <p:nvPicPr>
          <p:cNvPr id="24" name="2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6429356" y="2571750"/>
            <a:ext cx="714380" cy="1000132"/>
          </a:xfrm>
          <a:prstGeom prst="rect">
            <a:avLst/>
          </a:prstGeom>
        </p:spPr>
      </p:pic>
      <p:pic>
        <p:nvPicPr>
          <p:cNvPr id="25" name="2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429356" y="1500180"/>
            <a:ext cx="714380" cy="1037173"/>
          </a:xfrm>
          <a:prstGeom prst="rect">
            <a:avLst/>
          </a:prstGeom>
        </p:spPr>
      </p:pic>
      <p:pic>
        <p:nvPicPr>
          <p:cNvPr id="26" name="2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7143768" y="2571750"/>
            <a:ext cx="714380" cy="1000132"/>
          </a:xfrm>
          <a:prstGeom prst="rect">
            <a:avLst/>
          </a:prstGeom>
        </p:spPr>
      </p:pic>
      <p:pic>
        <p:nvPicPr>
          <p:cNvPr id="27" name="2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143768" y="1500180"/>
            <a:ext cx="714380" cy="1037173"/>
          </a:xfrm>
          <a:prstGeom prst="rect">
            <a:avLst/>
          </a:prstGeom>
        </p:spPr>
      </p:pic>
      <p:pic>
        <p:nvPicPr>
          <p:cNvPr id="28" name="2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>
            <a:off x="7858116" y="2571750"/>
            <a:ext cx="714380" cy="1000132"/>
          </a:xfrm>
          <a:prstGeom prst="rect">
            <a:avLst/>
          </a:prstGeom>
        </p:spPr>
      </p:pic>
      <p:pic>
        <p:nvPicPr>
          <p:cNvPr id="29" name="2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858116" y="1500180"/>
            <a:ext cx="714380" cy="1037173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00009A"/>
            </a:gs>
            <a:gs pos="50000">
              <a:srgbClr val="FCC4F9">
                <a:shade val="67500"/>
                <a:satMod val="115000"/>
              </a:srgbClr>
            </a:gs>
            <a:gs pos="100000">
              <a:srgbClr val="FCC4F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42954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071934" y="1000114"/>
            <a:ext cx="976310" cy="1046046"/>
          </a:xfrm>
          <a:prstGeom prst="rect">
            <a:avLst/>
          </a:prstGeom>
          <a:effectLst/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428860" y="0"/>
            <a:ext cx="976310" cy="1046046"/>
          </a:xfrm>
          <a:prstGeom prst="rect">
            <a:avLst/>
          </a:prstGeom>
          <a:effectLst/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715008" y="0"/>
            <a:ext cx="976310" cy="1046046"/>
          </a:xfrm>
          <a:prstGeom prst="rect">
            <a:avLst/>
          </a:prstGeom>
          <a:effectLst/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143240" y="785800"/>
            <a:ext cx="976310" cy="1046046"/>
          </a:xfrm>
          <a:prstGeom prst="rect">
            <a:avLst/>
          </a:prstGeom>
          <a:effectLst/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857238"/>
            <a:ext cx="976310" cy="1046046"/>
          </a:xfrm>
          <a:prstGeom prst="rect">
            <a:avLst/>
          </a:prstGeom>
          <a:effectLst/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928676"/>
            <a:ext cx="976310" cy="1046046"/>
          </a:xfrm>
          <a:prstGeom prst="rect">
            <a:avLst/>
          </a:prstGeom>
          <a:effectLst/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3214692"/>
            <a:ext cx="976310" cy="1046046"/>
          </a:xfrm>
          <a:prstGeom prst="rect">
            <a:avLst/>
          </a:prstGeom>
          <a:effectLst/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428728" y="2071684"/>
            <a:ext cx="976310" cy="1046046"/>
          </a:xfrm>
          <a:prstGeom prst="rect">
            <a:avLst/>
          </a:prstGeom>
          <a:effectLst/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1357304"/>
            <a:ext cx="976310" cy="1046046"/>
          </a:xfrm>
          <a:prstGeom prst="rect">
            <a:avLst/>
          </a:prstGeom>
          <a:effectLst/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85786" y="2857502"/>
            <a:ext cx="976310" cy="1046046"/>
          </a:xfrm>
          <a:prstGeom prst="rect">
            <a:avLst/>
          </a:prstGeom>
          <a:effectLst/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167690" y="928676"/>
            <a:ext cx="976310" cy="1046046"/>
          </a:xfrm>
          <a:prstGeom prst="rect">
            <a:avLst/>
          </a:prstGeom>
          <a:effectLst/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167690" y="3286130"/>
            <a:ext cx="976310" cy="1046046"/>
          </a:xfrm>
          <a:prstGeom prst="rect">
            <a:avLst/>
          </a:prstGeom>
          <a:effectLst/>
        </p:spPr>
      </p:pic>
      <p:pic>
        <p:nvPicPr>
          <p:cNvPr id="17" name="1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929454" y="2071684"/>
            <a:ext cx="976310" cy="1046046"/>
          </a:xfrm>
          <a:prstGeom prst="rect">
            <a:avLst/>
          </a:prstGeom>
          <a:effectLst/>
        </p:spPr>
      </p:pic>
      <p:pic>
        <p:nvPicPr>
          <p:cNvPr id="18" name="1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86644" y="1142990"/>
            <a:ext cx="976310" cy="1046046"/>
          </a:xfrm>
          <a:prstGeom prst="rect">
            <a:avLst/>
          </a:prstGeom>
          <a:effectLst/>
        </p:spPr>
      </p:pic>
      <p:pic>
        <p:nvPicPr>
          <p:cNvPr id="19" name="1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429520" y="2928940"/>
            <a:ext cx="976310" cy="1046046"/>
          </a:xfrm>
          <a:prstGeom prst="rect">
            <a:avLst/>
          </a:prstGeom>
          <a:effectLst/>
        </p:spPr>
      </p:pic>
      <p:pic>
        <p:nvPicPr>
          <p:cNvPr id="20" name="1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071934" y="3143254"/>
            <a:ext cx="976310" cy="1046046"/>
          </a:xfrm>
          <a:prstGeom prst="rect">
            <a:avLst/>
          </a:prstGeom>
          <a:effectLst/>
        </p:spPr>
      </p:pic>
      <p:pic>
        <p:nvPicPr>
          <p:cNvPr id="21" name="2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500298" y="4097454"/>
            <a:ext cx="976310" cy="1046046"/>
          </a:xfrm>
          <a:prstGeom prst="rect">
            <a:avLst/>
          </a:prstGeom>
          <a:effectLst/>
        </p:spPr>
      </p:pic>
      <p:pic>
        <p:nvPicPr>
          <p:cNvPr id="22" name="21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786446" y="4097454"/>
            <a:ext cx="976310" cy="1046046"/>
          </a:xfrm>
          <a:prstGeom prst="rect">
            <a:avLst/>
          </a:prstGeom>
          <a:effectLst/>
        </p:spPr>
      </p:pic>
      <p:pic>
        <p:nvPicPr>
          <p:cNvPr id="23" name="22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3357568"/>
            <a:ext cx="976310" cy="1046046"/>
          </a:xfrm>
          <a:prstGeom prst="rect">
            <a:avLst/>
          </a:prstGeom>
          <a:effectLst/>
        </p:spPr>
      </p:pic>
      <p:pic>
        <p:nvPicPr>
          <p:cNvPr id="24" name="23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214678" y="3571882"/>
            <a:ext cx="976310" cy="1046046"/>
          </a:xfrm>
          <a:prstGeom prst="rect">
            <a:avLst/>
          </a:prstGeom>
          <a:effectLst/>
        </p:spPr>
      </p:pic>
      <p:sp>
        <p:nvSpPr>
          <p:cNvPr id="25" name="24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143108" y="1428742"/>
            <a:ext cx="48577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sz="1600" dirty="0" smtClean="0">
                <a:solidFill>
                  <a:srgbClr val="0033CC"/>
                </a:solidFill>
              </a:rPr>
              <a:t>Pero, lo creamos o no, nadie nace con luz propia.</a:t>
            </a:r>
            <a:r>
              <a:rPr lang="es-PE" sz="1600" b="1" dirty="0" smtClean="0">
                <a:solidFill>
                  <a:srgbClr val="0033CC"/>
                </a:solidFill>
              </a:rPr>
              <a:t> </a:t>
            </a:r>
          </a:p>
          <a:p>
            <a:pPr lvl="0" algn="ctr"/>
            <a:r>
              <a:rPr lang="es-PE" sz="1600" b="1" dirty="0" smtClean="0">
                <a:solidFill>
                  <a:srgbClr val="0033CC"/>
                </a:solidFill>
              </a:rPr>
              <a:t>La luz, la suerte y la felicidad se construyen cada día,</a:t>
            </a:r>
            <a:r>
              <a:rPr lang="es-PE" sz="1600" dirty="0" smtClean="0">
                <a:solidFill>
                  <a:srgbClr val="0033CC"/>
                </a:solidFill>
              </a:rPr>
              <a:t> siendo conscientes de que merecemos ilusionarnos de nuevo. </a:t>
            </a:r>
          </a:p>
          <a:p>
            <a:pPr lvl="0" algn="ctr"/>
            <a:r>
              <a:rPr lang="es-PE" sz="1600" dirty="0" smtClean="0">
                <a:solidFill>
                  <a:srgbClr val="0033CC"/>
                </a:solidFill>
              </a:rPr>
              <a:t>Y también, sabiendo que merecemos volver a sonreír y levantarnos fortalecidos de la adversidad.</a:t>
            </a:r>
          </a:p>
          <a:p>
            <a:pPr algn="ctr"/>
            <a:r>
              <a:rPr lang="es-PE" sz="1600" b="1" u="sng" dirty="0" smtClean="0">
                <a:solidFill>
                  <a:srgbClr val="0033CC"/>
                </a:solidFill>
              </a:rPr>
              <a:t>Protegernos de las personas que van apagando luces</a:t>
            </a:r>
          </a:p>
          <a:p>
            <a:pPr algn="ctr"/>
            <a:r>
              <a:rPr lang="es-PE" sz="1600" b="1" u="sng" dirty="0" smtClean="0">
                <a:solidFill>
                  <a:srgbClr val="0033CC"/>
                </a:solidFill>
              </a:rPr>
              <a:t>Hay quien va apagando luces a través de su negativismo. 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Esto se refiere a su habilidad para hacernos creer que no somos capaces o merecedores de ciertas cosas.</a:t>
            </a:r>
          </a:p>
          <a:p>
            <a:pPr lvl="0" algn="ctr"/>
            <a:endParaRPr lang="es-PE" sz="1600" dirty="0">
              <a:solidFill>
                <a:srgbClr val="0033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08245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rgbClr val="0033CC"/>
            </a:solidFill>
          </a:ln>
        </p:spPr>
      </p:pic>
      <p:pic>
        <p:nvPicPr>
          <p:cNvPr id="3" name="2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rcRect l="22721" t="10196" r="23749" b="5661"/>
          <a:stretch>
            <a:fillRect/>
          </a:stretch>
        </p:blipFill>
        <p:spPr>
          <a:xfrm rot="12108907">
            <a:off x="2942152" y="91394"/>
            <a:ext cx="1631600" cy="1923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rcRect l="22721" t="10196" r="23749" b="5661"/>
          <a:stretch>
            <a:fillRect/>
          </a:stretch>
        </p:blipFill>
        <p:spPr>
          <a:xfrm rot="8894798" flipH="1">
            <a:off x="4549923" y="-46132"/>
            <a:ext cx="1574160" cy="207404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rcRect l="22721" t="10196" r="23749" b="5661"/>
          <a:stretch>
            <a:fillRect/>
          </a:stretch>
        </p:blipFill>
        <p:spPr>
          <a:xfrm rot="12108907">
            <a:off x="3034976" y="1182317"/>
            <a:ext cx="1631600" cy="1923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rcRect l="22721" t="10196" r="23749" b="5661"/>
          <a:stretch>
            <a:fillRect/>
          </a:stretch>
        </p:blipFill>
        <p:spPr>
          <a:xfrm rot="8894798" flipH="1">
            <a:off x="4642747" y="1044791"/>
            <a:ext cx="1574160" cy="207404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rcRect l="22721" t="10196" r="23749" b="5661"/>
          <a:stretch>
            <a:fillRect/>
          </a:stretch>
        </p:blipFill>
        <p:spPr>
          <a:xfrm rot="12108907">
            <a:off x="2942152" y="2377411"/>
            <a:ext cx="1631600" cy="1923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rcRect l="22721" t="10196" r="23749" b="5661"/>
          <a:stretch>
            <a:fillRect/>
          </a:stretch>
        </p:blipFill>
        <p:spPr>
          <a:xfrm rot="8894798" flipH="1">
            <a:off x="4549923" y="2239885"/>
            <a:ext cx="1574160" cy="207404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rcRect l="22721" t="10196" r="23749" b="5661"/>
          <a:stretch>
            <a:fillRect/>
          </a:stretch>
        </p:blipFill>
        <p:spPr>
          <a:xfrm rot="12108907">
            <a:off x="3034976" y="3468334"/>
            <a:ext cx="1631600" cy="192351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40000" contrast="40000"/>
          </a:blip>
          <a:srcRect l="22721" t="10196" r="23749" b="5661"/>
          <a:stretch>
            <a:fillRect/>
          </a:stretch>
        </p:blipFill>
        <p:spPr>
          <a:xfrm rot="8894798" flipH="1">
            <a:off x="4642747" y="3330808"/>
            <a:ext cx="1574160" cy="207404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381850"/>
            </a:gs>
            <a:gs pos="50000">
              <a:srgbClr val="CC3399">
                <a:shade val="67500"/>
                <a:satMod val="115000"/>
              </a:srgbClr>
            </a:gs>
            <a:gs pos="100000">
              <a:srgbClr val="CC33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58087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571944" y="21423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138552" y="21913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852932" y="21913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5567312" y="21913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857562" y="21423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143182" y="21423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571944" y="135722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138552" y="136212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852932" y="136212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5567312" y="136212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857562" y="135722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143182" y="135722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571944" y="257169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138552" y="257658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852932" y="257658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5567312" y="257658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857562" y="257169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143182" y="257169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571944" y="371468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138552" y="371957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852932" y="371957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5567312" y="371957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857562" y="371468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143182" y="371468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143108" y="1714494"/>
            <a:ext cx="48577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Si no tenemos una buena autoestima acabaremos sufriendo frente a este tipo de ataques, en especial si vienen de parte de personas que no son significativas.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Toma nota de lo que debemos hacer para confrontar estos comportamientos y seguir conservando la luz propia.</a:t>
            </a:r>
          </a:p>
          <a:p>
            <a:pPr lvl="0" algn="ctr"/>
            <a:endParaRPr lang="es-PE" sz="1600" dirty="0">
              <a:solidFill>
                <a:srgbClr val="0033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bg1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50906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rgbClr val="0033CC"/>
            </a:solidFill>
          </a:ln>
        </p:spPr>
      </p:pic>
      <p:pic>
        <p:nvPicPr>
          <p:cNvPr id="3" name="2 Imagen" descr="ornament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10800000">
            <a:off x="4143372" y="928676"/>
            <a:ext cx="1071570" cy="1500198"/>
          </a:xfrm>
          <a:prstGeom prst="rect">
            <a:avLst/>
          </a:prstGeom>
        </p:spPr>
      </p:pic>
      <p:pic>
        <p:nvPicPr>
          <p:cNvPr id="4" name="3 Imagen" descr="ornamentos dorados (2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5400000">
            <a:off x="2978571" y="1736288"/>
            <a:ext cx="1543784" cy="1643073"/>
          </a:xfrm>
          <a:prstGeom prst="rect">
            <a:avLst/>
          </a:prstGeom>
        </p:spPr>
      </p:pic>
      <p:pic>
        <p:nvPicPr>
          <p:cNvPr id="5" name="4 Imagen" descr="ornamentos dorados (2)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16047949">
            <a:off x="4727427" y="1902850"/>
            <a:ext cx="1285884" cy="1398373"/>
          </a:xfrm>
          <a:prstGeom prst="rect">
            <a:avLst/>
          </a:prstGeom>
        </p:spPr>
      </p:pic>
      <p:pic>
        <p:nvPicPr>
          <p:cNvPr id="6" name="5 Imagen" descr="ornament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4433" t="8333" r="8705" b="4166"/>
          <a:stretch>
            <a:fillRect/>
          </a:stretch>
        </p:blipFill>
        <p:spPr>
          <a:xfrm>
            <a:off x="3929058" y="2500312"/>
            <a:ext cx="1071570" cy="1500198"/>
          </a:xfrm>
          <a:prstGeom prst="rect">
            <a:avLst/>
          </a:prstGeom>
        </p:spPr>
      </p:pic>
      <p:pic>
        <p:nvPicPr>
          <p:cNvPr id="7" name="6 Imagen" descr="ornamentos dorados (2)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13324382">
            <a:off x="4736535" y="1160325"/>
            <a:ext cx="1071570" cy="1542884"/>
          </a:xfrm>
          <a:prstGeom prst="rect">
            <a:avLst/>
          </a:prstGeom>
        </p:spPr>
      </p:pic>
      <p:pic>
        <p:nvPicPr>
          <p:cNvPr id="8" name="7 Imagen" descr="ornamentos dorados (2)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19152910">
            <a:off x="4459788" y="2371996"/>
            <a:ext cx="1071571" cy="1585865"/>
          </a:xfrm>
          <a:prstGeom prst="rect">
            <a:avLst/>
          </a:prstGeom>
        </p:spPr>
      </p:pic>
      <p:pic>
        <p:nvPicPr>
          <p:cNvPr id="9" name="8 Imagen" descr="ornamentos dorados (2)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2059366">
            <a:off x="3432164" y="2303005"/>
            <a:ext cx="1172175" cy="1532316"/>
          </a:xfrm>
          <a:prstGeom prst="rect">
            <a:avLst/>
          </a:prstGeom>
        </p:spPr>
      </p:pic>
      <p:pic>
        <p:nvPicPr>
          <p:cNvPr id="10" name="9 Imagen" descr="ornamentos dorados (2)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7181457">
            <a:off x="3299462" y="1136503"/>
            <a:ext cx="1285884" cy="1106703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00009A"/>
            </a:gs>
            <a:gs pos="50000">
              <a:srgbClr val="FF9999">
                <a:shade val="67500"/>
                <a:satMod val="115000"/>
              </a:srgbClr>
            </a:gs>
            <a:gs pos="100000">
              <a:srgbClr val="FF99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47479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rgbClr val="0033CC"/>
            </a:solidFill>
          </a:ln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714744" y="0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4429124" y="0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0" y="4309804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8358182" y="4309804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2857488" y="2071684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428992" y="714362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214678" y="1357304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2500298" y="2857502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2071670" y="3429006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428728" y="3929072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714348" y="4143386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4714876" y="642924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4929190" y="1428742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5429256" y="2000246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5857884" y="2643188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6357950" y="3214692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6858016" y="3714758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flipH="1">
            <a:off x="7572396" y="4071948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143108" y="1643056"/>
            <a:ext cx="485778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Es muy posible que esas personas con oscuridad sean familiares, e incluso algún compañero de trabajo. En lugar de enfadarnos o enfrentarnos a ellos, lo mejor es </a:t>
            </a:r>
            <a:r>
              <a:rPr lang="es-PE" sz="1600" b="1" dirty="0" smtClean="0">
                <a:solidFill>
                  <a:srgbClr val="0033CC"/>
                </a:solidFill>
              </a:rPr>
              <a:t>“IGNORAR”</a:t>
            </a:r>
          </a:p>
          <a:p>
            <a:pPr lvl="0" algn="ctr"/>
            <a:r>
              <a:rPr lang="es-PE" sz="1600" b="1" dirty="0" smtClean="0">
                <a:solidFill>
                  <a:srgbClr val="0033CC"/>
                </a:solidFill>
              </a:rPr>
              <a:t>Entiende que tras estos comportamientos se encierra a veces un bajo  </a:t>
            </a:r>
            <a:r>
              <a:rPr lang="es-PE" sz="1600" b="1" dirty="0" err="1" smtClean="0">
                <a:solidFill>
                  <a:srgbClr val="0033CC"/>
                </a:solidFill>
              </a:rPr>
              <a:t>autoconcepto</a:t>
            </a:r>
            <a:r>
              <a:rPr lang="es-PE" sz="1600" b="1" dirty="0" smtClean="0">
                <a:solidFill>
                  <a:srgbClr val="0033CC"/>
                </a:solidFill>
              </a:rPr>
              <a:t>,</a:t>
            </a:r>
            <a:r>
              <a:rPr lang="es-PE" sz="1600" dirty="0" smtClean="0">
                <a:solidFill>
                  <a:srgbClr val="0033CC"/>
                </a:solidFill>
              </a:rPr>
              <a:t> por ello, hemos de comprender sus limitaciones y saber que no son como nosotros.</a:t>
            </a:r>
          </a:p>
          <a:p>
            <a:pPr lvl="0" algn="ctr"/>
            <a:r>
              <a:rPr lang="es-PE" sz="1600" dirty="0" smtClean="0">
                <a:solidFill>
                  <a:srgbClr val="0033CC"/>
                </a:solidFill>
              </a:rPr>
              <a:t>Acéptalos a ellos por cómo son, acéptate tú e ignora.</a:t>
            </a:r>
          </a:p>
          <a:p>
            <a:pPr lvl="0" algn="ctr"/>
            <a:endParaRPr lang="es-PE" sz="1600" dirty="0">
              <a:solidFill>
                <a:srgbClr val="0033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50000">
              <a:srgbClr val="0066CC">
                <a:shade val="67500"/>
                <a:satMod val="115000"/>
              </a:srgbClr>
            </a:gs>
            <a:gs pos="100000">
              <a:srgbClr val="0066C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67600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4572000" y="0"/>
            <a:ext cx="4572000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0" y="0"/>
            <a:ext cx="4500562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1643056"/>
            <a:ext cx="4572000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0" y="1643056"/>
            <a:ext cx="4500562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4572000" y="3357568"/>
            <a:ext cx="4572000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flipH="1">
            <a:off x="0" y="3550399"/>
            <a:ext cx="4500562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A"/>
            </a:gs>
            <a:gs pos="50000">
              <a:srgbClr val="2E6EBC">
                <a:shade val="67500"/>
                <a:satMod val="115000"/>
              </a:srgbClr>
            </a:gs>
            <a:gs pos="100000">
              <a:srgbClr val="2E6EB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76376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rgbClr val="0033CC"/>
            </a:solidFill>
          </a:ln>
        </p:spPr>
      </p:pic>
      <p:pic>
        <p:nvPicPr>
          <p:cNvPr id="5" name="4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785800" cy="785800"/>
          </a:xfrm>
          <a:prstGeom prst="rect">
            <a:avLst/>
          </a:prstGeom>
        </p:spPr>
      </p:pic>
      <p:pic>
        <p:nvPicPr>
          <p:cNvPr id="6" name="5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</p:spPr>
      </p:pic>
      <p:pic>
        <p:nvPicPr>
          <p:cNvPr id="7" name="6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358200" y="0"/>
            <a:ext cx="785800" cy="785800"/>
          </a:xfrm>
          <a:prstGeom prst="rect">
            <a:avLst/>
          </a:prstGeom>
        </p:spPr>
      </p:pic>
      <p:pic>
        <p:nvPicPr>
          <p:cNvPr id="8" name="7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358200" y="4357700"/>
            <a:ext cx="785800" cy="785800"/>
          </a:xfrm>
          <a:prstGeom prst="rect">
            <a:avLst/>
          </a:prstGeom>
        </p:spPr>
      </p:pic>
      <p:pic>
        <p:nvPicPr>
          <p:cNvPr id="9" name="8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1472" y="428610"/>
            <a:ext cx="785800" cy="785800"/>
          </a:xfrm>
          <a:prstGeom prst="rect">
            <a:avLst/>
          </a:prstGeom>
        </p:spPr>
      </p:pic>
      <p:pic>
        <p:nvPicPr>
          <p:cNvPr id="10" name="9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785800"/>
            <a:ext cx="785800" cy="785800"/>
          </a:xfrm>
          <a:prstGeom prst="rect">
            <a:avLst/>
          </a:prstGeom>
        </p:spPr>
      </p:pic>
      <p:pic>
        <p:nvPicPr>
          <p:cNvPr id="11" name="10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928794" y="1214428"/>
            <a:ext cx="785800" cy="785800"/>
          </a:xfrm>
          <a:prstGeom prst="rect">
            <a:avLst/>
          </a:prstGeom>
        </p:spPr>
      </p:pic>
      <p:pic>
        <p:nvPicPr>
          <p:cNvPr id="12" name="11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1571618"/>
            <a:ext cx="785800" cy="785800"/>
          </a:xfrm>
          <a:prstGeom prst="rect">
            <a:avLst/>
          </a:prstGeom>
        </p:spPr>
      </p:pic>
      <p:pic>
        <p:nvPicPr>
          <p:cNvPr id="13" name="12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1785932"/>
            <a:ext cx="785800" cy="785800"/>
          </a:xfrm>
          <a:prstGeom prst="rect">
            <a:avLst/>
          </a:prstGeom>
        </p:spPr>
      </p:pic>
      <p:pic>
        <p:nvPicPr>
          <p:cNvPr id="14" name="13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04" y="2643188"/>
            <a:ext cx="785800" cy="785800"/>
          </a:xfrm>
          <a:prstGeom prst="rect">
            <a:avLst/>
          </a:prstGeom>
        </p:spPr>
      </p:pic>
      <p:pic>
        <p:nvPicPr>
          <p:cNvPr id="15" name="14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857884" y="3000378"/>
            <a:ext cx="785800" cy="785800"/>
          </a:xfrm>
          <a:prstGeom prst="rect">
            <a:avLst/>
          </a:prstGeom>
        </p:spPr>
      </p:pic>
      <p:pic>
        <p:nvPicPr>
          <p:cNvPr id="16" name="15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00826" y="3357568"/>
            <a:ext cx="785800" cy="785800"/>
          </a:xfrm>
          <a:prstGeom prst="rect">
            <a:avLst/>
          </a:prstGeom>
        </p:spPr>
      </p:pic>
      <p:pic>
        <p:nvPicPr>
          <p:cNvPr id="17" name="16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143768" y="3643320"/>
            <a:ext cx="785800" cy="785800"/>
          </a:xfrm>
          <a:prstGeom prst="rect">
            <a:avLst/>
          </a:prstGeom>
        </p:spPr>
      </p:pic>
      <p:pic>
        <p:nvPicPr>
          <p:cNvPr id="18" name="17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86710" y="4000510"/>
            <a:ext cx="785800" cy="785800"/>
          </a:xfrm>
          <a:prstGeom prst="rect">
            <a:avLst/>
          </a:prstGeom>
        </p:spPr>
      </p:pic>
      <p:pic>
        <p:nvPicPr>
          <p:cNvPr id="19" name="18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428610"/>
            <a:ext cx="785800" cy="785800"/>
          </a:xfrm>
          <a:prstGeom prst="rect">
            <a:avLst/>
          </a:prstGeom>
        </p:spPr>
      </p:pic>
      <p:pic>
        <p:nvPicPr>
          <p:cNvPr id="20" name="19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000892" y="785800"/>
            <a:ext cx="785800" cy="785800"/>
          </a:xfrm>
          <a:prstGeom prst="rect">
            <a:avLst/>
          </a:prstGeom>
        </p:spPr>
      </p:pic>
      <p:pic>
        <p:nvPicPr>
          <p:cNvPr id="21" name="20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00826" y="1142990"/>
            <a:ext cx="785800" cy="785800"/>
          </a:xfrm>
          <a:prstGeom prst="rect">
            <a:avLst/>
          </a:prstGeom>
        </p:spPr>
      </p:pic>
      <p:pic>
        <p:nvPicPr>
          <p:cNvPr id="22" name="21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000760" y="1500180"/>
            <a:ext cx="785800" cy="785800"/>
          </a:xfrm>
          <a:prstGeom prst="rect">
            <a:avLst/>
          </a:prstGeom>
        </p:spPr>
      </p:pic>
      <p:pic>
        <p:nvPicPr>
          <p:cNvPr id="23" name="22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1785932"/>
            <a:ext cx="785800" cy="785800"/>
          </a:xfrm>
          <a:prstGeom prst="rect">
            <a:avLst/>
          </a:prstGeom>
        </p:spPr>
      </p:pic>
      <p:pic>
        <p:nvPicPr>
          <p:cNvPr id="24" name="23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2714626"/>
            <a:ext cx="785800" cy="785800"/>
          </a:xfrm>
          <a:prstGeom prst="rect">
            <a:avLst/>
          </a:prstGeom>
        </p:spPr>
      </p:pic>
      <p:pic>
        <p:nvPicPr>
          <p:cNvPr id="25" name="24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00298" y="3000378"/>
            <a:ext cx="785800" cy="785800"/>
          </a:xfrm>
          <a:prstGeom prst="rect">
            <a:avLst/>
          </a:prstGeom>
        </p:spPr>
      </p:pic>
      <p:pic>
        <p:nvPicPr>
          <p:cNvPr id="26" name="25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928794" y="3357568"/>
            <a:ext cx="785800" cy="785800"/>
          </a:xfrm>
          <a:prstGeom prst="rect">
            <a:avLst/>
          </a:prstGeom>
        </p:spPr>
      </p:pic>
      <p:pic>
        <p:nvPicPr>
          <p:cNvPr id="27" name="26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85852" y="3643320"/>
            <a:ext cx="785800" cy="785800"/>
          </a:xfrm>
          <a:prstGeom prst="rect">
            <a:avLst/>
          </a:prstGeom>
        </p:spPr>
      </p:pic>
      <p:pic>
        <p:nvPicPr>
          <p:cNvPr id="28" name="27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1472" y="4071948"/>
            <a:ext cx="785800" cy="785800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071670" y="1500180"/>
            <a:ext cx="48577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0033CC"/>
                </a:solidFill>
              </a:rPr>
              <a:t>Rodéate de gente que también tiene luz propia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Fortalece tus relaciones con amigos, parientes que tienen tus mismos valores y que te enriquecen. </a:t>
            </a:r>
          </a:p>
          <a:p>
            <a:pPr algn="ctr"/>
            <a:r>
              <a:rPr lang="es-PE" sz="1600" b="1" dirty="0" smtClean="0">
                <a:solidFill>
                  <a:srgbClr val="0033CC"/>
                </a:solidFill>
              </a:rPr>
              <a:t>La vida es saber aceptar que no todos somos iguales</a:t>
            </a:r>
            <a:r>
              <a:rPr lang="es-PE" sz="1600" dirty="0" smtClean="0">
                <a:solidFill>
                  <a:srgbClr val="0033CC"/>
                </a:solidFill>
              </a:rPr>
              <a:t>, así que lo importante es no hacernos daño los unos a los otros.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Las personas que te importan son las que te hacen feliz, de las que aprendes… </a:t>
            </a:r>
          </a:p>
          <a:p>
            <a:pPr algn="ctr"/>
            <a:r>
              <a:rPr lang="es-PE" sz="1600" b="1" dirty="0" smtClean="0">
                <a:solidFill>
                  <a:srgbClr val="0033CC"/>
                </a:solidFill>
              </a:rPr>
              <a:t>Ellas serán tu vitamina frente a los que buscan apagar luces ajenas.</a:t>
            </a:r>
          </a:p>
          <a:p>
            <a:pPr lvl="0" algn="ctr"/>
            <a:endParaRPr lang="es-PE" sz="1600" dirty="0">
              <a:solidFill>
                <a:srgbClr val="0033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CC"/>
            </a:gs>
            <a:gs pos="50000">
              <a:srgbClr val="0066CC">
                <a:shade val="67500"/>
                <a:satMod val="115000"/>
              </a:srgbClr>
            </a:gs>
            <a:gs pos="100000">
              <a:srgbClr val="0066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31491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785800" cy="785800"/>
          </a:xfrm>
          <a:prstGeom prst="rect">
            <a:avLst/>
          </a:prstGeom>
        </p:spPr>
      </p:pic>
      <p:pic>
        <p:nvPicPr>
          <p:cNvPr id="6" name="5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</p:spPr>
      </p:pic>
      <p:pic>
        <p:nvPicPr>
          <p:cNvPr id="7" name="6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00" y="0"/>
            <a:ext cx="785800" cy="785800"/>
          </a:xfrm>
          <a:prstGeom prst="rect">
            <a:avLst/>
          </a:prstGeom>
        </p:spPr>
      </p:pic>
      <p:pic>
        <p:nvPicPr>
          <p:cNvPr id="8" name="7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00" y="4357700"/>
            <a:ext cx="785800" cy="785800"/>
          </a:xfrm>
          <a:prstGeom prst="rect">
            <a:avLst/>
          </a:prstGeom>
        </p:spPr>
      </p:pic>
      <p:pic>
        <p:nvPicPr>
          <p:cNvPr id="9" name="8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28610"/>
            <a:ext cx="785800" cy="785800"/>
          </a:xfrm>
          <a:prstGeom prst="rect">
            <a:avLst/>
          </a:prstGeom>
        </p:spPr>
      </p:pic>
      <p:pic>
        <p:nvPicPr>
          <p:cNvPr id="10" name="9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785800"/>
            <a:ext cx="785800" cy="785800"/>
          </a:xfrm>
          <a:prstGeom prst="rect">
            <a:avLst/>
          </a:prstGeom>
        </p:spPr>
      </p:pic>
      <p:pic>
        <p:nvPicPr>
          <p:cNvPr id="11" name="10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1214428"/>
            <a:ext cx="785800" cy="785800"/>
          </a:xfrm>
          <a:prstGeom prst="rect">
            <a:avLst/>
          </a:prstGeom>
        </p:spPr>
      </p:pic>
      <p:pic>
        <p:nvPicPr>
          <p:cNvPr id="12" name="11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571618"/>
            <a:ext cx="785800" cy="785800"/>
          </a:xfrm>
          <a:prstGeom prst="rect">
            <a:avLst/>
          </a:prstGeom>
        </p:spPr>
      </p:pic>
      <p:pic>
        <p:nvPicPr>
          <p:cNvPr id="13" name="12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1785932"/>
            <a:ext cx="785800" cy="785800"/>
          </a:xfrm>
          <a:prstGeom prst="rect">
            <a:avLst/>
          </a:prstGeom>
        </p:spPr>
      </p:pic>
      <p:pic>
        <p:nvPicPr>
          <p:cNvPr id="14" name="13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2643188"/>
            <a:ext cx="785800" cy="785800"/>
          </a:xfrm>
          <a:prstGeom prst="rect">
            <a:avLst/>
          </a:prstGeom>
        </p:spPr>
      </p:pic>
      <p:pic>
        <p:nvPicPr>
          <p:cNvPr id="15" name="14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3071816"/>
            <a:ext cx="785800" cy="785800"/>
          </a:xfrm>
          <a:prstGeom prst="rect">
            <a:avLst/>
          </a:prstGeom>
        </p:spPr>
      </p:pic>
      <p:pic>
        <p:nvPicPr>
          <p:cNvPr id="16" name="15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429388" y="3429006"/>
            <a:ext cx="785800" cy="785800"/>
          </a:xfrm>
          <a:prstGeom prst="rect">
            <a:avLst/>
          </a:prstGeom>
        </p:spPr>
      </p:pic>
      <p:pic>
        <p:nvPicPr>
          <p:cNvPr id="17" name="16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3786196"/>
            <a:ext cx="785800" cy="785800"/>
          </a:xfrm>
          <a:prstGeom prst="rect">
            <a:avLst/>
          </a:prstGeom>
        </p:spPr>
      </p:pic>
      <p:pic>
        <p:nvPicPr>
          <p:cNvPr id="18" name="17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15272" y="4071948"/>
            <a:ext cx="785800" cy="785800"/>
          </a:xfrm>
          <a:prstGeom prst="rect">
            <a:avLst/>
          </a:prstGeom>
        </p:spPr>
      </p:pic>
      <p:pic>
        <p:nvPicPr>
          <p:cNvPr id="19" name="18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15272" y="428610"/>
            <a:ext cx="785800" cy="785800"/>
          </a:xfrm>
          <a:prstGeom prst="rect">
            <a:avLst/>
          </a:prstGeom>
        </p:spPr>
      </p:pic>
      <p:pic>
        <p:nvPicPr>
          <p:cNvPr id="20" name="19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00892" y="785800"/>
            <a:ext cx="785800" cy="785800"/>
          </a:xfrm>
          <a:prstGeom prst="rect">
            <a:avLst/>
          </a:prstGeom>
        </p:spPr>
      </p:pic>
      <p:pic>
        <p:nvPicPr>
          <p:cNvPr id="21" name="20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00826" y="1142990"/>
            <a:ext cx="785800" cy="785800"/>
          </a:xfrm>
          <a:prstGeom prst="rect">
            <a:avLst/>
          </a:prstGeom>
        </p:spPr>
      </p:pic>
      <p:pic>
        <p:nvPicPr>
          <p:cNvPr id="22" name="21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500180"/>
            <a:ext cx="785800" cy="785800"/>
          </a:xfrm>
          <a:prstGeom prst="rect">
            <a:avLst/>
          </a:prstGeom>
        </p:spPr>
      </p:pic>
      <p:pic>
        <p:nvPicPr>
          <p:cNvPr id="23" name="22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429256" y="1785932"/>
            <a:ext cx="785800" cy="785800"/>
          </a:xfrm>
          <a:prstGeom prst="rect">
            <a:avLst/>
          </a:prstGeom>
        </p:spPr>
      </p:pic>
      <p:pic>
        <p:nvPicPr>
          <p:cNvPr id="24" name="23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714626"/>
            <a:ext cx="785800" cy="785800"/>
          </a:xfrm>
          <a:prstGeom prst="rect">
            <a:avLst/>
          </a:prstGeom>
        </p:spPr>
      </p:pic>
      <p:pic>
        <p:nvPicPr>
          <p:cNvPr id="25" name="24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785800" cy="785800"/>
          </a:xfrm>
          <a:prstGeom prst="rect">
            <a:avLst/>
          </a:prstGeom>
        </p:spPr>
      </p:pic>
      <p:pic>
        <p:nvPicPr>
          <p:cNvPr id="26" name="25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3429006"/>
            <a:ext cx="785800" cy="785800"/>
          </a:xfrm>
          <a:prstGeom prst="rect">
            <a:avLst/>
          </a:prstGeom>
        </p:spPr>
      </p:pic>
      <p:pic>
        <p:nvPicPr>
          <p:cNvPr id="27" name="26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3786196"/>
            <a:ext cx="785800" cy="785800"/>
          </a:xfrm>
          <a:prstGeom prst="rect">
            <a:avLst/>
          </a:prstGeom>
        </p:spPr>
      </p:pic>
      <p:pic>
        <p:nvPicPr>
          <p:cNvPr id="28" name="27 Imagen" descr="1197149273653485660urwald_wind_rose_compass_rose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472" y="4071948"/>
            <a:ext cx="785800" cy="785800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401B5B"/>
            </a:gs>
            <a:gs pos="50000">
              <a:srgbClr val="FCC4F9">
                <a:shade val="67500"/>
                <a:satMod val="115000"/>
              </a:srgbClr>
            </a:gs>
            <a:gs pos="100000">
              <a:srgbClr val="FCC4F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96149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4572000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4500562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1643056"/>
            <a:ext cx="4572000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0" y="1643056"/>
            <a:ext cx="4500562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357568"/>
            <a:ext cx="4572000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lipart-dots-perspective-vector-256x256-925b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0" y="3357568"/>
            <a:ext cx="4500562" cy="159310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2071670" y="1500180"/>
            <a:ext cx="48577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0033CC"/>
                </a:solidFill>
              </a:rPr>
              <a:t>Aléjate del drama</a:t>
            </a:r>
          </a:p>
          <a:p>
            <a:pPr algn="ctr"/>
            <a:r>
              <a:rPr lang="es-PE" sz="1600" b="1" dirty="0" smtClean="0">
                <a:solidFill>
                  <a:srgbClr val="0033CC"/>
                </a:solidFill>
              </a:rPr>
              <a:t>¿Conoces a muchas personas que son adictas al drama? 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Son ese tipo de personalidades que crean sus propias tormentas y lloran cuando llueve.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Gustan de llevar a cabo el victimismo, la manipulación y engrandecer cualquier pequeño detalle para llevarlo a su terreno e iniciar un sinfín de dramas. Es algo peligroso de lo que es mejor alejarse.</a:t>
            </a:r>
          </a:p>
          <a:p>
            <a:pPr lvl="0" algn="ctr"/>
            <a:endParaRPr lang="es-PE" sz="1600" dirty="0">
              <a:solidFill>
                <a:srgbClr val="0033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20000"/>
                <a:lumOff val="80000"/>
              </a:schemeClr>
            </a:gs>
            <a:gs pos="50000">
              <a:srgbClr val="4A4A6E">
                <a:shade val="67500"/>
                <a:satMod val="115000"/>
              </a:srgbClr>
            </a:gs>
            <a:gs pos="100000">
              <a:srgbClr val="4A4A6E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86119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ornament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10800000">
            <a:off x="4143372" y="928676"/>
            <a:ext cx="1071570" cy="1500198"/>
          </a:xfrm>
          <a:prstGeom prst="rect">
            <a:avLst/>
          </a:prstGeom>
        </p:spPr>
      </p:pic>
      <p:pic>
        <p:nvPicPr>
          <p:cNvPr id="5" name="4 Imagen" descr="ornamentos dorados (2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5400000">
            <a:off x="2978571" y="1736288"/>
            <a:ext cx="1543784" cy="1643073"/>
          </a:xfrm>
          <a:prstGeom prst="rect">
            <a:avLst/>
          </a:prstGeom>
        </p:spPr>
      </p:pic>
      <p:pic>
        <p:nvPicPr>
          <p:cNvPr id="6" name="5 Imagen" descr="ornamentos dorados (2)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16047949">
            <a:off x="4727427" y="1902850"/>
            <a:ext cx="1285884" cy="1398373"/>
          </a:xfrm>
          <a:prstGeom prst="rect">
            <a:avLst/>
          </a:prstGeom>
        </p:spPr>
      </p:pic>
      <p:pic>
        <p:nvPicPr>
          <p:cNvPr id="7" name="6 Imagen" descr="ornament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433" t="8333" r="8705" b="4166"/>
          <a:stretch>
            <a:fillRect/>
          </a:stretch>
        </p:blipFill>
        <p:spPr>
          <a:xfrm>
            <a:off x="3929058" y="2500312"/>
            <a:ext cx="1071570" cy="1500198"/>
          </a:xfrm>
          <a:prstGeom prst="rect">
            <a:avLst/>
          </a:prstGeom>
        </p:spPr>
      </p:pic>
      <p:pic>
        <p:nvPicPr>
          <p:cNvPr id="8" name="7 Imagen" descr="ornamentos dorados (2)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13324382">
            <a:off x="4736535" y="1231763"/>
            <a:ext cx="1071570" cy="1542884"/>
          </a:xfrm>
          <a:prstGeom prst="rect">
            <a:avLst/>
          </a:prstGeom>
        </p:spPr>
      </p:pic>
      <p:pic>
        <p:nvPicPr>
          <p:cNvPr id="9" name="8 Imagen" descr="ornamentos dorados (2)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19152910">
            <a:off x="4459788" y="2371996"/>
            <a:ext cx="1071571" cy="1585865"/>
          </a:xfrm>
          <a:prstGeom prst="rect">
            <a:avLst/>
          </a:prstGeom>
        </p:spPr>
      </p:pic>
      <p:pic>
        <p:nvPicPr>
          <p:cNvPr id="10" name="9 Imagen" descr="ornamentos dorados (2)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2059366">
            <a:off x="3432164" y="2303005"/>
            <a:ext cx="1172175" cy="1532316"/>
          </a:xfrm>
          <a:prstGeom prst="rect">
            <a:avLst/>
          </a:prstGeom>
        </p:spPr>
      </p:pic>
      <p:pic>
        <p:nvPicPr>
          <p:cNvPr id="11" name="10 Imagen" descr="ornamentos dorados (2)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4433" t="8333" r="8705" b="4166"/>
          <a:stretch>
            <a:fillRect/>
          </a:stretch>
        </p:blipFill>
        <p:spPr>
          <a:xfrm rot="7181457">
            <a:off x="3370901" y="1207942"/>
            <a:ext cx="1285884" cy="1106703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65567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0" y="2571750"/>
            <a:ext cx="714380" cy="1000132"/>
          </a:xfrm>
          <a:prstGeom prst="rect">
            <a:avLst/>
          </a:prstGeom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1500180"/>
            <a:ext cx="714380" cy="1037173"/>
          </a:xfrm>
          <a:prstGeom prst="rect">
            <a:avLst/>
          </a:prstGeom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8501090" y="2643186"/>
            <a:ext cx="642910" cy="1000132"/>
          </a:xfrm>
          <a:prstGeom prst="rect">
            <a:avLst/>
          </a:prstGeom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501090" y="1571618"/>
            <a:ext cx="642910" cy="1037173"/>
          </a:xfrm>
          <a:prstGeom prst="rect">
            <a:avLst/>
          </a:prstGeom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714348" y="2571750"/>
            <a:ext cx="714380" cy="1000132"/>
          </a:xfrm>
          <a:prstGeom prst="rect">
            <a:avLst/>
          </a:prstGeom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>
            <a:off x="714348" y="1500180"/>
            <a:ext cx="714380" cy="1037173"/>
          </a:xfrm>
          <a:prstGeom prst="rect">
            <a:avLst/>
          </a:prstGeom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1428760" y="2571750"/>
            <a:ext cx="714380" cy="1000132"/>
          </a:xfrm>
          <a:prstGeom prst="rect">
            <a:avLst/>
          </a:prstGeom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428760" y="1500180"/>
            <a:ext cx="714380" cy="1037173"/>
          </a:xfrm>
          <a:prstGeom prst="rect">
            <a:avLst/>
          </a:prstGeom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2143108" y="2571750"/>
            <a:ext cx="714380" cy="1000132"/>
          </a:xfrm>
          <a:prstGeom prst="rect">
            <a:avLst/>
          </a:prstGeom>
        </p:spPr>
      </p:pic>
      <p:pic>
        <p:nvPicPr>
          <p:cNvPr id="12" name="1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>
            <a:off x="2143108" y="1500180"/>
            <a:ext cx="714380" cy="1037173"/>
          </a:xfrm>
          <a:prstGeom prst="rect">
            <a:avLst/>
          </a:prstGeom>
        </p:spPr>
      </p:pic>
      <p:pic>
        <p:nvPicPr>
          <p:cNvPr id="13" name="1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2857520" y="2571750"/>
            <a:ext cx="714380" cy="1000132"/>
          </a:xfrm>
          <a:prstGeom prst="rect">
            <a:avLst/>
          </a:prstGeom>
        </p:spPr>
      </p:pic>
      <p:pic>
        <p:nvPicPr>
          <p:cNvPr id="14" name="1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57520" y="1500180"/>
            <a:ext cx="714380" cy="1037173"/>
          </a:xfrm>
          <a:prstGeom prst="rect">
            <a:avLst/>
          </a:prstGeom>
        </p:spPr>
      </p:pic>
      <p:pic>
        <p:nvPicPr>
          <p:cNvPr id="15" name="1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3571868" y="2571750"/>
            <a:ext cx="714380" cy="1000132"/>
          </a:xfrm>
          <a:prstGeom prst="rect">
            <a:avLst/>
          </a:prstGeom>
        </p:spPr>
      </p:pic>
      <p:pic>
        <p:nvPicPr>
          <p:cNvPr id="16" name="1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>
            <a:off x="3571868" y="1500180"/>
            <a:ext cx="714380" cy="1037173"/>
          </a:xfrm>
          <a:prstGeom prst="rect">
            <a:avLst/>
          </a:prstGeom>
        </p:spPr>
      </p:pic>
      <p:pic>
        <p:nvPicPr>
          <p:cNvPr id="17" name="1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4286280" y="2571750"/>
            <a:ext cx="714380" cy="1000132"/>
          </a:xfrm>
          <a:prstGeom prst="rect">
            <a:avLst/>
          </a:prstGeom>
        </p:spPr>
      </p:pic>
      <p:pic>
        <p:nvPicPr>
          <p:cNvPr id="18" name="1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86280" y="1500180"/>
            <a:ext cx="714380" cy="1037173"/>
          </a:xfrm>
          <a:prstGeom prst="rect">
            <a:avLst/>
          </a:prstGeom>
        </p:spPr>
      </p:pic>
      <p:pic>
        <p:nvPicPr>
          <p:cNvPr id="19" name="1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5000628" y="2571750"/>
            <a:ext cx="714380" cy="1000132"/>
          </a:xfrm>
          <a:prstGeom prst="rect">
            <a:avLst/>
          </a:prstGeom>
        </p:spPr>
      </p:pic>
      <p:pic>
        <p:nvPicPr>
          <p:cNvPr id="20" name="1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>
            <a:off x="5000628" y="1500180"/>
            <a:ext cx="714380" cy="1037173"/>
          </a:xfrm>
          <a:prstGeom prst="rect">
            <a:avLst/>
          </a:prstGeom>
        </p:spPr>
      </p:pic>
      <p:pic>
        <p:nvPicPr>
          <p:cNvPr id="21" name="2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5715008" y="2571750"/>
            <a:ext cx="714380" cy="1000132"/>
          </a:xfrm>
          <a:prstGeom prst="rect">
            <a:avLst/>
          </a:prstGeom>
        </p:spPr>
      </p:pic>
      <p:pic>
        <p:nvPicPr>
          <p:cNvPr id="22" name="21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15008" y="1500180"/>
            <a:ext cx="714380" cy="1037173"/>
          </a:xfrm>
          <a:prstGeom prst="rect">
            <a:avLst/>
          </a:prstGeom>
        </p:spPr>
      </p:pic>
      <p:pic>
        <p:nvPicPr>
          <p:cNvPr id="23" name="22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6429356" y="2571750"/>
            <a:ext cx="714380" cy="1000132"/>
          </a:xfrm>
          <a:prstGeom prst="rect">
            <a:avLst/>
          </a:prstGeom>
        </p:spPr>
      </p:pic>
      <p:pic>
        <p:nvPicPr>
          <p:cNvPr id="24" name="2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>
            <a:off x="6429356" y="1500180"/>
            <a:ext cx="714380" cy="1037173"/>
          </a:xfrm>
          <a:prstGeom prst="rect">
            <a:avLst/>
          </a:prstGeom>
        </p:spPr>
      </p:pic>
      <p:pic>
        <p:nvPicPr>
          <p:cNvPr id="25" name="2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7143768" y="2571750"/>
            <a:ext cx="714380" cy="1000132"/>
          </a:xfrm>
          <a:prstGeom prst="rect">
            <a:avLst/>
          </a:prstGeom>
        </p:spPr>
      </p:pic>
      <p:pic>
        <p:nvPicPr>
          <p:cNvPr id="26" name="2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143768" y="1500180"/>
            <a:ext cx="714380" cy="1037173"/>
          </a:xfrm>
          <a:prstGeom prst="rect">
            <a:avLst/>
          </a:prstGeom>
        </p:spPr>
      </p:pic>
      <p:pic>
        <p:nvPicPr>
          <p:cNvPr id="27" name="2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7858116" y="2571750"/>
            <a:ext cx="714380" cy="1000132"/>
          </a:xfrm>
          <a:prstGeom prst="rect">
            <a:avLst/>
          </a:prstGeom>
        </p:spPr>
      </p:pic>
      <p:pic>
        <p:nvPicPr>
          <p:cNvPr id="28" name="2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>
            <a:off x="7858116" y="1500180"/>
            <a:ext cx="714380" cy="1037173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4" name="3 CuadroTexto"/>
          <p:cNvSpPr txBox="1"/>
          <p:nvPr/>
        </p:nvSpPr>
        <p:spPr>
          <a:xfrm>
            <a:off x="1643042" y="1928808"/>
            <a:ext cx="592935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rgbClr val="0033CC"/>
                </a:solidFill>
              </a:rPr>
              <a:t>Cultiva el sentido del humor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La vida es felicidad y la felicidad es, ante todo, alegría. </a:t>
            </a:r>
          </a:p>
          <a:p>
            <a:pPr algn="ctr"/>
            <a:r>
              <a:rPr lang="es-PE" sz="1600" dirty="0" smtClean="0">
                <a:solidFill>
                  <a:srgbClr val="0033CC"/>
                </a:solidFill>
              </a:rPr>
              <a:t>No hay arma más poderosa que el sentido del humor: </a:t>
            </a:r>
          </a:p>
          <a:p>
            <a:pPr algn="ctr"/>
            <a:r>
              <a:rPr lang="es-PE" b="1" dirty="0" smtClean="0">
                <a:solidFill>
                  <a:srgbClr val="0033CC"/>
                </a:solidFill>
              </a:rPr>
              <a:t>alegra corazones y desmonta a aquellas personas que traen la oscuridad.</a:t>
            </a:r>
          </a:p>
          <a:p>
            <a:pPr lvl="0" algn="ctr"/>
            <a:endParaRPr lang="es-PE" sz="1600" dirty="0">
              <a:solidFill>
                <a:srgbClr val="0033CC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99"/>
            </a:gs>
            <a:gs pos="50000">
              <a:srgbClr val="004EC0">
                <a:shade val="67500"/>
                <a:satMod val="115000"/>
              </a:srgbClr>
            </a:gs>
            <a:gs pos="100000">
              <a:srgbClr val="004EC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61095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22721" t="10196" r="23749" b="5661"/>
          <a:stretch>
            <a:fillRect/>
          </a:stretch>
        </p:blipFill>
        <p:spPr>
          <a:xfrm rot="12108907">
            <a:off x="3013591" y="-51482"/>
            <a:ext cx="1631600" cy="192351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22721" t="10196" r="23749" b="5661"/>
          <a:stretch>
            <a:fillRect/>
          </a:stretch>
        </p:blipFill>
        <p:spPr>
          <a:xfrm rot="8894798" flipH="1">
            <a:off x="4621362" y="-189008"/>
            <a:ext cx="1574160" cy="207404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22721" t="10196" r="23749" b="5661"/>
          <a:stretch>
            <a:fillRect/>
          </a:stretch>
        </p:blipFill>
        <p:spPr>
          <a:xfrm rot="12108907">
            <a:off x="3106415" y="1039441"/>
            <a:ext cx="1631600" cy="192351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22721" t="10196" r="23749" b="5661"/>
          <a:stretch>
            <a:fillRect/>
          </a:stretch>
        </p:blipFill>
        <p:spPr>
          <a:xfrm rot="8894798" flipH="1">
            <a:off x="4714186" y="901915"/>
            <a:ext cx="1574160" cy="207404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22721" t="10196" r="23749" b="5661"/>
          <a:stretch>
            <a:fillRect/>
          </a:stretch>
        </p:blipFill>
        <p:spPr>
          <a:xfrm rot="12108907">
            <a:off x="3013591" y="2234535"/>
            <a:ext cx="1631600" cy="192351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22721" t="10196" r="23749" b="5661"/>
          <a:stretch>
            <a:fillRect/>
          </a:stretch>
        </p:blipFill>
        <p:spPr>
          <a:xfrm rot="8894798" flipH="1">
            <a:off x="4621362" y="2097009"/>
            <a:ext cx="1574160" cy="207404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22721" t="10196" r="23749" b="5661"/>
          <a:stretch>
            <a:fillRect/>
          </a:stretch>
        </p:blipFill>
        <p:spPr>
          <a:xfrm rot="12108907">
            <a:off x="3106415" y="3325458"/>
            <a:ext cx="1631600" cy="192351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loral-vector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 l="22721" t="10196" r="23749" b="5661"/>
          <a:stretch>
            <a:fillRect/>
          </a:stretch>
        </p:blipFill>
        <p:spPr>
          <a:xfrm rot="8894798" flipH="1">
            <a:off x="4714186" y="3187932"/>
            <a:ext cx="1574160" cy="207404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2" name="11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23538D">
                <a:shade val="67500"/>
                <a:satMod val="115000"/>
              </a:srgbClr>
            </a:gs>
            <a:gs pos="100000">
              <a:srgbClr val="23538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05976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14744" y="-285770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429124" y="-285770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4095490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8072462" y="4143386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857488" y="1857370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00430" y="500048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214678" y="1142990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00298" y="2643188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071670" y="3214692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428728" y="3714758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14348" y="3929072"/>
            <a:ext cx="833696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572000" y="476506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4786314" y="1262324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5286380" y="1833828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5715008" y="2476770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6215074" y="3048274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6715140" y="3548340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7429520" y="3905530"/>
            <a:ext cx="785818" cy="8336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5" name="4 CuadroTexto"/>
          <p:cNvSpPr txBox="1"/>
          <p:nvPr/>
        </p:nvSpPr>
        <p:spPr>
          <a:xfrm>
            <a:off x="2571736" y="1714494"/>
            <a:ext cx="42148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0033CC"/>
                </a:solidFill>
              </a:rPr>
              <a:t>Suele decirse que </a:t>
            </a:r>
            <a:r>
              <a:rPr lang="es-PE" b="1" dirty="0" smtClean="0">
                <a:solidFill>
                  <a:srgbClr val="0033CC"/>
                </a:solidFill>
              </a:rPr>
              <a:t>solo las personas inteligentes son capaces de disfrutar de un buen sentido del humor</a:t>
            </a:r>
            <a:r>
              <a:rPr lang="es-PE" dirty="0" smtClean="0">
                <a:solidFill>
                  <a:srgbClr val="0033CC"/>
                </a:solidFill>
              </a:rPr>
              <a:t>. Así que aplícalo en tu día a día y relativiza tensiones, ilumina tu vida con la risa y vence a quienes desean apagar tu luz.</a:t>
            </a:r>
          </a:p>
          <a:p>
            <a:pPr algn="ctr"/>
            <a:endParaRPr lang="es-PE" dirty="0">
              <a:solidFill>
                <a:srgbClr val="0033CC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5D0EEC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17348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571944" y="21423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138552" y="21913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852932" y="21913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5567312" y="21913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857562" y="21423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143182" y="21423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571944" y="135722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V="1">
            <a:off x="4138552" y="136212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V="1">
            <a:off x="4852932" y="136212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V="1">
            <a:off x="5567312" y="1362124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2857562" y="135722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2143182" y="1357228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571944" y="257169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138552" y="257658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4852932" y="257658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 flipV="1">
            <a:off x="5567312" y="257658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857562" y="257169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143182" y="257169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571944" y="371468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V="1">
            <a:off x="4138552" y="371957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V="1">
            <a:off x="4852932" y="371957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 flipV="1">
            <a:off x="5567312" y="3719578"/>
            <a:ext cx="1428741" cy="990473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2857562" y="371468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2143182" y="3714682"/>
            <a:ext cx="1428741" cy="1000265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00009A"/>
            </a:gs>
            <a:gs pos="50000">
              <a:srgbClr val="FFFF00">
                <a:shade val="67500"/>
                <a:satMod val="115000"/>
              </a:srgbClr>
            </a:gs>
            <a:gs pos="100000">
              <a:srgbClr val="FFFF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33608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00430" y="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5715008" y="0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6786578" y="0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1214414" y="0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2285984" y="0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642925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00430" y="642924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5715008" y="642924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6786578" y="642924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1214414" y="642924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2285984" y="642924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214447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00430" y="1214446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5715008" y="1214446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6786578" y="1214446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1214414" y="1214446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2285984" y="1214446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857371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00430" y="1857370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5715008" y="1857370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6786578" y="1857370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1214414" y="1857370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2285984" y="1857370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2428893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242889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5857884" y="2428892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6929454" y="2428892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1357290" y="2428892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2428860" y="2428892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071817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3071816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5857884" y="3071816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6929454" y="3071816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1357290" y="3071816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2428860" y="3071816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643339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3643338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5857884" y="3643338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6929454" y="3643338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1357290" y="3643338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2428860" y="3643338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34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4286263"/>
            <a:ext cx="1071570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34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4286262"/>
            <a:ext cx="1081094" cy="104143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5857884" y="4286262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6929454" y="4286262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34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 flipH="1">
            <a:off x="1357290" y="4286262"/>
            <a:ext cx="1081094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bright="30000"/>
          </a:blip>
          <a:stretch>
            <a:fillRect/>
          </a:stretch>
        </p:blipFill>
        <p:spPr>
          <a:xfrm>
            <a:off x="2428860" y="4286262"/>
            <a:ext cx="1071570" cy="104143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reflection blurRad="6350" stA="50000" endA="300" endPos="90000" dir="5400000" sy="-100000" algn="bl" rotWithShape="0"/>
          </a:effectLst>
        </p:spPr>
      </p:pic>
      <p:sp>
        <p:nvSpPr>
          <p:cNvPr id="52" name="51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5" name="4 CuadroTexto"/>
          <p:cNvSpPr txBox="1"/>
          <p:nvPr/>
        </p:nvSpPr>
        <p:spPr>
          <a:xfrm>
            <a:off x="2571736" y="1714494"/>
            <a:ext cx="421484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0033CC"/>
                </a:solidFill>
              </a:rPr>
              <a:t>En conclusión, hemos de aceptar que en esta vida vamos a conocer y vamos a tener que rodearnos de </a:t>
            </a:r>
            <a:r>
              <a:rPr lang="es-PE" b="1" dirty="0" smtClean="0">
                <a:solidFill>
                  <a:srgbClr val="0033CC"/>
                </a:solidFill>
              </a:rPr>
              <a:t>personas muy complejas. </a:t>
            </a:r>
          </a:p>
          <a:p>
            <a:pPr algn="ctr"/>
            <a:r>
              <a:rPr lang="es-PE" dirty="0" smtClean="0">
                <a:solidFill>
                  <a:srgbClr val="0033CC"/>
                </a:solidFill>
              </a:rPr>
              <a:t>No podemos cambiarlas ni obligarlas a ver el mundo desde el mismo punto de vista que nosotros.</a:t>
            </a:r>
          </a:p>
          <a:p>
            <a:pPr algn="ctr"/>
            <a:endParaRPr lang="es-PE" dirty="0">
              <a:solidFill>
                <a:srgbClr val="0033CC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009A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34664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rgbClr val="0033CC"/>
            </a:solidFill>
          </a:ln>
        </p:spPr>
      </p:pic>
      <p:pic>
        <p:nvPicPr>
          <p:cNvPr id="4" name="3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1643055"/>
            <a:ext cx="928694" cy="928694"/>
          </a:xfrm>
          <a:prstGeom prst="rect">
            <a:avLst/>
          </a:prstGeom>
        </p:spPr>
      </p:pic>
      <p:pic>
        <p:nvPicPr>
          <p:cNvPr id="5" name="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2500311"/>
            <a:ext cx="928694" cy="928694"/>
          </a:xfrm>
          <a:prstGeom prst="rect">
            <a:avLst/>
          </a:prstGeom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5306" y="-142895"/>
            <a:ext cx="928694" cy="928694"/>
          </a:xfrm>
          <a:prstGeom prst="rect">
            <a:avLst/>
          </a:prstGeom>
        </p:spPr>
      </p:pic>
      <p:pic>
        <p:nvPicPr>
          <p:cNvPr id="7" name="6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15306" y="4214805"/>
            <a:ext cx="928694" cy="928694"/>
          </a:xfrm>
          <a:prstGeom prst="rect">
            <a:avLst/>
          </a:prstGeom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00100" y="1571617"/>
            <a:ext cx="928694" cy="928694"/>
          </a:xfrm>
          <a:prstGeom prst="rect">
            <a:avLst/>
          </a:prstGeom>
        </p:spPr>
      </p:pic>
      <p:pic>
        <p:nvPicPr>
          <p:cNvPr id="9" name="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71538" y="2571749"/>
            <a:ext cx="928694" cy="928694"/>
          </a:xfrm>
          <a:prstGeom prst="rect">
            <a:avLst/>
          </a:prstGeom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71670" y="1357303"/>
            <a:ext cx="928694" cy="928694"/>
          </a:xfrm>
          <a:prstGeom prst="rect">
            <a:avLst/>
          </a:prstGeom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2786063"/>
            <a:ext cx="928694" cy="928694"/>
          </a:xfrm>
          <a:prstGeom prst="rect">
            <a:avLst/>
          </a:prstGeom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00364" y="1285865"/>
            <a:ext cx="928694" cy="928694"/>
          </a:xfrm>
          <a:prstGeom prst="rect">
            <a:avLst/>
          </a:prstGeom>
        </p:spPr>
      </p:pic>
      <p:pic>
        <p:nvPicPr>
          <p:cNvPr id="13" name="12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2928939"/>
            <a:ext cx="928694" cy="928694"/>
          </a:xfrm>
          <a:prstGeom prst="rect">
            <a:avLst/>
          </a:prstGeom>
        </p:spPr>
      </p:pic>
      <p:pic>
        <p:nvPicPr>
          <p:cNvPr id="14" name="13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1214427"/>
            <a:ext cx="928694" cy="928694"/>
          </a:xfrm>
          <a:prstGeom prst="rect">
            <a:avLst/>
          </a:prstGeom>
        </p:spPr>
      </p:pic>
      <p:pic>
        <p:nvPicPr>
          <p:cNvPr id="15" name="1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857752" y="1071551"/>
            <a:ext cx="928694" cy="928694"/>
          </a:xfrm>
          <a:prstGeom prst="rect">
            <a:avLst/>
          </a:prstGeom>
        </p:spPr>
      </p:pic>
      <p:pic>
        <p:nvPicPr>
          <p:cNvPr id="16" name="1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000760" y="785799"/>
            <a:ext cx="928694" cy="928694"/>
          </a:xfrm>
          <a:prstGeom prst="rect">
            <a:avLst/>
          </a:prstGeom>
        </p:spPr>
      </p:pic>
      <p:pic>
        <p:nvPicPr>
          <p:cNvPr id="17" name="16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143768" y="571485"/>
            <a:ext cx="928694" cy="928694"/>
          </a:xfrm>
          <a:prstGeom prst="rect">
            <a:avLst/>
          </a:prstGeom>
        </p:spPr>
      </p:pic>
      <p:pic>
        <p:nvPicPr>
          <p:cNvPr id="18" name="1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071934" y="3000377"/>
            <a:ext cx="928694" cy="928694"/>
          </a:xfrm>
          <a:prstGeom prst="rect">
            <a:avLst/>
          </a:prstGeom>
        </p:spPr>
      </p:pic>
      <p:pic>
        <p:nvPicPr>
          <p:cNvPr id="19" name="1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04" y="3071815"/>
            <a:ext cx="928694" cy="928694"/>
          </a:xfrm>
          <a:prstGeom prst="rect">
            <a:avLst/>
          </a:prstGeom>
        </p:spPr>
      </p:pic>
      <p:pic>
        <p:nvPicPr>
          <p:cNvPr id="20" name="19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143636" y="3357567"/>
            <a:ext cx="928694" cy="928694"/>
          </a:xfrm>
          <a:prstGeom prst="rect">
            <a:avLst/>
          </a:prstGeom>
        </p:spPr>
      </p:pic>
      <p:pic>
        <p:nvPicPr>
          <p:cNvPr id="21" name="20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3786195"/>
            <a:ext cx="928694" cy="928694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9A"/>
            </a:gs>
            <a:gs pos="50000">
              <a:srgbClr val="0041C4">
                <a:shade val="67500"/>
                <a:satMod val="115000"/>
              </a:srgbClr>
            </a:gs>
            <a:gs pos="100000">
              <a:srgbClr val="0041C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39689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rgbClr val="0033CC"/>
            </a:solidFill>
          </a:ln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71934" y="1000114"/>
            <a:ext cx="976310" cy="1046046"/>
          </a:xfrm>
          <a:prstGeom prst="rect">
            <a:avLst/>
          </a:prstGeom>
          <a:effectLst/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0"/>
            <a:ext cx="976310" cy="1046046"/>
          </a:xfrm>
          <a:prstGeom prst="rect">
            <a:avLst/>
          </a:prstGeom>
          <a:effectLst/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0"/>
            <a:ext cx="976310" cy="1046046"/>
          </a:xfrm>
          <a:prstGeom prst="rect">
            <a:avLst/>
          </a:prstGeom>
          <a:effectLst/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785800"/>
            <a:ext cx="976310" cy="1046046"/>
          </a:xfrm>
          <a:prstGeom prst="rect">
            <a:avLst/>
          </a:prstGeom>
          <a:effectLst/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857238"/>
            <a:ext cx="976310" cy="1046046"/>
          </a:xfrm>
          <a:prstGeom prst="rect">
            <a:avLst/>
          </a:prstGeom>
          <a:effectLst/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928676"/>
            <a:ext cx="976310" cy="1046046"/>
          </a:xfrm>
          <a:prstGeom prst="rect">
            <a:avLst/>
          </a:prstGeom>
          <a:effectLst/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3214692"/>
            <a:ext cx="976310" cy="1046046"/>
          </a:xfrm>
          <a:prstGeom prst="rect">
            <a:avLst/>
          </a:prstGeom>
          <a:effectLst/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2071684"/>
            <a:ext cx="976310" cy="1046046"/>
          </a:xfrm>
          <a:prstGeom prst="rect">
            <a:avLst/>
          </a:prstGeom>
          <a:effectLst/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1357304"/>
            <a:ext cx="976310" cy="1046046"/>
          </a:xfrm>
          <a:prstGeom prst="rect">
            <a:avLst/>
          </a:prstGeom>
          <a:effectLst/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2857502"/>
            <a:ext cx="976310" cy="1046046"/>
          </a:xfrm>
          <a:prstGeom prst="rect">
            <a:avLst/>
          </a:prstGeom>
          <a:effectLst/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67690" y="928676"/>
            <a:ext cx="976310" cy="1046046"/>
          </a:xfrm>
          <a:prstGeom prst="rect">
            <a:avLst/>
          </a:prstGeom>
          <a:effectLst/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67690" y="3286130"/>
            <a:ext cx="976310" cy="1046046"/>
          </a:xfrm>
          <a:prstGeom prst="rect">
            <a:avLst/>
          </a:prstGeom>
          <a:effectLst/>
        </p:spPr>
      </p:pic>
      <p:pic>
        <p:nvPicPr>
          <p:cNvPr id="17" name="1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54" y="2071684"/>
            <a:ext cx="976310" cy="1046046"/>
          </a:xfrm>
          <a:prstGeom prst="rect">
            <a:avLst/>
          </a:prstGeom>
          <a:effectLst/>
        </p:spPr>
      </p:pic>
      <p:pic>
        <p:nvPicPr>
          <p:cNvPr id="18" name="1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86644" y="1142990"/>
            <a:ext cx="976310" cy="1046046"/>
          </a:xfrm>
          <a:prstGeom prst="rect">
            <a:avLst/>
          </a:prstGeom>
          <a:effectLst/>
        </p:spPr>
      </p:pic>
      <p:pic>
        <p:nvPicPr>
          <p:cNvPr id="19" name="1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2928940"/>
            <a:ext cx="976310" cy="1046046"/>
          </a:xfrm>
          <a:prstGeom prst="rect">
            <a:avLst/>
          </a:prstGeom>
          <a:effectLst/>
        </p:spPr>
      </p:pic>
      <p:pic>
        <p:nvPicPr>
          <p:cNvPr id="20" name="1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71934" y="3143254"/>
            <a:ext cx="976310" cy="1046046"/>
          </a:xfrm>
          <a:prstGeom prst="rect">
            <a:avLst/>
          </a:prstGeom>
          <a:effectLst/>
        </p:spPr>
      </p:pic>
      <p:pic>
        <p:nvPicPr>
          <p:cNvPr id="21" name="2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4097454"/>
            <a:ext cx="976310" cy="1046046"/>
          </a:xfrm>
          <a:prstGeom prst="rect">
            <a:avLst/>
          </a:prstGeom>
          <a:effectLst/>
        </p:spPr>
      </p:pic>
      <p:pic>
        <p:nvPicPr>
          <p:cNvPr id="22" name="21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46" y="4097454"/>
            <a:ext cx="976310" cy="1046046"/>
          </a:xfrm>
          <a:prstGeom prst="rect">
            <a:avLst/>
          </a:prstGeom>
          <a:effectLst/>
        </p:spPr>
      </p:pic>
      <p:pic>
        <p:nvPicPr>
          <p:cNvPr id="23" name="22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3357568"/>
            <a:ext cx="976310" cy="1046046"/>
          </a:xfrm>
          <a:prstGeom prst="rect">
            <a:avLst/>
          </a:prstGeom>
          <a:effectLst/>
        </p:spPr>
      </p:pic>
      <p:pic>
        <p:nvPicPr>
          <p:cNvPr id="24" name="23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3571882"/>
            <a:ext cx="976310" cy="1046046"/>
          </a:xfrm>
          <a:prstGeom prst="rect">
            <a:avLst/>
          </a:prstGeom>
          <a:effectLst/>
        </p:spPr>
      </p:pic>
      <p:sp>
        <p:nvSpPr>
          <p:cNvPr id="25" name="24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D5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662-illustration-of-a-blue-spiral-blank-border-design-pv.png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solidFill>
              <a:srgbClr val="00009A"/>
            </a:solidFill>
          </a:ln>
        </p:spPr>
      </p:pic>
      <p:sp>
        <p:nvSpPr>
          <p:cNvPr id="5" name="4 CuadroTexto"/>
          <p:cNvSpPr txBox="1"/>
          <p:nvPr/>
        </p:nvSpPr>
        <p:spPr>
          <a:xfrm>
            <a:off x="1928794" y="1857370"/>
            <a:ext cx="53578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0033CC"/>
                </a:solidFill>
              </a:rPr>
              <a:t>Hemos de respetar, aceptar y cuidar de nosotros mismos</a:t>
            </a:r>
            <a:r>
              <a:rPr lang="es-PE" dirty="0" smtClean="0">
                <a:solidFill>
                  <a:srgbClr val="0033CC"/>
                </a:solidFill>
              </a:rPr>
              <a:t> </a:t>
            </a:r>
          </a:p>
          <a:p>
            <a:pPr algn="ctr"/>
            <a:r>
              <a:rPr lang="es-PE" dirty="0" smtClean="0">
                <a:solidFill>
                  <a:srgbClr val="0033CC"/>
                </a:solidFill>
              </a:rPr>
              <a:t>para evitar que nos afecten. </a:t>
            </a:r>
          </a:p>
          <a:p>
            <a:pPr algn="ctr"/>
            <a:r>
              <a:rPr lang="es-PE" dirty="0" smtClean="0">
                <a:solidFill>
                  <a:srgbClr val="0033CC"/>
                </a:solidFill>
              </a:rPr>
              <a:t>Mientras contemos con esas personas especiales y auténticas de nuestro círculo personal más cercano, </a:t>
            </a:r>
          </a:p>
          <a:p>
            <a:pPr algn="ctr"/>
            <a:r>
              <a:rPr lang="es-PE" b="1" dirty="0" smtClean="0">
                <a:solidFill>
                  <a:srgbClr val="0033CC"/>
                </a:solidFill>
              </a:rPr>
              <a:t>“nadie apagará esa luz propia”</a:t>
            </a:r>
          </a:p>
          <a:p>
            <a:pPr algn="ctr"/>
            <a:r>
              <a:rPr lang="es-PE" dirty="0" smtClean="0">
                <a:solidFill>
                  <a:srgbClr val="0033CC"/>
                </a:solidFill>
              </a:rPr>
              <a:t> </a:t>
            </a:r>
          </a:p>
          <a:p>
            <a:pPr algn="ctr"/>
            <a:endParaRPr lang="es-PE" dirty="0">
              <a:solidFill>
                <a:srgbClr val="0033CC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57818" y="3429006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900" b="1" u="sng" dirty="0" smtClean="0"/>
              <a:t>Texto</a:t>
            </a:r>
            <a:r>
              <a:rPr lang="es-PE" sz="900" b="1" dirty="0" smtClean="0"/>
              <a:t>:  Licenciada en Psicología </a:t>
            </a:r>
          </a:p>
          <a:p>
            <a:pPr algn="ctr"/>
            <a:r>
              <a:rPr lang="es-PE" sz="900" b="1" dirty="0" smtClean="0"/>
              <a:t>Valeria Sabater </a:t>
            </a:r>
            <a:endParaRPr lang="es-PE" sz="900" b="1" dirty="0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91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0750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solidFill>
              <a:srgbClr val="0033CC"/>
            </a:solidFill>
          </a:ln>
        </p:spPr>
      </p:pic>
      <p:pic>
        <p:nvPicPr>
          <p:cNvPr id="5" name="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1643055"/>
            <a:ext cx="928694" cy="928694"/>
          </a:xfrm>
          <a:prstGeom prst="rect">
            <a:avLst/>
          </a:prstGeom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2500311"/>
            <a:ext cx="928694" cy="928694"/>
          </a:xfrm>
          <a:prstGeom prst="rect">
            <a:avLst/>
          </a:prstGeom>
        </p:spPr>
      </p:pic>
      <p:pic>
        <p:nvPicPr>
          <p:cNvPr id="7" name="6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15306" y="-142895"/>
            <a:ext cx="928694" cy="928694"/>
          </a:xfrm>
          <a:prstGeom prst="rect">
            <a:avLst/>
          </a:prstGeom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215306" y="4214805"/>
            <a:ext cx="928694" cy="928694"/>
          </a:xfrm>
          <a:prstGeom prst="rect">
            <a:avLst/>
          </a:prstGeom>
        </p:spPr>
      </p:pic>
      <p:pic>
        <p:nvPicPr>
          <p:cNvPr id="9" name="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0100" y="1571617"/>
            <a:ext cx="928694" cy="928694"/>
          </a:xfrm>
          <a:prstGeom prst="rect">
            <a:avLst/>
          </a:prstGeom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71538" y="2571749"/>
            <a:ext cx="928694" cy="928694"/>
          </a:xfrm>
          <a:prstGeom prst="rect">
            <a:avLst/>
          </a:prstGeom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71670" y="1357303"/>
            <a:ext cx="928694" cy="928694"/>
          </a:xfrm>
          <a:prstGeom prst="rect">
            <a:avLst/>
          </a:prstGeom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43108" y="2786063"/>
            <a:ext cx="928694" cy="928694"/>
          </a:xfrm>
          <a:prstGeom prst="rect">
            <a:avLst/>
          </a:prstGeom>
        </p:spPr>
      </p:pic>
      <p:pic>
        <p:nvPicPr>
          <p:cNvPr id="13" name="12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00364" y="1285865"/>
            <a:ext cx="928694" cy="928694"/>
          </a:xfrm>
          <a:prstGeom prst="rect">
            <a:avLst/>
          </a:prstGeom>
        </p:spPr>
      </p:pic>
      <p:pic>
        <p:nvPicPr>
          <p:cNvPr id="14" name="13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2928939"/>
            <a:ext cx="928694" cy="928694"/>
          </a:xfrm>
          <a:prstGeom prst="rect">
            <a:avLst/>
          </a:prstGeom>
        </p:spPr>
      </p:pic>
      <p:pic>
        <p:nvPicPr>
          <p:cNvPr id="15" name="14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786182" y="1214427"/>
            <a:ext cx="928694" cy="928694"/>
          </a:xfrm>
          <a:prstGeom prst="rect">
            <a:avLst/>
          </a:prstGeom>
        </p:spPr>
      </p:pic>
      <p:pic>
        <p:nvPicPr>
          <p:cNvPr id="16" name="15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57752" y="1071551"/>
            <a:ext cx="928694" cy="928694"/>
          </a:xfrm>
          <a:prstGeom prst="rect">
            <a:avLst/>
          </a:prstGeom>
        </p:spPr>
      </p:pic>
      <p:pic>
        <p:nvPicPr>
          <p:cNvPr id="17" name="16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00760" y="785799"/>
            <a:ext cx="928694" cy="928694"/>
          </a:xfrm>
          <a:prstGeom prst="rect">
            <a:avLst/>
          </a:prstGeom>
        </p:spPr>
      </p:pic>
      <p:pic>
        <p:nvPicPr>
          <p:cNvPr id="18" name="17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143768" y="571485"/>
            <a:ext cx="928694" cy="928694"/>
          </a:xfrm>
          <a:prstGeom prst="rect">
            <a:avLst/>
          </a:prstGeom>
        </p:spPr>
      </p:pic>
      <p:pic>
        <p:nvPicPr>
          <p:cNvPr id="19" name="18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071934" y="3000377"/>
            <a:ext cx="928694" cy="928694"/>
          </a:xfrm>
          <a:prstGeom prst="rect">
            <a:avLst/>
          </a:prstGeom>
        </p:spPr>
      </p:pic>
      <p:pic>
        <p:nvPicPr>
          <p:cNvPr id="20" name="19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143504" y="3071815"/>
            <a:ext cx="928694" cy="928694"/>
          </a:xfrm>
          <a:prstGeom prst="rect">
            <a:avLst/>
          </a:prstGeom>
        </p:spPr>
      </p:pic>
      <p:pic>
        <p:nvPicPr>
          <p:cNvPr id="21" name="20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43636" y="3357567"/>
            <a:ext cx="928694" cy="928694"/>
          </a:xfrm>
          <a:prstGeom prst="rect">
            <a:avLst/>
          </a:prstGeom>
        </p:spPr>
      </p:pic>
      <p:pic>
        <p:nvPicPr>
          <p:cNvPr id="22" name="21 Imagen" descr="circles-367966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15206" y="3786195"/>
            <a:ext cx="928694" cy="928694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28319">
            <a:off x="1973755" y="3596268"/>
            <a:ext cx="938606" cy="520686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-357222" y="-285770"/>
            <a:ext cx="9929882" cy="592935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8000"/>
                            </p:stCondLst>
                            <p:childTnLst>
                              <p:par>
                                <p:cTn id="2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QUIÉN TIENE LUZ PROPIA INCOMODA AL QUE ESTÁ EN OSCUR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4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QUIÉN TIENE LUZ PROPIA INCOMODA AL QUE ESTÁ EN OSCURIDAD</Template>
  <TotalTime>0</TotalTime>
  <Words>490</Words>
  <Application>Microsoft Office PowerPoint</Application>
  <PresentationFormat>Presentación en pantalla (16:9)</PresentationFormat>
  <Paragraphs>60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QUIÉN TIENE LUZ PROPIA INCOMODA AL QUE ESTÁ EN OSCURIDAD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2019-11-11T17:47:32Z</dcterms:created>
  <dcterms:modified xsi:type="dcterms:W3CDTF">2019-11-11T17:58:44Z</dcterms:modified>
</cp:coreProperties>
</file>