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3" r:id="rId15"/>
    <p:sldId id="271" r:id="rId16"/>
    <p:sldId id="276" r:id="rId17"/>
    <p:sldId id="277" r:id="rId18"/>
  </p:sldIdLst>
  <p:sldSz cx="9144000" cy="5143500" type="screen16x9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3429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685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0287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1714500" algn="l" defTabSz="6858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057400" algn="l" defTabSz="6858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2400300" algn="l" defTabSz="6858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2743200" algn="l" defTabSz="6858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Full" cryptAlgorithmClass="hash" cryptAlgorithmType="typeAny" cryptAlgorithmSid="4" spinCount="100000" saltData="pMgQ2r6jsyh0Hhk0ZC+hKg==" hashData="uU8a3a8E8zNhs9nZtYvK/GlvxXk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1519D"/>
    <a:srgbClr val="4A2565"/>
    <a:srgbClr val="522971"/>
    <a:srgbClr val="5E2F81"/>
    <a:srgbClr val="594068"/>
    <a:srgbClr val="A91F6E"/>
    <a:srgbClr val="7E007E"/>
    <a:srgbClr val="674160"/>
    <a:srgbClr val="805077"/>
    <a:srgbClr val="9C4C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60" y="1008"/>
      </p:cViewPr>
      <p:guideLst>
        <p:guide orient="horz" pos="2160"/>
        <p:guide pos="3840"/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42320-6897-4539-B233-DE64873131F6}" type="datetimeFigureOut">
              <a:rPr lang="es-ES"/>
              <a:pPr>
                <a:defRPr/>
              </a:pPr>
              <a:t>28/05/2018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DC572-3999-42DE-A7B7-59B3D5D0E2E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21913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00549-F8A3-441E-89D7-839518EE3899}" type="datetimeFigureOut">
              <a:rPr lang="es-ES"/>
              <a:pPr>
                <a:defRPr/>
              </a:pPr>
              <a:t>28/05/2018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52A8C-B8EE-45E1-9A79-3A2339853B4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7766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B9B41-BFD1-4104-A0A9-E1537AA2A31A}" type="datetimeFigureOut">
              <a:rPr lang="es-ES"/>
              <a:pPr>
                <a:defRPr/>
              </a:pPr>
              <a:t>28/05/2018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82B68-13E0-4463-B7A4-1579F82DB2D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65580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375FF-A2F3-4859-B837-44EDC79E08A5}" type="datetimeFigureOut">
              <a:rPr lang="es-ES"/>
              <a:pPr>
                <a:defRPr/>
              </a:pPr>
              <a:t>28/05/2018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B2012-4D44-4538-9C6A-A2297125A0E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1436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17D02C-08B9-4EAC-B057-63981859F8E0}" type="datetimeFigureOut">
              <a:rPr lang="es-ES"/>
              <a:pPr>
                <a:defRPr/>
              </a:pPr>
              <a:t>28/05/2018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F0F72-27CE-4FC1-95F2-DAF58259B7F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9387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605B0-7BB1-4F0D-974B-0505FFF16F81}" type="datetimeFigureOut">
              <a:rPr lang="es-ES"/>
              <a:pPr>
                <a:defRPr/>
              </a:pPr>
              <a:t>28/05/2018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F643C-D869-4749-8F45-18BCCE9F1BB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81323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A43AE-841D-4421-8D90-0C63637F32D3}" type="datetimeFigureOut">
              <a:rPr lang="es-ES"/>
              <a:pPr>
                <a:defRPr/>
              </a:pPr>
              <a:t>28/05/2018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6DFAC-E8FA-442C-A7A7-39A1D4B3F29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56502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91900-717C-4A76-8318-7E58C4FEF45D}" type="datetimeFigureOut">
              <a:rPr lang="es-ES"/>
              <a:pPr>
                <a:defRPr/>
              </a:pPr>
              <a:t>28/05/2018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C2CCF-0FD8-4B7A-932E-600D7BDCF00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00364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0B93B-9D49-4445-BD2A-F7608F027E43}" type="datetimeFigureOut">
              <a:rPr lang="es-ES"/>
              <a:pPr>
                <a:defRPr/>
              </a:pPr>
              <a:t>28/05/2018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A6D2D-22A7-4D08-9BD9-A7014F54C1E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11433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60CBC-68CE-42F7-80EE-A7EC81AA7368}" type="datetimeFigureOut">
              <a:rPr lang="es-ES"/>
              <a:pPr>
                <a:defRPr/>
              </a:pPr>
              <a:t>28/05/2018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BC69F-D257-48ED-9CD2-EDC0E98B121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35524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B344D-7843-4134-8ABA-2B82D5E03CBC}" type="datetimeFigureOut">
              <a:rPr lang="es-ES"/>
              <a:pPr>
                <a:defRPr/>
              </a:pPr>
              <a:t>28/05/2018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0E12F-315E-4CDD-97B1-E8C2CD15558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049652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eaLnBrk="1" hangingPunct="1"/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558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4D68EC-D41E-47CD-8A9C-E0561ACA3AA1}" type="datetimeFigureOut">
              <a:rPr lang="es-ES"/>
              <a:pPr>
                <a:defRPr/>
              </a:pPr>
              <a:t>28/05/2018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2333D44-F818-40BE-B0DD-3655513ACA9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92224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2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15"/>
            <a:ext cx="9125712" cy="5132785"/>
          </a:xfrm>
          <a:prstGeom prst="rect">
            <a:avLst/>
          </a:prstGeom>
        </p:spPr>
      </p:pic>
      <p:pic>
        <p:nvPicPr>
          <p:cNvPr id="2072" name="Picture 24" descr="Rendered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792" y="686162"/>
            <a:ext cx="2943225" cy="87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Rendered 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792" y="1922364"/>
            <a:ext cx="3350419" cy="72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Rendered Imag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018" y="3055010"/>
            <a:ext cx="4071938" cy="82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ombo"/>
          <p:cNvSpPr/>
          <p:nvPr/>
        </p:nvSpPr>
        <p:spPr>
          <a:xfrm>
            <a:off x="0" y="0"/>
            <a:ext cx="3131840" cy="5143500"/>
          </a:xfrm>
          <a:prstGeom prst="diamond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2571750"/>
            <a:ext cx="1619672" cy="257175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0" y="0"/>
            <a:ext cx="1619672" cy="257175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7668344" y="0"/>
            <a:ext cx="1475656" cy="257175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790">
    <p:sndAc>
      <p:stSnd>
        <p:snd r:embed="rId2" name="André Rieu solveigs lied 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0" y="0"/>
            <a:ext cx="9108281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23528" y="2427734"/>
            <a:ext cx="2952328" cy="1762021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eaLnBrk="1" hangingPunct="1">
              <a:lnSpc>
                <a:spcPts val="3300"/>
              </a:lnSpc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Te crees el dueño de mis ojos,</a:t>
            </a:r>
          </a:p>
          <a:p>
            <a:pPr algn="ctr" eaLnBrk="1" hangingPunct="1">
              <a:lnSpc>
                <a:spcPts val="3300"/>
              </a:lnSpc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para decir a quien debo mirar</a:t>
            </a:r>
          </a:p>
        </p:txBody>
      </p:sp>
      <p:pic>
        <p:nvPicPr>
          <p:cNvPr id="1027" name="Picture 3" descr="E:\PPS DE CREACION PROPIA - EXCLUSIVOS\- Quien te crees que eres - MALTRATO MUJER\Imágenes\559440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075" name="2 Rectángulo"/>
          <p:cNvSpPr>
            <a:spLocks noChangeArrowheads="1"/>
          </p:cNvSpPr>
          <p:nvPr/>
        </p:nvSpPr>
        <p:spPr bwMode="auto">
          <a:xfrm>
            <a:off x="179512" y="1851670"/>
            <a:ext cx="3366244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80" tIns="34290" rIns="68580" bIns="34290">
            <a:spAutoFit/>
          </a:bodyPr>
          <a:lstStyle/>
          <a:p>
            <a:pPr algn="ctr" eaLnBrk="1" hangingPunct="1">
              <a:lnSpc>
                <a:spcPts val="3300"/>
              </a:lnSpc>
              <a:tabLst>
                <a:tab pos="1678781" algn="l"/>
              </a:tabLst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Te crees el dueño de mi boca,</a:t>
            </a:r>
          </a:p>
          <a:p>
            <a:pPr algn="ctr" eaLnBrk="1" hangingPunct="1">
              <a:lnSpc>
                <a:spcPts val="3300"/>
              </a:lnSpc>
              <a:tabLst>
                <a:tab pos="1678781" algn="l"/>
              </a:tabLst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para decirme con quien </a:t>
            </a:r>
          </a:p>
          <a:p>
            <a:pPr algn="ctr" eaLnBrk="1" hangingPunct="1">
              <a:lnSpc>
                <a:spcPts val="3300"/>
              </a:lnSpc>
              <a:tabLst>
                <a:tab pos="1678781" algn="l"/>
              </a:tabLst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debo hablar;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4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075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" y="0"/>
            <a:ext cx="9132094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51222" y="141685"/>
            <a:ext cx="4392786" cy="1614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80" tIns="34290" rIns="68580" bIns="34290">
            <a:spAutoFit/>
          </a:bodyPr>
          <a:lstStyle/>
          <a:p>
            <a:pPr algn="ctr" eaLnBrk="1" hangingPunct="1">
              <a:lnSpc>
                <a:spcPts val="3000"/>
              </a:lnSpc>
              <a:tabLst>
                <a:tab pos="1678781" algn="l"/>
              </a:tabLst>
              <a:defRPr/>
            </a:pPr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Te crees el dueño de mis oídos,</a:t>
            </a:r>
          </a:p>
          <a:p>
            <a:pPr algn="ctr" eaLnBrk="1" hangingPunct="1">
              <a:lnSpc>
                <a:spcPts val="3000"/>
              </a:lnSpc>
              <a:tabLst>
                <a:tab pos="1678781" algn="l"/>
              </a:tabLst>
              <a:defRPr/>
            </a:pPr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para decidir a quien debo escuchar;</a:t>
            </a:r>
          </a:p>
        </p:txBody>
      </p:sp>
      <p:pic>
        <p:nvPicPr>
          <p:cNvPr id="4100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2 Rectángulo"/>
          <p:cNvSpPr>
            <a:spLocks noChangeArrowheads="1"/>
          </p:cNvSpPr>
          <p:nvPr/>
        </p:nvSpPr>
        <p:spPr bwMode="auto">
          <a:xfrm>
            <a:off x="323528" y="1851670"/>
            <a:ext cx="3132311" cy="1762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80" tIns="34290" rIns="68580" bIns="34290">
            <a:spAutoFit/>
          </a:bodyPr>
          <a:lstStyle/>
          <a:p>
            <a:pPr algn="ctr" eaLnBrk="1" hangingPunct="1">
              <a:lnSpc>
                <a:spcPts val="3300"/>
              </a:lnSpc>
              <a:tabLst>
                <a:tab pos="1678781" algn="l"/>
              </a:tabLst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Te crees el dueño de mis pasos,</a:t>
            </a:r>
          </a:p>
          <a:p>
            <a:pPr algn="ctr" eaLnBrk="1" hangingPunct="1">
              <a:lnSpc>
                <a:spcPts val="3300"/>
              </a:lnSpc>
              <a:tabLst>
                <a:tab pos="1678781" algn="l"/>
              </a:tabLst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para decidir por donde debo caminar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099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494197" y="951310"/>
            <a:ext cx="4061048" cy="561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algn="just" eaLnBrk="1" hangingPunct="1">
              <a:tabLst>
                <a:tab pos="1678781" algn="l"/>
              </a:tabLst>
              <a:defRPr/>
            </a:pP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¿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Quién 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te crees que eres?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5541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2 Rectángulo"/>
          <p:cNvSpPr>
            <a:spLocks noChangeArrowheads="1"/>
          </p:cNvSpPr>
          <p:nvPr/>
        </p:nvSpPr>
        <p:spPr bwMode="auto">
          <a:xfrm>
            <a:off x="791767" y="2950369"/>
            <a:ext cx="2988145" cy="145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80" tIns="34290" rIns="68580" bIns="34290">
            <a:spAutoFit/>
          </a:bodyPr>
          <a:lstStyle/>
          <a:p>
            <a:pPr algn="ctr" eaLnBrk="1" hangingPunct="1">
              <a:defRPr/>
            </a:pPr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Te crees grande,</a:t>
            </a:r>
          </a:p>
          <a:p>
            <a:pPr algn="ctr" eaLnBrk="1" hangingPunct="1">
              <a:defRPr/>
            </a:pPr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porque mi cuerpo es pequeño;</a:t>
            </a:r>
          </a:p>
        </p:txBody>
      </p:sp>
      <p:pic>
        <p:nvPicPr>
          <p:cNvPr id="6148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3 Rectángulo"/>
          <p:cNvSpPr>
            <a:spLocks noChangeArrowheads="1"/>
          </p:cNvSpPr>
          <p:nvPr/>
        </p:nvSpPr>
        <p:spPr bwMode="auto">
          <a:xfrm>
            <a:off x="5940152" y="2859782"/>
            <a:ext cx="2870994" cy="133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80" tIns="34290" rIns="68580" bIns="34290">
            <a:spAutoFit/>
          </a:bodyPr>
          <a:lstStyle/>
          <a:p>
            <a:pPr algn="ctr" eaLnBrk="1" hangingPunct="1">
              <a:lnSpc>
                <a:spcPts val="3300"/>
              </a:lnSpc>
              <a:defRPr/>
            </a:pPr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Te crees valiente,</a:t>
            </a:r>
          </a:p>
          <a:p>
            <a:pPr algn="ctr" eaLnBrk="1" hangingPunct="1">
              <a:lnSpc>
                <a:spcPts val="3300"/>
              </a:lnSpc>
              <a:defRPr/>
            </a:pPr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porque en mi provocas miedo;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147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59569" y="465535"/>
            <a:ext cx="1354931" cy="1915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80" tIns="34290" rIns="68580" bIns="34290">
            <a:spAutoFit/>
          </a:bodyPr>
          <a:lstStyle/>
          <a:p>
            <a:pPr algn="ctr" eaLnBrk="1" hangingPunct="1"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Y aún crees que me quieres,</a:t>
            </a:r>
          </a:p>
        </p:txBody>
      </p:sp>
      <p:pic>
        <p:nvPicPr>
          <p:cNvPr id="7172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328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>
            <a:off x="359569" y="2950369"/>
            <a:ext cx="1956197" cy="1546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80" tIns="34290" rIns="68580" bIns="34290">
            <a:spAutoFit/>
          </a:bodyPr>
          <a:lstStyle/>
          <a:p>
            <a:pPr algn="ctr" eaLnBrk="1" hangingPunct="1">
              <a:defRPr/>
            </a:pPr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¿Y te crees que yo </a:t>
            </a:r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aún</a:t>
            </a:r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 te quiero?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171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249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629841" y="821532"/>
            <a:ext cx="3429000" cy="1915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80" tIns="34290" rIns="68580" bIns="34290">
            <a:spAutoFit/>
          </a:bodyPr>
          <a:lstStyle/>
          <a:p>
            <a:pPr algn="ctr" eaLnBrk="1" hangingPunct="1"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Ya no me duelen los golpes,</a:t>
            </a:r>
          </a:p>
          <a:p>
            <a:pPr algn="ctr" eaLnBrk="1" hangingPunct="1"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hace tiempo los deje de sentir,</a:t>
            </a:r>
          </a:p>
        </p:txBody>
      </p:sp>
      <p:pic>
        <p:nvPicPr>
          <p:cNvPr id="8196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2 Rectángulo"/>
          <p:cNvSpPr>
            <a:spLocks noChangeArrowheads="1"/>
          </p:cNvSpPr>
          <p:nvPr/>
        </p:nvSpPr>
        <p:spPr bwMode="auto">
          <a:xfrm>
            <a:off x="5436096" y="2355726"/>
            <a:ext cx="3429000" cy="1915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80" tIns="34290" rIns="68580" bIns="34290">
            <a:spAutoFit/>
          </a:bodyPr>
          <a:lstStyle/>
          <a:p>
            <a:pPr algn="ctr" eaLnBrk="1" hangingPunct="1"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Pero la tristeza de mi hijo,</a:t>
            </a:r>
          </a:p>
          <a:p>
            <a:pPr algn="ctr" eaLnBrk="1" hangingPunct="1"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eso... si que me hace sufrir.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195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0"/>
            <a:ext cx="90963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05991" y="303610"/>
            <a:ext cx="3617937" cy="145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80" tIns="34290" rIns="68580" bIns="34290">
            <a:spAutoFit/>
          </a:bodyPr>
          <a:lstStyle/>
          <a:p>
            <a:pPr algn="ctr" eaLnBrk="1" hangingPunct="1"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Cuando tú llegas y </a:t>
            </a:r>
          </a:p>
          <a:p>
            <a:pPr algn="ctr" eaLnBrk="1" hangingPunct="1"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él se esconde,</a:t>
            </a:r>
          </a:p>
          <a:p>
            <a:pPr algn="ctr" eaLnBrk="1" hangingPunct="1"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el alma se me rompe,</a:t>
            </a:r>
          </a:p>
        </p:txBody>
      </p:sp>
      <p:pic>
        <p:nvPicPr>
          <p:cNvPr id="9220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20188" cy="5141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7236296" y="2571750"/>
            <a:ext cx="1655813" cy="1915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80" tIns="34290" rIns="68580" bIns="34290">
            <a:spAutoFit/>
          </a:bodyPr>
          <a:lstStyle/>
          <a:p>
            <a:pPr algn="ctr" eaLnBrk="1" hangingPunct="1">
              <a:defRPr/>
            </a:pPr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Y mis ojos rompen a llorar.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219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4"/>
            <a:ext cx="9144000" cy="512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4211960" y="3291830"/>
            <a:ext cx="4176464" cy="133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80" tIns="34290" rIns="68580" bIns="34290">
            <a:spAutoFit/>
          </a:bodyPr>
          <a:lstStyle/>
          <a:p>
            <a:pPr algn="ctr" eaLnBrk="1" hangingPunct="1">
              <a:lnSpc>
                <a:spcPts val="3300"/>
              </a:lnSpc>
              <a:defRPr/>
            </a:pPr>
            <a:r>
              <a:rPr lang="es-ES" sz="3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No quiero esta vida para mi hijo,</a:t>
            </a:r>
          </a:p>
          <a:p>
            <a:pPr algn="ctr" eaLnBrk="1" hangingPunct="1">
              <a:lnSpc>
                <a:spcPts val="3300"/>
              </a:lnSpc>
              <a:defRPr/>
            </a:pPr>
            <a:r>
              <a:rPr lang="es-ES" sz="3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no te lo voy a consentir;</a:t>
            </a:r>
          </a:p>
        </p:txBody>
      </p:sp>
      <p:pic>
        <p:nvPicPr>
          <p:cNvPr id="1024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478"/>
            <a:ext cx="9139238" cy="5128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2 Rectángulo"/>
          <p:cNvSpPr>
            <a:spLocks noChangeArrowheads="1"/>
          </p:cNvSpPr>
          <p:nvPr/>
        </p:nvSpPr>
        <p:spPr bwMode="auto">
          <a:xfrm>
            <a:off x="197644" y="789385"/>
            <a:ext cx="3870300" cy="992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80" tIns="34290" rIns="68580" bIns="34290">
            <a:spAutoFit/>
          </a:bodyPr>
          <a:lstStyle/>
          <a:p>
            <a:pPr algn="ctr" eaLnBrk="1" hangingPunct="1">
              <a:defRPr/>
            </a:pPr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Dios, es solo un niño,</a:t>
            </a:r>
          </a:p>
          <a:p>
            <a:pPr algn="ctr" eaLnBrk="1" hangingPunct="1">
              <a:defRPr/>
            </a:pPr>
            <a:r>
              <a:rPr lang="es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no merece vivir así.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24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5813822" y="3188494"/>
            <a:ext cx="2700338" cy="145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80" tIns="34290" rIns="68580" bIns="34290">
            <a:spAutoFit/>
          </a:bodyPr>
          <a:lstStyle/>
          <a:p>
            <a:pPr algn="ctr" eaLnBrk="1" hangingPunct="1"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A hurtadillas y con lo puesto,</a:t>
            </a:r>
          </a:p>
          <a:p>
            <a:pPr algn="ctr" eaLnBrk="1" hangingPunct="1"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no necesito más,</a:t>
            </a:r>
          </a:p>
        </p:txBody>
      </p:sp>
      <p:pic>
        <p:nvPicPr>
          <p:cNvPr id="11268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2 Rectángulo"/>
          <p:cNvSpPr>
            <a:spLocks noChangeArrowheads="1"/>
          </p:cNvSpPr>
          <p:nvPr/>
        </p:nvSpPr>
        <p:spPr bwMode="auto">
          <a:xfrm>
            <a:off x="4283968" y="303610"/>
            <a:ext cx="4473079" cy="1762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80" tIns="34290" rIns="68580" bIns="34290">
            <a:spAutoFit/>
          </a:bodyPr>
          <a:lstStyle/>
          <a:p>
            <a:pPr algn="ctr" eaLnBrk="1" hangingPunct="1">
              <a:lnSpc>
                <a:spcPts val="3300"/>
              </a:lnSpc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Con la cabeza alta, </a:t>
            </a:r>
            <a:endParaRPr lang="es-ES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Arial" charset="0"/>
            </a:endParaRPr>
          </a:p>
          <a:p>
            <a:pPr algn="ctr" eaLnBrk="1" hangingPunct="1">
              <a:lnSpc>
                <a:spcPts val="3300"/>
              </a:lnSpc>
              <a:defRPr/>
            </a:pPr>
            <a:r>
              <a:rPr lang="es-ES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pero </a:t>
            </a: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en silencio,</a:t>
            </a:r>
          </a:p>
          <a:p>
            <a:pPr algn="ctr" eaLnBrk="1" hangingPunct="1">
              <a:lnSpc>
                <a:spcPts val="3300"/>
              </a:lnSpc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nos vamos en busca de paz y tranquilidad.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267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6" y="10716"/>
            <a:ext cx="9122569" cy="5122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2 Rectángulo"/>
          <p:cNvSpPr>
            <a:spLocks noChangeArrowheads="1"/>
          </p:cNvSpPr>
          <p:nvPr/>
        </p:nvSpPr>
        <p:spPr bwMode="auto">
          <a:xfrm>
            <a:off x="5220072" y="411510"/>
            <a:ext cx="3168352" cy="992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80" tIns="34290" rIns="68580" bIns="34290">
            <a:spAutoFit/>
          </a:bodyPr>
          <a:lstStyle/>
          <a:p>
            <a:pPr algn="ctr" eaLnBrk="1" hangingPunct="1"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Ahí te quedas, dueño de todo,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3285" cy="5129213"/>
          </a:xfrm>
          <a:prstGeom prst="rect">
            <a:avLst/>
          </a:prstGeom>
        </p:spPr>
      </p:pic>
      <p:sp>
        <p:nvSpPr>
          <p:cNvPr id="12291" name="3 Rectángulo"/>
          <p:cNvSpPr>
            <a:spLocks noChangeArrowheads="1"/>
          </p:cNvSpPr>
          <p:nvPr/>
        </p:nvSpPr>
        <p:spPr bwMode="auto">
          <a:xfrm>
            <a:off x="4572000" y="1491630"/>
            <a:ext cx="3960440" cy="992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80" tIns="34290" rIns="68580" bIns="34290">
            <a:spAutoFit/>
          </a:bodyPr>
          <a:lstStyle/>
          <a:p>
            <a:pPr algn="ctr" eaLnBrk="1" hangingPunct="1"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Pero de mi, de mi vida, de mis sentimientos,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291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3314" name="1 Rectángulo"/>
          <p:cNvSpPr>
            <a:spLocks noChangeArrowheads="1"/>
          </p:cNvSpPr>
          <p:nvPr/>
        </p:nvSpPr>
        <p:spPr bwMode="auto">
          <a:xfrm>
            <a:off x="521551" y="681540"/>
            <a:ext cx="2538281" cy="145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80" tIns="34290" rIns="68580" bIns="34290">
            <a:spAutoFit/>
          </a:bodyPr>
          <a:lstStyle/>
          <a:p>
            <a:pPr algn="ctr" eaLnBrk="1" hangingPunct="1">
              <a:defRPr/>
            </a:pP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Dueño de eso, no serás jamás!.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34"/>
            <a:ext cx="9144000" cy="513323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11560" y="249493"/>
            <a:ext cx="4176464" cy="191590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30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Script MT Bold" panose="03040602040607080904" pitchFamily="66" charset="0"/>
              </a:rPr>
              <a:t>Cada mujer lleva una sonrisa en su rostro …</a:t>
            </a:r>
          </a:p>
          <a:p>
            <a:pPr algn="ctr"/>
            <a:r>
              <a:rPr lang="es-ES" sz="30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Script MT Bold" panose="03040602040607080904" pitchFamily="66" charset="0"/>
              </a:rPr>
              <a:t>Y mil secretos en el corazón.</a:t>
            </a:r>
            <a:endParaRPr lang="es-ES" sz="3000" dirty="0">
              <a:ln>
                <a:solidFill>
                  <a:srgbClr val="FF0000"/>
                </a:solidFill>
              </a:ln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H="1" flipV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3833318"/>
      </p:ext>
    </p:extLst>
  </p:cSld>
  <p:clrMapOvr>
    <a:masterClrMapping/>
  </p:clrMapOvr>
  <p:transition spd="slow" advClick="0" advTm="141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" y="4572"/>
            <a:ext cx="9139428" cy="5134356"/>
          </a:xfrm>
          <a:prstGeom prst="rect">
            <a:avLst/>
          </a:prstGeom>
        </p:spPr>
      </p:pic>
      <p:sp>
        <p:nvSpPr>
          <p:cNvPr id="14338" name="1 Rectángulo"/>
          <p:cNvSpPr>
            <a:spLocks noChangeArrowheads="1"/>
          </p:cNvSpPr>
          <p:nvPr/>
        </p:nvSpPr>
        <p:spPr bwMode="auto">
          <a:xfrm>
            <a:off x="305526" y="303498"/>
            <a:ext cx="3564396" cy="330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80" tIns="34290" rIns="68580" bIns="34290">
            <a:spAutoFit/>
          </a:bodyPr>
          <a:lstStyle/>
          <a:p>
            <a:pPr algn="ctr" eaLnBrk="1" hangingPunct="1">
              <a:lnSpc>
                <a:spcPts val="2800"/>
              </a:lnSpc>
              <a:defRPr/>
            </a:pPr>
            <a:r>
              <a:rPr lang="es-ES" sz="2800" b="1" dirty="0">
                <a:solidFill>
                  <a:srgbClr val="7E007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Dedicado a todas las mujeres valientes, que un día decidieron cambiar sus vidas y las de sus hijos, por un futuro mejor.</a:t>
            </a:r>
          </a:p>
          <a:p>
            <a:pPr algn="ctr" eaLnBrk="1" hangingPunct="1">
              <a:lnSpc>
                <a:spcPts val="2800"/>
              </a:lnSpc>
              <a:defRPr/>
            </a:pPr>
            <a:r>
              <a:rPr lang="es-ES" sz="2800" b="1" dirty="0">
                <a:solidFill>
                  <a:srgbClr val="7E007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rPr>
              <a:t>Y a todas aquellas que se quedaron en el camino.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827584" y="1203598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5E2F8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Mayo 2018</a:t>
            </a:r>
            <a:endParaRPr lang="es-ES" sz="2800" b="1" dirty="0">
              <a:ln>
                <a:solidFill>
                  <a:srgbClr val="5E2F81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83568" y="2244955"/>
            <a:ext cx="309892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5E2F8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Música : </a:t>
            </a:r>
            <a:r>
              <a:rPr lang="es-ES" sz="2800" b="1" dirty="0" err="1" smtClean="0">
                <a:ln>
                  <a:solidFill>
                    <a:srgbClr val="5E2F8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Andre</a:t>
            </a:r>
            <a:r>
              <a:rPr lang="es-ES" sz="2800" b="1" dirty="0" smtClean="0">
                <a:ln>
                  <a:solidFill>
                    <a:srgbClr val="5E2F8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 </a:t>
            </a:r>
            <a:r>
              <a:rPr lang="es-ES" sz="2800" b="1" dirty="0" err="1" smtClean="0">
                <a:ln>
                  <a:solidFill>
                    <a:srgbClr val="5E2F8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Rieu</a:t>
            </a:r>
            <a:endParaRPr lang="es-ES" sz="2800" b="1" dirty="0" smtClean="0">
              <a:ln>
                <a:solidFill>
                  <a:srgbClr val="5E2F81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  <a:p>
            <a:r>
              <a:rPr lang="es-ES" sz="2800" b="1" dirty="0" smtClean="0">
                <a:ln>
                  <a:solidFill>
                    <a:srgbClr val="5E2F8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            </a:t>
            </a:r>
            <a:r>
              <a:rPr lang="es-ES" sz="2800" b="1" dirty="0" err="1" smtClean="0">
                <a:ln>
                  <a:solidFill>
                    <a:srgbClr val="5E2F8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Solveigs</a:t>
            </a:r>
            <a:r>
              <a:rPr lang="es-ES" sz="2800" b="1" dirty="0" smtClean="0">
                <a:ln>
                  <a:solidFill>
                    <a:srgbClr val="5E2F8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 Lied</a:t>
            </a:r>
            <a:endParaRPr lang="es-ES" sz="2800" b="1" dirty="0">
              <a:ln>
                <a:solidFill>
                  <a:srgbClr val="5E2F81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grpSp>
        <p:nvGrpSpPr>
          <p:cNvPr id="8" name="13 Grupo"/>
          <p:cNvGrpSpPr>
            <a:grpSpLocks/>
          </p:cNvGrpSpPr>
          <p:nvPr/>
        </p:nvGrpSpPr>
        <p:grpSpPr bwMode="auto">
          <a:xfrm flipH="1">
            <a:off x="7668344" y="3579864"/>
            <a:ext cx="1224135" cy="1415059"/>
            <a:chOff x="7036103" y="2205038"/>
            <a:chExt cx="1676120" cy="1726389"/>
          </a:xfrm>
        </p:grpSpPr>
        <p:pic>
          <p:nvPicPr>
            <p:cNvPr id="9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15 Rectángulo"/>
            <p:cNvSpPr>
              <a:spLocks noChangeArrowheads="1"/>
            </p:cNvSpPr>
            <p:nvPr/>
          </p:nvSpPr>
          <p:spPr bwMode="auto">
            <a:xfrm>
              <a:off x="7036103" y="3443288"/>
              <a:ext cx="1619120" cy="488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b="1" dirty="0">
                  <a:ln w="6350">
                    <a:solidFill>
                      <a:srgbClr val="4A2565"/>
                    </a:solidFill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  <a:cs typeface="Arial" charset="0"/>
                </a:rPr>
                <a:t>Margarita</a:t>
              </a:r>
            </a:p>
          </p:txBody>
        </p:sp>
      </p:grpSp>
      <p:grpSp>
        <p:nvGrpSpPr>
          <p:cNvPr id="11" name="12 Grupo"/>
          <p:cNvGrpSpPr/>
          <p:nvPr/>
        </p:nvGrpSpPr>
        <p:grpSpPr>
          <a:xfrm>
            <a:off x="0" y="0"/>
            <a:ext cx="9144000" cy="5143499"/>
            <a:chOff x="611560" y="836712"/>
            <a:chExt cx="3600400" cy="5032176"/>
          </a:xfrm>
          <a:solidFill>
            <a:srgbClr val="61519D"/>
          </a:solidFill>
        </p:grpSpPr>
        <p:sp>
          <p:nvSpPr>
            <p:cNvPr id="12" name="5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6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eaLnBrk="1" hangingPunct="1"/>
            <a:endParaRPr lang="es-ES" sz="135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eaLnBrk="1" hangingPunct="1"/>
            <a:endParaRPr lang="es-ES" altLang="es-ES" sz="135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eaLnBrk="1" hangingPunct="1">
              <a:spcBef>
                <a:spcPct val="50000"/>
              </a:spcBef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eaLnBrk="1" hangingPunct="1">
              <a:spcBef>
                <a:spcPct val="50000"/>
              </a:spcBef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</a:rPr>
              <a:t> </a:t>
            </a:r>
          </a:p>
          <a:p>
            <a:pPr defTabSz="685800" eaLnBrk="1" hangingPunct="1">
              <a:spcBef>
                <a:spcPct val="50000"/>
              </a:spcBef>
            </a:pPr>
            <a:endParaRPr lang="es-ES" altLang="es-ES" sz="135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eaLnBrk="1" hangingPunct="1">
              <a:spcBef>
                <a:spcPct val="50000"/>
              </a:spcBef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398297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1902</TotalTime>
  <Words>327</Words>
  <Application>Microsoft Office PowerPoint</Application>
  <PresentationFormat>Presentación en pantalla (16:9)</PresentationFormat>
  <Paragraphs>47</Paragraphs>
  <Slides>16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3" baseType="lpstr">
      <vt:lpstr>Arial</vt:lpstr>
      <vt:lpstr>Calibri</vt:lpstr>
      <vt:lpstr>Kristen ITC</vt:lpstr>
      <vt:lpstr>Script MT Bold</vt:lpstr>
      <vt:lpstr>Vivaldi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</dc:creator>
  <cp:lastModifiedBy>Usuario de Windows</cp:lastModifiedBy>
  <cp:revision>93</cp:revision>
  <dcterms:created xsi:type="dcterms:W3CDTF">2012-01-12T19:19:13Z</dcterms:created>
  <dcterms:modified xsi:type="dcterms:W3CDTF">2018-05-28T18:35:01Z</dcterms:modified>
</cp:coreProperties>
</file>