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5" r:id="rId3"/>
    <p:sldId id="284" r:id="rId4"/>
    <p:sldId id="261" r:id="rId5"/>
    <p:sldId id="258" r:id="rId6"/>
    <p:sldId id="286" r:id="rId7"/>
    <p:sldId id="281" r:id="rId8"/>
    <p:sldId id="257" r:id="rId9"/>
    <p:sldId id="259" r:id="rId10"/>
    <p:sldId id="287" r:id="rId11"/>
    <p:sldId id="260" r:id="rId12"/>
    <p:sldId id="263" r:id="rId13"/>
    <p:sldId id="288" r:id="rId14"/>
    <p:sldId id="262" r:id="rId15"/>
    <p:sldId id="264" r:id="rId16"/>
    <p:sldId id="265" r:id="rId17"/>
    <p:sldId id="289" r:id="rId18"/>
    <p:sldId id="268" r:id="rId19"/>
    <p:sldId id="269" r:id="rId20"/>
    <p:sldId id="290" r:id="rId21"/>
    <p:sldId id="270" r:id="rId22"/>
    <p:sldId id="272" r:id="rId23"/>
    <p:sldId id="291" r:id="rId24"/>
    <p:sldId id="273" r:id="rId25"/>
    <p:sldId id="274" r:id="rId26"/>
    <p:sldId id="292" r:id="rId27"/>
    <p:sldId id="276" r:id="rId28"/>
    <p:sldId id="277" r:id="rId29"/>
    <p:sldId id="293" r:id="rId30"/>
    <p:sldId id="278" r:id="rId31"/>
    <p:sldId id="279" r:id="rId32"/>
    <p:sldId id="294" r:id="rId33"/>
    <p:sldId id="283" r:id="rId34"/>
    <p:sldId id="295" r:id="rId35"/>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Df4cZz8dMxef74Q1NOI/w" hashData="Ho89uiI4Ik2FdfwzZf2kpRA8Oy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996633"/>
    <a:srgbClr val="FF9933"/>
    <a:srgbClr val="3E1F00"/>
    <a:srgbClr val="663300"/>
    <a:srgbClr val="800080"/>
    <a:srgbClr val="FFE1FF"/>
    <a:srgbClr val="001B70"/>
    <a:srgbClr val="0033CC"/>
    <a:srgbClr val="6666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0" d="100"/>
          <a:sy n="400" d="100"/>
        </p:scale>
        <p:origin x="600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FAE857D3-4F10-4D8E-B85B-FC12A86AB156}" type="datetimeFigureOut">
              <a:rPr lang="es-PE" smtClean="0"/>
              <a:pPr/>
              <a:t>5/05/2020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32BBF26-B9E5-4CB0-B080-038D325F3BF9}" type="slidenum">
              <a:rPr lang="es-PE" smtClean="0"/>
              <a:pPr/>
              <a:t>‹Nº›</a:t>
            </a:fld>
            <a:endParaRPr lang="es-PE"/>
          </a:p>
        </p:txBody>
      </p:sp>
    </p:spTree>
  </p:cSld>
  <p:clrMapOvr>
    <a:masterClrMapping/>
  </p:clrMapOvr>
  <p:transition advClick="0"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AE857D3-4F10-4D8E-B85B-FC12A86AB156}" type="datetimeFigureOut">
              <a:rPr lang="es-PE" smtClean="0"/>
              <a:pPr/>
              <a:t>5/05/2020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32BBF26-B9E5-4CB0-B080-038D325F3BF9}" type="slidenum">
              <a:rPr lang="es-PE" smtClean="0"/>
              <a:pPr/>
              <a:t>‹Nº›</a:t>
            </a:fld>
            <a:endParaRPr lang="es-PE"/>
          </a:p>
        </p:txBody>
      </p:sp>
    </p:spTree>
  </p:cSld>
  <p:clrMapOvr>
    <a:masterClrMapping/>
  </p:clrMapOvr>
  <p:transition advClick="0"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AE857D3-4F10-4D8E-B85B-FC12A86AB156}" type="datetimeFigureOut">
              <a:rPr lang="es-PE" smtClean="0"/>
              <a:pPr/>
              <a:t>5/05/2020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32BBF26-B9E5-4CB0-B080-038D325F3BF9}" type="slidenum">
              <a:rPr lang="es-PE" smtClean="0"/>
              <a:pPr/>
              <a:t>‹Nº›</a:t>
            </a:fld>
            <a:endParaRPr lang="es-PE"/>
          </a:p>
        </p:txBody>
      </p:sp>
    </p:spTree>
  </p:cSld>
  <p:clrMapOvr>
    <a:masterClrMapping/>
  </p:clrMapOvr>
  <p:transition advClick="0"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FAE857D3-4F10-4D8E-B85B-FC12A86AB156}" type="datetimeFigureOut">
              <a:rPr lang="es-PE" smtClean="0"/>
              <a:pPr/>
              <a:t>5/05/2020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32BBF26-B9E5-4CB0-B080-038D325F3BF9}" type="slidenum">
              <a:rPr lang="es-PE" smtClean="0"/>
              <a:pPr/>
              <a:t>‹Nº›</a:t>
            </a:fld>
            <a:endParaRPr lang="es-PE"/>
          </a:p>
        </p:txBody>
      </p:sp>
    </p:spTree>
  </p:cSld>
  <p:clrMapOvr>
    <a:masterClrMapping/>
  </p:clrMapOvr>
  <p:transition advClick="0"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FAE857D3-4F10-4D8E-B85B-FC12A86AB156}" type="datetimeFigureOut">
              <a:rPr lang="es-PE" smtClean="0"/>
              <a:pPr/>
              <a:t>5/05/2020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632BBF26-B9E5-4CB0-B080-038D325F3BF9}" type="slidenum">
              <a:rPr lang="es-PE" smtClean="0"/>
              <a:pPr/>
              <a:t>‹Nº›</a:t>
            </a:fld>
            <a:endParaRPr lang="es-PE"/>
          </a:p>
        </p:txBody>
      </p:sp>
    </p:spTree>
  </p:cSld>
  <p:clrMapOvr>
    <a:masterClrMapping/>
  </p:clrMapOvr>
  <p:transition advClick="0"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FAE857D3-4F10-4D8E-B85B-FC12A86AB156}" type="datetimeFigureOut">
              <a:rPr lang="es-PE" smtClean="0"/>
              <a:pPr/>
              <a:t>5/05/2020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632BBF26-B9E5-4CB0-B080-038D325F3BF9}" type="slidenum">
              <a:rPr lang="es-PE" smtClean="0"/>
              <a:pPr/>
              <a:t>‹Nº›</a:t>
            </a:fld>
            <a:endParaRPr lang="es-PE"/>
          </a:p>
        </p:txBody>
      </p:sp>
    </p:spTree>
  </p:cSld>
  <p:clrMapOvr>
    <a:masterClrMapping/>
  </p:clrMapOvr>
  <p:transition advClick="0"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AE857D3-4F10-4D8E-B85B-FC12A86AB156}" type="datetimeFigureOut">
              <a:rPr lang="es-PE" smtClean="0"/>
              <a:pPr/>
              <a:t>5/05/2020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632BBF26-B9E5-4CB0-B080-038D325F3BF9}" type="slidenum">
              <a:rPr lang="es-PE" smtClean="0"/>
              <a:pPr/>
              <a:t>‹Nº›</a:t>
            </a:fld>
            <a:endParaRPr lang="es-PE"/>
          </a:p>
        </p:txBody>
      </p:sp>
    </p:spTree>
  </p:cSld>
  <p:clrMapOvr>
    <a:masterClrMapping/>
  </p:clrMapOvr>
  <p:transition advClick="0"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AE857D3-4F10-4D8E-B85B-FC12A86AB156}" type="datetimeFigureOut">
              <a:rPr lang="es-PE" smtClean="0"/>
              <a:pPr/>
              <a:t>5/05/2020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32BBF26-B9E5-4CB0-B080-038D325F3BF9}" type="slidenum">
              <a:rPr lang="es-PE" smtClean="0"/>
              <a:pPr/>
              <a:t>‹Nº›</a:t>
            </a:fld>
            <a:endParaRPr lang="es-PE"/>
          </a:p>
        </p:txBody>
      </p:sp>
    </p:spTree>
  </p:cSld>
  <p:clrMapOvr>
    <a:masterClrMapping/>
  </p:clrMapOvr>
  <p:transition advClick="0"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AE857D3-4F10-4D8E-B85B-FC12A86AB156}" type="datetimeFigureOut">
              <a:rPr lang="es-PE" smtClean="0"/>
              <a:pPr/>
              <a:t>5/05/2020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32BBF26-B9E5-4CB0-B080-038D325F3BF9}" type="slidenum">
              <a:rPr lang="es-PE" smtClean="0"/>
              <a:pPr/>
              <a:t>‹Nº›</a:t>
            </a:fld>
            <a:endParaRPr lang="es-PE"/>
          </a:p>
        </p:txBody>
      </p:sp>
    </p:spTree>
  </p:cSld>
  <p:clrMapOvr>
    <a:masterClrMapping/>
  </p:clrMapOvr>
  <p:transition advClick="0"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AE857D3-4F10-4D8E-B85B-FC12A86AB156}" type="datetimeFigureOut">
              <a:rPr lang="es-PE" smtClean="0"/>
              <a:pPr/>
              <a:t>5/05/2020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32BBF26-B9E5-4CB0-B080-038D325F3BF9}" type="slidenum">
              <a:rPr lang="es-PE" smtClean="0"/>
              <a:pPr/>
              <a:t>‹Nº›</a:t>
            </a:fld>
            <a:endParaRPr lang="es-PE"/>
          </a:p>
        </p:txBody>
      </p:sp>
    </p:spTree>
  </p:cSld>
  <p:clrMapOvr>
    <a:masterClrMapping/>
  </p:clrMapOvr>
  <p:transition advClick="0"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AE857D3-4F10-4D8E-B85B-FC12A86AB156}" type="datetimeFigureOut">
              <a:rPr lang="es-PE" smtClean="0"/>
              <a:pPr/>
              <a:t>5/05/2020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32BBF26-B9E5-4CB0-B080-038D325F3BF9}" type="slidenum">
              <a:rPr lang="es-PE" smtClean="0"/>
              <a:pPr/>
              <a:t>‹Nº›</a:t>
            </a:fld>
            <a:endParaRPr lang="es-PE"/>
          </a:p>
        </p:txBody>
      </p:sp>
    </p:spTree>
  </p:cSld>
  <p:clrMapOvr>
    <a:masterClrMapping/>
  </p:clrMapOvr>
  <p:transition advClick="0"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AE857D3-4F10-4D8E-B85B-FC12A86AB156}" type="datetimeFigureOut">
              <a:rPr lang="es-PE" smtClean="0"/>
              <a:pPr/>
              <a:t>5/05/2020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32BBF26-B9E5-4CB0-B080-038D325F3BF9}"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3.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7.png"/><Relationship Id="rId18" Type="http://schemas.openxmlformats.org/officeDocument/2006/relationships/image" Target="../media/image4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3.png"/><Relationship Id="rId11" Type="http://schemas.openxmlformats.org/officeDocument/2006/relationships/image" Target="../media/image36.png"/><Relationship Id="rId5" Type="http://schemas.openxmlformats.org/officeDocument/2006/relationships/hyperlink" Target="http://www.mispps.com/" TargetMode="External"/><Relationship Id="rId15" Type="http://schemas.openxmlformats.org/officeDocument/2006/relationships/image" Target="../media/image38.png"/><Relationship Id="rId10" Type="http://schemas.openxmlformats.org/officeDocument/2006/relationships/hyperlink" Target="https://www.facebook.com/mispps" TargetMode="External"/><Relationship Id="rId4" Type="http://schemas.openxmlformats.org/officeDocument/2006/relationships/image" Target="../media/image32.png"/><Relationship Id="rId9" Type="http://schemas.openxmlformats.org/officeDocument/2006/relationships/image" Target="../media/image3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58"/>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4" name="3 Imagen" descr="woman-3084129_1920.jpg"/>
          <p:cNvPicPr>
            <a:picLocks noChangeAspect="1"/>
          </p:cNvPicPr>
          <p:nvPr/>
        </p:nvPicPr>
        <p:blipFill>
          <a:blip r:embed="rId3"/>
          <a:stretch>
            <a:fillRect/>
          </a:stretch>
        </p:blipFill>
        <p:spPr>
          <a:xfrm>
            <a:off x="0" y="0"/>
            <a:ext cx="9144000" cy="5143500"/>
          </a:xfrm>
          <a:prstGeom prst="rect">
            <a:avLst/>
          </a:prstGeom>
          <a:ln>
            <a:noFill/>
          </a:ln>
        </p:spPr>
      </p:pic>
      <p:sp>
        <p:nvSpPr>
          <p:cNvPr id="13" name="12 Rectángulo"/>
          <p:cNvSpPr/>
          <p:nvPr/>
        </p:nvSpPr>
        <p:spPr>
          <a:xfrm>
            <a:off x="0" y="0"/>
            <a:ext cx="9286844" cy="5143500"/>
          </a:xfrm>
          <a:prstGeom prst="rect">
            <a:avLst/>
          </a:prstGeom>
          <a:gradFill flip="none" rotWithShape="1">
            <a:gsLst>
              <a:gs pos="0">
                <a:srgbClr val="002060"/>
              </a:gs>
              <a:gs pos="25000">
                <a:srgbClr val="21D6E0"/>
              </a:gs>
              <a:gs pos="75000">
                <a:srgbClr val="0087E6"/>
              </a:gs>
              <a:gs pos="100000">
                <a:srgbClr val="005CB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0" y="0"/>
            <a:ext cx="9286908" cy="5143500"/>
          </a:xfrm>
          <a:prstGeom prst="rect">
            <a:avLst/>
          </a:prstGeom>
          <a:gradFill flip="none" rotWithShape="1">
            <a:gsLst>
              <a:gs pos="0">
                <a:schemeClr val="bg1"/>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cooltext356557260078799.png"/>
          <p:cNvPicPr>
            <a:picLocks noChangeAspect="1"/>
          </p:cNvPicPr>
          <p:nvPr/>
        </p:nvPicPr>
        <p:blipFill>
          <a:blip r:embed="rId4">
            <a:duotone>
              <a:schemeClr val="bg2">
                <a:shade val="45000"/>
                <a:satMod val="135000"/>
              </a:schemeClr>
              <a:prstClr val="white"/>
            </a:duotone>
            <a:lum bright="20000" contrast="20000"/>
          </a:blip>
          <a:stretch>
            <a:fillRect/>
          </a:stretch>
        </p:blipFill>
        <p:spPr>
          <a:xfrm>
            <a:off x="5786446" y="4143386"/>
            <a:ext cx="2071702" cy="345223"/>
          </a:xfrm>
          <a:prstGeom prst="rect">
            <a:avLst/>
          </a:prstGeom>
        </p:spPr>
      </p:pic>
      <p:pic>
        <p:nvPicPr>
          <p:cNvPr id="9" name="8 Imagen" descr="Cool Text - Querido 356632030661048.png"/>
          <p:cNvPicPr>
            <a:picLocks noChangeAspect="1"/>
          </p:cNvPicPr>
          <p:nvPr/>
        </p:nvPicPr>
        <p:blipFill>
          <a:blip r:embed="rId5">
            <a:lum bright="10000"/>
          </a:blip>
          <a:stretch>
            <a:fillRect/>
          </a:stretch>
        </p:blipFill>
        <p:spPr>
          <a:xfrm>
            <a:off x="3357554" y="928676"/>
            <a:ext cx="2536780" cy="666599"/>
          </a:xfrm>
          <a:prstGeom prst="rect">
            <a:avLst/>
          </a:prstGeom>
        </p:spPr>
      </p:pic>
      <p:pic>
        <p:nvPicPr>
          <p:cNvPr id="10" name="9 Imagen" descr="Cool Text - Universo 356632058877874.png"/>
          <p:cNvPicPr>
            <a:picLocks noChangeAspect="1"/>
          </p:cNvPicPr>
          <p:nvPr/>
        </p:nvPicPr>
        <p:blipFill>
          <a:blip r:embed="rId6">
            <a:lum bright="10000"/>
          </a:blip>
          <a:stretch>
            <a:fillRect/>
          </a:stretch>
        </p:blipFill>
        <p:spPr>
          <a:xfrm>
            <a:off x="6000760" y="928676"/>
            <a:ext cx="2644139" cy="642942"/>
          </a:xfrm>
          <a:prstGeom prst="rect">
            <a:avLst/>
          </a:prstGeom>
        </p:spPr>
      </p:pic>
      <p:pic>
        <p:nvPicPr>
          <p:cNvPr id="11" name="10 Imagen" descr="Cool Text - Estamos 356632079182368.png"/>
          <p:cNvPicPr>
            <a:picLocks noChangeAspect="1"/>
          </p:cNvPicPr>
          <p:nvPr/>
        </p:nvPicPr>
        <p:blipFill>
          <a:blip r:embed="rId7">
            <a:lum bright="10000"/>
          </a:blip>
          <a:stretch>
            <a:fillRect/>
          </a:stretch>
        </p:blipFill>
        <p:spPr>
          <a:xfrm>
            <a:off x="4714876" y="1714494"/>
            <a:ext cx="2534496" cy="571504"/>
          </a:xfrm>
          <a:prstGeom prst="rect">
            <a:avLst/>
          </a:prstGeom>
        </p:spPr>
      </p:pic>
      <p:pic>
        <p:nvPicPr>
          <p:cNvPr id="12" name="11 Imagen" descr="Cool Text - En 356632122867679.png"/>
          <p:cNvPicPr>
            <a:picLocks noChangeAspect="1"/>
          </p:cNvPicPr>
          <p:nvPr/>
        </p:nvPicPr>
        <p:blipFill>
          <a:blip r:embed="rId8">
            <a:lum bright="10000"/>
          </a:blip>
          <a:stretch>
            <a:fillRect/>
          </a:stretch>
        </p:blipFill>
        <p:spPr>
          <a:xfrm>
            <a:off x="4929190" y="2571750"/>
            <a:ext cx="785818" cy="550883"/>
          </a:xfrm>
          <a:prstGeom prst="rect">
            <a:avLst/>
          </a:prstGeom>
        </p:spPr>
      </p:pic>
      <p:pic>
        <p:nvPicPr>
          <p:cNvPr id="15" name="14 Imagen" descr="Cool Text - Tus 356632143782331.png"/>
          <p:cNvPicPr>
            <a:picLocks noChangeAspect="1"/>
          </p:cNvPicPr>
          <p:nvPr/>
        </p:nvPicPr>
        <p:blipFill>
          <a:blip r:embed="rId9">
            <a:lum bright="10000"/>
          </a:blip>
          <a:stretch>
            <a:fillRect/>
          </a:stretch>
        </p:blipFill>
        <p:spPr>
          <a:xfrm>
            <a:off x="5857885" y="2561142"/>
            <a:ext cx="1071570" cy="555927"/>
          </a:xfrm>
          <a:prstGeom prst="rect">
            <a:avLst/>
          </a:prstGeom>
        </p:spPr>
      </p:pic>
      <p:pic>
        <p:nvPicPr>
          <p:cNvPr id="16" name="15 Imagen" descr="Cool Text - Manos 356632162156672.png"/>
          <p:cNvPicPr>
            <a:picLocks noChangeAspect="1"/>
          </p:cNvPicPr>
          <p:nvPr/>
        </p:nvPicPr>
        <p:blipFill>
          <a:blip r:embed="rId10">
            <a:lum bright="10000"/>
          </a:blip>
          <a:stretch>
            <a:fillRect/>
          </a:stretch>
        </p:blipFill>
        <p:spPr>
          <a:xfrm>
            <a:off x="5072066" y="3328260"/>
            <a:ext cx="1714512" cy="505562"/>
          </a:xfrm>
          <a:prstGeom prst="rect">
            <a:avLst/>
          </a:prstGeom>
        </p:spPr>
      </p:pic>
      <p:pic>
        <p:nvPicPr>
          <p:cNvPr id="17" name="16 Imagen" descr="woman-3084129_1920.jpg"/>
          <p:cNvPicPr>
            <a:picLocks noChangeAspect="1"/>
          </p:cNvPicPr>
          <p:nvPr/>
        </p:nvPicPr>
        <p:blipFill>
          <a:blip r:embed="rId3"/>
          <a:stretch>
            <a:fillRect/>
          </a:stretch>
        </p:blipFill>
        <p:spPr>
          <a:xfrm>
            <a:off x="0" y="0"/>
            <a:ext cx="9286844" cy="5143500"/>
          </a:xfrm>
          <a:prstGeom prst="rect">
            <a:avLst/>
          </a:prstGeom>
          <a:ln>
            <a:noFill/>
          </a:ln>
        </p:spPr>
      </p:pic>
    </p:spTree>
  </p:cSld>
  <p:clrMapOvr>
    <a:masterClrMapping/>
  </p:clrMapOvr>
  <p:transition advClick="0" advTm="25000">
    <p:sndAc>
      <p:stSnd loop="1">
        <p:snd r:embed="rId2" name="Blas Cantó - Univers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14"/>
                                        </p:tgtEl>
                                        <p:attrNameLst>
                                          <p:attrName>ppt_w</p:attrName>
                                        </p:attrNameLst>
                                      </p:cBhvr>
                                      <p:tavLst>
                                        <p:tav tm="0">
                                          <p:val>
                                            <p:strVal val="ppt_w"/>
                                          </p:val>
                                        </p:tav>
                                        <p:tav tm="100000">
                                          <p:val>
                                            <p:strVal val="2/3*ppt_w"/>
                                          </p:val>
                                        </p:tav>
                                      </p:tavLst>
                                    </p:anim>
                                    <p:anim calcmode="lin" valueType="num">
                                      <p:cBhvr>
                                        <p:cTn id="9" dur="3000"/>
                                        <p:tgtEl>
                                          <p:spTgt spid="14"/>
                                        </p:tgtEl>
                                        <p:attrNameLst>
                                          <p:attrName>ppt_h</p:attrName>
                                        </p:attrNameLst>
                                      </p:cBhvr>
                                      <p:tavLst>
                                        <p:tav tm="0">
                                          <p:val>
                                            <p:strVal val="ppt_h"/>
                                          </p:val>
                                        </p:tav>
                                        <p:tav tm="100000">
                                          <p:val>
                                            <p:strVal val="2/3*ppt_h"/>
                                          </p:val>
                                        </p:tav>
                                      </p:tavLst>
                                    </p:anim>
                                    <p:set>
                                      <p:cBhvr>
                                        <p:cTn id="10" dur="1" fill="hold">
                                          <p:stCondLst>
                                            <p:cond delay="2999"/>
                                          </p:stCondLst>
                                        </p:cTn>
                                        <p:tgtEl>
                                          <p:spTgt spid="1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14"/>
                                        </p:tgtEl>
                                      </p:cBhvr>
                                    </p:animEffect>
                                    <p:set>
                                      <p:cBhvr>
                                        <p:cTn id="13" dur="1" fill="hold">
                                          <p:stCondLst>
                                            <p:cond delay="2999"/>
                                          </p:stCondLst>
                                        </p:cTn>
                                        <p:tgtEl>
                                          <p:spTgt spid="14"/>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13"/>
                                        </p:tgtEl>
                                        <p:attrNameLst>
                                          <p:attrName>ppt_w</p:attrName>
                                        </p:attrNameLst>
                                      </p:cBhvr>
                                      <p:tavLst>
                                        <p:tav tm="0">
                                          <p:val>
                                            <p:strVal val="ppt_w"/>
                                          </p:val>
                                        </p:tav>
                                        <p:tav tm="100000">
                                          <p:val>
                                            <p:fltVal val="0"/>
                                          </p:val>
                                        </p:tav>
                                      </p:tavLst>
                                    </p:anim>
                                    <p:anim calcmode="lin" valueType="num">
                                      <p:cBhvr>
                                        <p:cTn id="16" dur="3000"/>
                                        <p:tgtEl>
                                          <p:spTgt spid="13"/>
                                        </p:tgtEl>
                                        <p:attrNameLst>
                                          <p:attrName>ppt_h</p:attrName>
                                        </p:attrNameLst>
                                      </p:cBhvr>
                                      <p:tavLst>
                                        <p:tav tm="0">
                                          <p:val>
                                            <p:strVal val="ppt_h"/>
                                          </p:val>
                                        </p:tav>
                                        <p:tav tm="100000">
                                          <p:val>
                                            <p:fltVal val="0"/>
                                          </p:val>
                                        </p:tav>
                                      </p:tavLst>
                                    </p:anim>
                                    <p:set>
                                      <p:cBhvr>
                                        <p:cTn id="17" dur="1" fill="hold">
                                          <p:stCondLst>
                                            <p:cond delay="2999"/>
                                          </p:stCondLst>
                                        </p:cTn>
                                        <p:tgtEl>
                                          <p:spTgt spid="1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13"/>
                                        </p:tgtEl>
                                      </p:cBhvr>
                                    </p:animEffect>
                                    <p:set>
                                      <p:cBhvr>
                                        <p:cTn id="20" dur="1" fill="hold">
                                          <p:stCondLst>
                                            <p:cond delay="2999"/>
                                          </p:stCondLst>
                                        </p:cTn>
                                        <p:tgtEl>
                                          <p:spTgt spid="1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4/3*#ppt_w"/>
                                          </p:val>
                                        </p:tav>
                                        <p:tav tm="100000">
                                          <p:val>
                                            <p:strVal val="#ppt_w"/>
                                          </p:val>
                                        </p:tav>
                                      </p:tavLst>
                                    </p:anim>
                                    <p:anim calcmode="lin" valueType="num">
                                      <p:cBhvr>
                                        <p:cTn id="24" dur="3000" fill="hold"/>
                                        <p:tgtEl>
                                          <p:spTgt spid="4"/>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out)">
                                      <p:cBhvr>
                                        <p:cTn id="27" dur="3000"/>
                                        <p:tgtEl>
                                          <p:spTgt spid="4"/>
                                        </p:tgtEl>
                                      </p:cBhvr>
                                    </p:animEffect>
                                  </p:childTnLst>
                                </p:cTn>
                              </p:par>
                            </p:childTnLst>
                          </p:cTn>
                        </p:par>
                        <p:par>
                          <p:cTn id="28" fill="hold">
                            <p:stCondLst>
                              <p:cond delay="3000"/>
                            </p:stCondLst>
                            <p:childTnLst>
                              <p:par>
                                <p:cTn id="29" presetID="52"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Scale>
                                      <p:cBhvr>
                                        <p:cTn id="31"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2000" decel="50000" fill="hold">
                                          <p:stCondLst>
                                            <p:cond delay="0"/>
                                          </p:stCondLst>
                                        </p:cTn>
                                        <p:tgtEl>
                                          <p:spTgt spid="9"/>
                                        </p:tgtEl>
                                        <p:attrNameLst>
                                          <p:attrName>ppt_x</p:attrName>
                                          <p:attrName>ppt_y</p:attrName>
                                        </p:attrNameLst>
                                      </p:cBhvr>
                                    </p:animMotion>
                                    <p:animEffect transition="in" filter="fade">
                                      <p:cBhvr>
                                        <p:cTn id="33" dur="2000"/>
                                        <p:tgtEl>
                                          <p:spTgt spid="9"/>
                                        </p:tgtEl>
                                      </p:cBhvr>
                                    </p:animEffect>
                                  </p:childTnLst>
                                </p:cTn>
                              </p:par>
                            </p:childTnLst>
                          </p:cTn>
                        </p:par>
                        <p:par>
                          <p:cTn id="34" fill="hold">
                            <p:stCondLst>
                              <p:cond delay="5000"/>
                            </p:stCondLst>
                            <p:childTnLst>
                              <p:par>
                                <p:cTn id="35" presetID="52" presetClass="entr" presetSubtype="0"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Scale>
                                      <p:cBhvr>
                                        <p:cTn id="37"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2000" decel="50000" fill="hold">
                                          <p:stCondLst>
                                            <p:cond delay="0"/>
                                          </p:stCondLst>
                                        </p:cTn>
                                        <p:tgtEl>
                                          <p:spTgt spid="10"/>
                                        </p:tgtEl>
                                        <p:attrNameLst>
                                          <p:attrName>ppt_x</p:attrName>
                                          <p:attrName>ppt_y</p:attrName>
                                        </p:attrNameLst>
                                      </p:cBhvr>
                                    </p:animMotion>
                                    <p:animEffect transition="in" filter="fade">
                                      <p:cBhvr>
                                        <p:cTn id="39" dur="2000"/>
                                        <p:tgtEl>
                                          <p:spTgt spid="10"/>
                                        </p:tgtEl>
                                      </p:cBhvr>
                                    </p:animEffect>
                                  </p:childTnLst>
                                </p:cTn>
                              </p:par>
                            </p:childTnLst>
                          </p:cTn>
                        </p:par>
                        <p:par>
                          <p:cTn id="40" fill="hold">
                            <p:stCondLst>
                              <p:cond delay="7000"/>
                            </p:stCondLst>
                            <p:childTnLst>
                              <p:par>
                                <p:cTn id="41" presetID="52" presetClass="entr" presetSubtype="0"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Scale>
                                      <p:cBhvr>
                                        <p:cTn id="43"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2000" decel="50000" fill="hold">
                                          <p:stCondLst>
                                            <p:cond delay="0"/>
                                          </p:stCondLst>
                                        </p:cTn>
                                        <p:tgtEl>
                                          <p:spTgt spid="11"/>
                                        </p:tgtEl>
                                        <p:attrNameLst>
                                          <p:attrName>ppt_x</p:attrName>
                                          <p:attrName>ppt_y</p:attrName>
                                        </p:attrNameLst>
                                      </p:cBhvr>
                                    </p:animMotion>
                                    <p:animEffect transition="in" filter="fade">
                                      <p:cBhvr>
                                        <p:cTn id="45" dur="2000"/>
                                        <p:tgtEl>
                                          <p:spTgt spid="11"/>
                                        </p:tgtEl>
                                      </p:cBhvr>
                                    </p:animEffect>
                                  </p:childTnLst>
                                </p:cTn>
                              </p:par>
                            </p:childTnLst>
                          </p:cTn>
                        </p:par>
                        <p:par>
                          <p:cTn id="46" fill="hold">
                            <p:stCondLst>
                              <p:cond delay="9000"/>
                            </p:stCondLst>
                            <p:childTnLst>
                              <p:par>
                                <p:cTn id="47" presetID="52" presetClass="entr" presetSubtype="0" fill="hold" nodeType="afterEffect">
                                  <p:stCondLst>
                                    <p:cond delay="0"/>
                                  </p:stCondLst>
                                  <p:childTnLst>
                                    <p:set>
                                      <p:cBhvr>
                                        <p:cTn id="48" dur="1" fill="hold">
                                          <p:stCondLst>
                                            <p:cond delay="0"/>
                                          </p:stCondLst>
                                        </p:cTn>
                                        <p:tgtEl>
                                          <p:spTgt spid="12"/>
                                        </p:tgtEl>
                                        <p:attrNameLst>
                                          <p:attrName>style.visibility</p:attrName>
                                        </p:attrNameLst>
                                      </p:cBhvr>
                                      <p:to>
                                        <p:strVal val="visible"/>
                                      </p:to>
                                    </p:set>
                                    <p:animScale>
                                      <p:cBhvr>
                                        <p:cTn id="49"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000" decel="50000" fill="hold">
                                          <p:stCondLst>
                                            <p:cond delay="0"/>
                                          </p:stCondLst>
                                        </p:cTn>
                                        <p:tgtEl>
                                          <p:spTgt spid="12"/>
                                        </p:tgtEl>
                                        <p:attrNameLst>
                                          <p:attrName>ppt_x</p:attrName>
                                          <p:attrName>ppt_y</p:attrName>
                                        </p:attrNameLst>
                                      </p:cBhvr>
                                    </p:animMotion>
                                    <p:animEffect transition="in" filter="fade">
                                      <p:cBhvr>
                                        <p:cTn id="51" dur="2000"/>
                                        <p:tgtEl>
                                          <p:spTgt spid="12"/>
                                        </p:tgtEl>
                                      </p:cBhvr>
                                    </p:animEffect>
                                  </p:childTnLst>
                                </p:cTn>
                              </p:par>
                            </p:childTnLst>
                          </p:cTn>
                        </p:par>
                        <p:par>
                          <p:cTn id="52" fill="hold">
                            <p:stCondLst>
                              <p:cond delay="11000"/>
                            </p:stCondLst>
                            <p:childTnLst>
                              <p:par>
                                <p:cTn id="53" presetID="52" presetClass="entr" presetSubtype="0"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Scale>
                                      <p:cBhvr>
                                        <p:cTn id="55" dur="2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2000" decel="50000" fill="hold">
                                          <p:stCondLst>
                                            <p:cond delay="0"/>
                                          </p:stCondLst>
                                        </p:cTn>
                                        <p:tgtEl>
                                          <p:spTgt spid="15"/>
                                        </p:tgtEl>
                                        <p:attrNameLst>
                                          <p:attrName>ppt_x</p:attrName>
                                          <p:attrName>ppt_y</p:attrName>
                                        </p:attrNameLst>
                                      </p:cBhvr>
                                    </p:animMotion>
                                    <p:animEffect transition="in" filter="fade">
                                      <p:cBhvr>
                                        <p:cTn id="57" dur="2000"/>
                                        <p:tgtEl>
                                          <p:spTgt spid="15"/>
                                        </p:tgtEl>
                                      </p:cBhvr>
                                    </p:animEffect>
                                  </p:childTnLst>
                                </p:cTn>
                              </p:par>
                            </p:childTnLst>
                          </p:cTn>
                        </p:par>
                        <p:par>
                          <p:cTn id="58" fill="hold">
                            <p:stCondLst>
                              <p:cond delay="13000"/>
                            </p:stCondLst>
                            <p:childTnLst>
                              <p:par>
                                <p:cTn id="59" presetID="52" presetClass="entr" presetSubtype="0" fill="hold" nodeType="afterEffect">
                                  <p:stCondLst>
                                    <p:cond delay="0"/>
                                  </p:stCondLst>
                                  <p:childTnLst>
                                    <p:set>
                                      <p:cBhvr>
                                        <p:cTn id="60" dur="1" fill="hold">
                                          <p:stCondLst>
                                            <p:cond delay="0"/>
                                          </p:stCondLst>
                                        </p:cTn>
                                        <p:tgtEl>
                                          <p:spTgt spid="16"/>
                                        </p:tgtEl>
                                        <p:attrNameLst>
                                          <p:attrName>style.visibility</p:attrName>
                                        </p:attrNameLst>
                                      </p:cBhvr>
                                      <p:to>
                                        <p:strVal val="visible"/>
                                      </p:to>
                                    </p:set>
                                    <p:animScale>
                                      <p:cBhvr>
                                        <p:cTn id="61" dur="2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 dur="2000" decel="50000" fill="hold">
                                          <p:stCondLst>
                                            <p:cond delay="0"/>
                                          </p:stCondLst>
                                        </p:cTn>
                                        <p:tgtEl>
                                          <p:spTgt spid="16"/>
                                        </p:tgtEl>
                                        <p:attrNameLst>
                                          <p:attrName>ppt_x</p:attrName>
                                          <p:attrName>ppt_y</p:attrName>
                                        </p:attrNameLst>
                                      </p:cBhvr>
                                    </p:animMotion>
                                    <p:animEffect transition="in" filter="fade">
                                      <p:cBhvr>
                                        <p:cTn id="63" dur="2000"/>
                                        <p:tgtEl>
                                          <p:spTgt spid="16"/>
                                        </p:tgtEl>
                                      </p:cBhvr>
                                    </p:animEffect>
                                  </p:childTnLst>
                                </p:cTn>
                              </p:par>
                            </p:childTnLst>
                          </p:cTn>
                        </p:par>
                        <p:par>
                          <p:cTn id="64" fill="hold">
                            <p:stCondLst>
                              <p:cond delay="15000"/>
                            </p:stCondLst>
                            <p:childTnLst>
                              <p:par>
                                <p:cTn id="65" presetID="52" presetClass="entr" presetSubtype="0" fill="hold" nodeType="afterEffect">
                                  <p:stCondLst>
                                    <p:cond delay="0"/>
                                  </p:stCondLst>
                                  <p:childTnLst>
                                    <p:set>
                                      <p:cBhvr>
                                        <p:cTn id="66" dur="1" fill="hold">
                                          <p:stCondLst>
                                            <p:cond delay="0"/>
                                          </p:stCondLst>
                                        </p:cTn>
                                        <p:tgtEl>
                                          <p:spTgt spid="7"/>
                                        </p:tgtEl>
                                        <p:attrNameLst>
                                          <p:attrName>style.visibility</p:attrName>
                                        </p:attrNameLst>
                                      </p:cBhvr>
                                      <p:to>
                                        <p:strVal val="visible"/>
                                      </p:to>
                                    </p:set>
                                    <p:animScale>
                                      <p:cBhvr>
                                        <p:cTn id="67"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2000" decel="50000" fill="hold">
                                          <p:stCondLst>
                                            <p:cond delay="0"/>
                                          </p:stCondLst>
                                        </p:cTn>
                                        <p:tgtEl>
                                          <p:spTgt spid="7"/>
                                        </p:tgtEl>
                                        <p:attrNameLst>
                                          <p:attrName>ppt_x</p:attrName>
                                          <p:attrName>ppt_y</p:attrName>
                                        </p:attrNameLst>
                                      </p:cBhvr>
                                    </p:animMotion>
                                    <p:animEffect transition="in" filter="fade">
                                      <p:cBhvr>
                                        <p:cTn id="6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4" grpId="0" animBg="1"/>
      <p:bldP spid="1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5" name="4 Elipse"/>
          <p:cNvSpPr/>
          <p:nvPr/>
        </p:nvSpPr>
        <p:spPr>
          <a:xfrm>
            <a:off x="1571604" y="857238"/>
            <a:ext cx="6143668" cy="3286148"/>
          </a:xfrm>
          <a:prstGeom prst="ellipse">
            <a:avLst/>
          </a:prstGeom>
          <a:gradFill flip="none" rotWithShape="1">
            <a:gsLst>
              <a:gs pos="69000">
                <a:schemeClr val="tx2">
                  <a:lumMod val="40000"/>
                  <a:lumOff val="60000"/>
                  <a:alpha val="42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CuadroTexto"/>
          <p:cNvSpPr txBox="1"/>
          <p:nvPr/>
        </p:nvSpPr>
        <p:spPr>
          <a:xfrm>
            <a:off x="3071802" y="2000246"/>
            <a:ext cx="3214710" cy="954107"/>
          </a:xfrm>
          <a:prstGeom prst="rect">
            <a:avLst/>
          </a:prstGeom>
          <a:noFill/>
        </p:spPr>
        <p:txBody>
          <a:bodyPr wrap="square" rtlCol="0">
            <a:spAutoFit/>
          </a:bodyPr>
          <a:lstStyle/>
          <a:p>
            <a:pPr algn="ctr"/>
            <a:r>
              <a:rPr lang="es-PE" sz="14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Querido Universo, </a:t>
            </a:r>
            <a:endPar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a:p>
            <a:pPr algn="ct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estamos </a:t>
            </a:r>
            <a:r>
              <a:rPr lang="es-PE" sz="14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en tus manos. </a:t>
            </a:r>
            <a:endPar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a:p>
            <a:pPr algn="ct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a:t>
            </a:r>
            <a:r>
              <a:rPr lang="es-PE" sz="14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Siempre lo estuvimos, todos lo estamos...)</a:t>
            </a:r>
            <a:br>
              <a:rPr lang="es-PE" sz="14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br>
            <a:endParaRPr lang="es-PE" sz="14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4" name="3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1000">
              <a:schemeClr val="tx2">
                <a:lumMod val="40000"/>
                <a:lumOff val="60000"/>
              </a:schemeClr>
            </a:gs>
            <a:gs pos="50000">
              <a:srgbClr val="0000FF">
                <a:shade val="67500"/>
                <a:satMod val="115000"/>
              </a:srgbClr>
            </a:gs>
            <a:gs pos="100000">
              <a:srgbClr val="0000FF">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earth-orbi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0000FF"/>
              </a:gs>
              <a:gs pos="64999">
                <a:srgbClr val="F0EBD5"/>
              </a:gs>
              <a:gs pos="100000">
                <a:srgbClr val="D1C39F"/>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0099FF"/>
              </a:gs>
              <a:gs pos="25000">
                <a:srgbClr val="21D6E0"/>
              </a:gs>
              <a:gs pos="75000">
                <a:srgbClr val="0087E6"/>
              </a:gs>
              <a:gs pos="100000">
                <a:srgbClr val="005CBF"/>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214332"/>
            <a:ext cx="9644130" cy="5643602"/>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0092"/>
            </a:gs>
            <a:gs pos="50000">
              <a:srgbClr val="666699">
                <a:shade val="67500"/>
                <a:satMod val="115000"/>
              </a:srgbClr>
            </a:gs>
            <a:gs pos="100000">
              <a:srgbClr val="666699">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2_Having_Psychic_Abilitie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8000">
                <a:srgbClr val="002060"/>
              </a:gs>
              <a:gs pos="50000">
                <a:srgbClr val="0099FF">
                  <a:shade val="67500"/>
                  <a:satMod val="115000"/>
                </a:srgbClr>
              </a:gs>
              <a:gs pos="100000">
                <a:srgbClr val="0099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6699FF">
                  <a:shade val="67500"/>
                  <a:satMod val="115000"/>
                </a:srgbClr>
              </a:gs>
              <a:gs pos="100000">
                <a:srgbClr val="669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strVal val="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5" name="4 Elipse"/>
          <p:cNvSpPr/>
          <p:nvPr/>
        </p:nvSpPr>
        <p:spPr>
          <a:xfrm>
            <a:off x="1571604" y="857238"/>
            <a:ext cx="6143668" cy="3286148"/>
          </a:xfrm>
          <a:prstGeom prst="ellipse">
            <a:avLst/>
          </a:prstGeom>
          <a:gradFill flip="none" rotWithShape="1">
            <a:gsLst>
              <a:gs pos="69000">
                <a:schemeClr val="tx2">
                  <a:lumMod val="40000"/>
                  <a:lumOff val="60000"/>
                  <a:alpha val="42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CuadroTexto"/>
          <p:cNvSpPr txBox="1"/>
          <p:nvPr/>
        </p:nvSpPr>
        <p:spPr>
          <a:xfrm>
            <a:off x="3071802" y="1785932"/>
            <a:ext cx="3000396" cy="1600438"/>
          </a:xfrm>
          <a:prstGeom prst="rect">
            <a:avLst/>
          </a:prstGeom>
          <a:noFill/>
        </p:spPr>
        <p:txBody>
          <a:bodyPr wrap="square" rtlCol="0">
            <a:spAutoFit/>
          </a:bodyPr>
          <a:lstStyle/>
          <a:p>
            <a:pPr algn="ct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El Universo nos está pidiendo que frenemos todo, que dejemos de preocuparnos por lo que no es importante, que tratemos de estar en paz para atravesar todo este proceso de la mejor manera posible y ocuparnos de lo que nos tenemos que ocupar</a:t>
            </a:r>
            <a:b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br>
            <a:endParaRPr lang="es-PE" sz="14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4" name="3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28000">
              <a:srgbClr val="1B6D6B"/>
            </a:gs>
            <a:gs pos="50000">
              <a:schemeClr val="accent5">
                <a:lumMod val="60000"/>
                <a:lumOff val="40000"/>
                <a:shade val="67500"/>
                <a:satMod val="115000"/>
              </a:schemeClr>
            </a:gs>
            <a:gs pos="100000">
              <a:schemeClr val="accent5">
                <a:lumMod val="60000"/>
                <a:lumOff val="4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stock-photo-2630048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tx1"/>
              </a:gs>
              <a:gs pos="50000">
                <a:srgbClr val="33CCCC">
                  <a:shade val="67500"/>
                  <a:satMod val="115000"/>
                </a:srgbClr>
              </a:gs>
              <a:gs pos="100000">
                <a:srgbClr val="33CC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33CCCC"/>
              </a:gs>
              <a:gs pos="50000">
                <a:srgbClr val="0070C0">
                  <a:shade val="67500"/>
                  <a:satMod val="115000"/>
                </a:srgbClr>
              </a:gs>
              <a:gs pos="100000">
                <a:srgbClr val="0070C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8" presetClass="exit" presetSubtype="6" fill="hold" grpId="1" nodeType="withEffect">
                                  <p:stCondLst>
                                    <p:cond delay="0"/>
                                  </p:stCondLst>
                                  <p:childTnLst>
                                    <p:animEffect transition="out" filter="strips(downRigh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36"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6*min(max(#ppt_w*#ppt_h,.3),1)-7.4)/-.7*#ppt_w"/>
                                          </p:val>
                                        </p:tav>
                                        <p:tav tm="100000">
                                          <p:val>
                                            <p:strVal val="#ppt_w"/>
                                          </p:val>
                                        </p:tav>
                                      </p:tavLst>
                                    </p:anim>
                                    <p:anim calcmode="lin" valueType="num">
                                      <p:cBhvr>
                                        <p:cTn id="24" dur="3000" fill="hold"/>
                                        <p:tgtEl>
                                          <p:spTgt spid="2"/>
                                        </p:tgtEl>
                                        <p:attrNameLst>
                                          <p:attrName>ppt_h</p:attrName>
                                        </p:attrNameLst>
                                      </p:cBhvr>
                                      <p:tavLst>
                                        <p:tav tm="0">
                                          <p:val>
                                            <p:strVal val="(6*min(max(#ppt_w*#ppt_h,.3),1)-7.4)/-.7*#ppt_h"/>
                                          </p:val>
                                        </p:tav>
                                        <p:tav tm="100000">
                                          <p:val>
                                            <p:strVal val="#ppt_h"/>
                                          </p:val>
                                        </p:tav>
                                      </p:tavLst>
                                    </p:anim>
                                    <p:anim calcmode="lin" valueType="num">
                                      <p:cBhvr>
                                        <p:cTn id="25" dur="3000" fill="hold"/>
                                        <p:tgtEl>
                                          <p:spTgt spid="2"/>
                                        </p:tgtEl>
                                        <p:attrNameLst>
                                          <p:attrName>ppt_x</p:attrName>
                                        </p:attrNameLst>
                                      </p:cBhvr>
                                      <p:tavLst>
                                        <p:tav tm="0">
                                          <p:val>
                                            <p:fltVal val="0.5"/>
                                          </p:val>
                                        </p:tav>
                                        <p:tav tm="100000">
                                          <p:val>
                                            <p:strVal val="#ppt_x"/>
                                          </p:val>
                                        </p:tav>
                                      </p:tavLst>
                                    </p:anim>
                                    <p:anim calcmode="lin" valueType="num">
                                      <p:cBhvr>
                                        <p:cTn id="26" dur="3000" fill="hold"/>
                                        <p:tgtEl>
                                          <p:spTgt spid="2"/>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0"/>
          <a:tileRect/>
        </a:gradFill>
        <a:effectLst/>
      </p:bgPr>
    </p:bg>
    <p:spTree>
      <p:nvGrpSpPr>
        <p:cNvPr id="1" name=""/>
        <p:cNvGrpSpPr/>
        <p:nvPr/>
      </p:nvGrpSpPr>
      <p:grpSpPr>
        <a:xfrm>
          <a:off x="0" y="0"/>
          <a:ext cx="0" cy="0"/>
          <a:chOff x="0" y="0"/>
          <a:chExt cx="0" cy="0"/>
        </a:xfrm>
      </p:grpSpPr>
      <p:pic>
        <p:nvPicPr>
          <p:cNvPr id="2" name="1 Imagen" descr="0.jpg"/>
          <p:cNvPicPr>
            <a:picLocks noGrp="1" noChangeAspect="1"/>
          </p:cNvPicPr>
          <p:nvPr isPhoto="1"/>
        </p:nvPicPr>
        <p:blipFill>
          <a:blip r:embed="rId2">
            <a:lum/>
          </a:blip>
          <a:stretch>
            <a:fillRect/>
          </a:stretch>
        </p:blipFill>
        <p:spPr>
          <a:xfrm>
            <a:off x="0" y="0"/>
            <a:ext cx="9144000" cy="5143500"/>
          </a:xfrm>
          <a:prstGeom prst="rect">
            <a:avLst/>
          </a:prstGeom>
          <a:gradFill>
            <a:gsLst>
              <a:gs pos="0">
                <a:srgbClr val="FFC000"/>
              </a:gs>
              <a:gs pos="50000">
                <a:schemeClr val="accent5">
                  <a:lumMod val="75000"/>
                  <a:shade val="67500"/>
                  <a:satMod val="115000"/>
                </a:schemeClr>
              </a:gs>
              <a:gs pos="100000">
                <a:schemeClr val="accent5">
                  <a:lumMod val="75000"/>
                  <a:shade val="100000"/>
                  <a:satMod val="115000"/>
                </a:schemeClr>
              </a:gs>
            </a:gsLst>
            <a:lin ang="0" scaled="1"/>
          </a:gradFill>
          <a:ln>
            <a:noFill/>
          </a:ln>
        </p:spPr>
      </p:pic>
      <p:sp>
        <p:nvSpPr>
          <p:cNvPr id="3" name="2 Rectángulo"/>
          <p:cNvSpPr/>
          <p:nvPr/>
        </p:nvSpPr>
        <p:spPr>
          <a:xfrm>
            <a:off x="0" y="0"/>
            <a:ext cx="9144000" cy="5143500"/>
          </a:xfrm>
          <a:prstGeom prst="rect">
            <a:avLst/>
          </a:prstGeom>
          <a:gradFill flip="none" rotWithShape="1">
            <a:gsLst>
              <a:gs pos="0">
                <a:srgbClr val="FFC000"/>
              </a:gs>
              <a:gs pos="50000">
                <a:schemeClr val="accent5">
                  <a:lumMod val="75000"/>
                  <a:shade val="67500"/>
                  <a:satMod val="115000"/>
                </a:schemeClr>
              </a:gs>
              <a:gs pos="100000">
                <a:schemeClr val="accent5">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14000">
                <a:schemeClr val="accent5">
                  <a:lumMod val="50000"/>
                </a:schemeClr>
              </a:gs>
              <a:gs pos="50000">
                <a:schemeClr val="accent5">
                  <a:lumMod val="20000"/>
                  <a:lumOff val="80000"/>
                  <a:shade val="67500"/>
                  <a:satMod val="115000"/>
                </a:schemeClr>
              </a:gs>
              <a:gs pos="100000">
                <a:schemeClr val="accent5">
                  <a:lumMod val="20000"/>
                  <a:lumOff val="8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fltVal val="0"/>
                                          </p:val>
                                        </p:tav>
                                      </p:tavLst>
                                    </p:anim>
                                    <p:anim calcmode="lin" valueType="num">
                                      <p:cBhvr>
                                        <p:cTn id="16" dur="3000"/>
                                        <p:tgtEl>
                                          <p:spTgt spid="3"/>
                                        </p:tgtEl>
                                        <p:attrNameLst>
                                          <p:attrName>ppt_h</p:attrName>
                                        </p:attrNameLst>
                                      </p:cBhvr>
                                      <p:tavLst>
                                        <p:tav tm="0">
                                          <p:val>
                                            <p:strVal val="ppt_h"/>
                                          </p:val>
                                        </p:tav>
                                        <p:tav tm="100000">
                                          <p:val>
                                            <p:strVal val="ppt_h"/>
                                          </p:val>
                                        </p:tav>
                                      </p:tavLst>
                                    </p:anim>
                                    <p:set>
                                      <p:cBhvr>
                                        <p:cTn id="17" dur="1" fill="hold">
                                          <p:stCondLst>
                                            <p:cond delay="2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6"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ircle(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00CC"/>
            </a:gs>
            <a:gs pos="20000">
              <a:srgbClr val="000040"/>
            </a:gs>
            <a:gs pos="50000">
              <a:srgbClr val="400040"/>
            </a:gs>
            <a:gs pos="75000">
              <a:srgbClr val="8F0040"/>
            </a:gs>
            <a:gs pos="89999">
              <a:srgbClr val="F27300"/>
            </a:gs>
            <a:gs pos="100000">
              <a:srgbClr val="FFBF00"/>
            </a:gs>
          </a:gsLst>
          <a:lin ang="0" scaled="1"/>
          <a:tileRect/>
        </a:gradFill>
        <a:effectLst/>
      </p:bgPr>
    </p:bg>
    <p:spTree>
      <p:nvGrpSpPr>
        <p:cNvPr id="1" name=""/>
        <p:cNvGrpSpPr/>
        <p:nvPr/>
      </p:nvGrpSpPr>
      <p:grpSpPr>
        <a:xfrm>
          <a:off x="0" y="0"/>
          <a:ext cx="0" cy="0"/>
          <a:chOff x="0" y="0"/>
          <a:chExt cx="0" cy="0"/>
        </a:xfrm>
      </p:grpSpPr>
      <p:pic>
        <p:nvPicPr>
          <p:cNvPr id="2" name="1 Imagen" descr="2037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7000">
                <a:srgbClr val="CC00CC"/>
              </a:gs>
              <a:gs pos="16000">
                <a:srgbClr val="00CCCC"/>
              </a:gs>
              <a:gs pos="47000">
                <a:srgbClr val="9999FF"/>
              </a:gs>
              <a:gs pos="60001">
                <a:srgbClr val="2E6792"/>
              </a:gs>
              <a:gs pos="71001">
                <a:srgbClr val="3333CC"/>
              </a:gs>
              <a:gs pos="81000">
                <a:srgbClr val="1170FF"/>
              </a:gs>
              <a:gs pos="100000">
                <a:srgbClr val="006699"/>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26000">
                <a:srgbClr val="1B6D6B"/>
              </a:gs>
              <a:gs pos="39999">
                <a:srgbClr val="0A128C"/>
              </a:gs>
              <a:gs pos="70000">
                <a:srgbClr val="181CC7"/>
              </a:gs>
              <a:gs pos="88000">
                <a:srgbClr val="7005D4"/>
              </a:gs>
              <a:gs pos="100000">
                <a:srgbClr val="8C3D9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2/3*ppt_w"/>
                                          </p:val>
                                        </p:tav>
                                      </p:tavLst>
                                    </p:anim>
                                    <p:anim calcmode="lin" valueType="num">
                                      <p:cBhvr>
                                        <p:cTn id="9" dur="3000"/>
                                        <p:tgtEl>
                                          <p:spTgt spid="4"/>
                                        </p:tgtEl>
                                        <p:attrNameLst>
                                          <p:attrName>ppt_h</p:attrName>
                                        </p:attrNameLst>
                                      </p:cBhvr>
                                      <p:tavLst>
                                        <p:tav tm="0">
                                          <p:val>
                                            <p:strVal val="ppt_h"/>
                                          </p:val>
                                        </p:tav>
                                        <p:tav tm="100000">
                                          <p:val>
                                            <p:strVal val="2/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2/3*ppt_w"/>
                                          </p:val>
                                        </p:tav>
                                      </p:tavLst>
                                    </p:anim>
                                    <p:anim calcmode="lin" valueType="num">
                                      <p:cBhvr>
                                        <p:cTn id="16" dur="3000"/>
                                        <p:tgtEl>
                                          <p:spTgt spid="3"/>
                                        </p:tgtEl>
                                        <p:attrNameLst>
                                          <p:attrName>ppt_h</p:attrName>
                                        </p:attrNameLst>
                                      </p:cBhvr>
                                      <p:tavLst>
                                        <p:tav tm="0">
                                          <p:val>
                                            <p:strVal val="ppt_h"/>
                                          </p:val>
                                        </p:tav>
                                        <p:tav tm="100000">
                                          <p:val>
                                            <p:strVal val="2/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5" name="4 Elipse"/>
          <p:cNvSpPr/>
          <p:nvPr/>
        </p:nvSpPr>
        <p:spPr>
          <a:xfrm>
            <a:off x="1571604" y="857238"/>
            <a:ext cx="6143668" cy="3286148"/>
          </a:xfrm>
          <a:prstGeom prst="ellipse">
            <a:avLst/>
          </a:prstGeom>
          <a:gradFill flip="none" rotWithShape="1">
            <a:gsLst>
              <a:gs pos="69000">
                <a:schemeClr val="tx2">
                  <a:lumMod val="40000"/>
                  <a:lumOff val="60000"/>
                  <a:alpha val="42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CuadroTexto"/>
          <p:cNvSpPr txBox="1"/>
          <p:nvPr/>
        </p:nvSpPr>
        <p:spPr>
          <a:xfrm>
            <a:off x="3214678" y="1571618"/>
            <a:ext cx="2786082" cy="1631216"/>
          </a:xfrm>
          <a:prstGeom prst="rect">
            <a:avLst/>
          </a:prstGeom>
          <a:noFill/>
        </p:spPr>
        <p:txBody>
          <a:bodyPr wrap="square" rtlCol="0">
            <a:spAutoFit/>
          </a:bodyPr>
          <a:lstStyle/>
          <a:p>
            <a:pPr algn="ctr"/>
            <a:r>
              <a:rPr lang="es-PE" sz="1600" dirty="0" smtClean="0"/>
              <a:t> </a:t>
            </a: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Por supuesto que es difícil estar encerrados en casa, empiezan a surgir cosas que ni sabíamos que teníamos </a:t>
            </a:r>
          </a:p>
          <a:p>
            <a:pPr algn="ct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(o sí sabíamos pero intentábamos no verlas o taparlas): discusiones, peleas, intolerancia, enojos, egoísmos...</a:t>
            </a:r>
          </a:p>
          <a:p>
            <a:pPr algn="ctr"/>
            <a:endParaRPr lang="es-PE" sz="14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4" name="3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azamara-astrology-her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102B32"/>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000058"/>
              </a:gs>
              <a:gs pos="50000">
                <a:schemeClr val="accent5">
                  <a:lumMod val="40000"/>
                  <a:lumOff val="60000"/>
                  <a:shade val="67500"/>
                  <a:satMod val="115000"/>
                </a:schemeClr>
              </a:gs>
              <a:gs pos="100000">
                <a:schemeClr val="accent5">
                  <a:lumMod val="40000"/>
                  <a:lumOff val="6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fltVal val="0"/>
                                          </p:val>
                                        </p:tav>
                                      </p:tavLst>
                                    </p:anim>
                                    <p:set>
                                      <p:cBhvr>
                                        <p:cTn id="17" dur="1" fill="hold">
                                          <p:stCondLst>
                                            <p:cond delay="2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4000"/>
                                        <p:tgtEl>
                                          <p:spTgt spid="4"/>
                                        </p:tgtEl>
                                      </p:cBhvr>
                                    </p:animEffect>
                                    <p:set>
                                      <p:cBhvr>
                                        <p:cTn id="20" dur="1" fill="hold">
                                          <p:stCondLst>
                                            <p:cond delay="3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3300"/>
            </a:gs>
            <a:gs pos="39999">
              <a:srgbClr val="0A128C"/>
            </a:gs>
            <a:gs pos="70000">
              <a:srgbClr val="181CC7"/>
            </a:gs>
            <a:gs pos="88000">
              <a:srgbClr val="7005D4"/>
            </a:gs>
            <a:gs pos="100000">
              <a:srgbClr val="8C3D91"/>
            </a:gs>
          </a:gsLst>
          <a:lin ang="10800000" scaled="0"/>
        </a:gradFill>
        <a:effectLst/>
      </p:bgPr>
    </p:bg>
    <p:spTree>
      <p:nvGrpSpPr>
        <p:cNvPr id="1" name=""/>
        <p:cNvGrpSpPr/>
        <p:nvPr/>
      </p:nvGrpSpPr>
      <p:grpSpPr>
        <a:xfrm>
          <a:off x="0" y="0"/>
          <a:ext cx="0" cy="0"/>
          <a:chOff x="0" y="0"/>
          <a:chExt cx="0" cy="0"/>
        </a:xfrm>
      </p:grpSpPr>
      <p:pic>
        <p:nvPicPr>
          <p:cNvPr id="2" name="1 Imagen" descr="maxresdefaul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E1DD"/>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14000">
                <a:schemeClr val="tx2">
                  <a:lumMod val="20000"/>
                  <a:lumOff val="80000"/>
                </a:schemeClr>
              </a:gs>
              <a:gs pos="50000">
                <a:srgbClr val="0000FF">
                  <a:shade val="67500"/>
                  <a:satMod val="115000"/>
                </a:srgbClr>
              </a:gs>
              <a:gs pos="100000">
                <a:srgbClr val="0000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4/3*ppt_w"/>
                                          </p:val>
                                        </p:tav>
                                      </p:tavLst>
                                    </p:anim>
                                    <p:anim calcmode="lin" valueType="num">
                                      <p:cBhvr>
                                        <p:cTn id="16" dur="3000"/>
                                        <p:tgtEl>
                                          <p:spTgt spid="3"/>
                                        </p:tgtEl>
                                        <p:attrNameLst>
                                          <p:attrName>ppt_h</p:attrName>
                                        </p:attrNameLst>
                                      </p:cBhvr>
                                      <p:tavLst>
                                        <p:tav tm="0">
                                          <p:val>
                                            <p:strVal val="ppt_h"/>
                                          </p:val>
                                        </p:tav>
                                        <p:tav tm="100000">
                                          <p:val>
                                            <p:strVal val="4/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18" presetClass="exit" presetSubtype="3" fill="hold" grpId="1" nodeType="withEffect">
                                  <p:stCondLst>
                                    <p:cond delay="0"/>
                                  </p:stCondLst>
                                  <p:childTnLst>
                                    <p:animEffect transition="out" filter="strips(upRigh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5" name="4 Elipse"/>
          <p:cNvSpPr/>
          <p:nvPr/>
        </p:nvSpPr>
        <p:spPr>
          <a:xfrm>
            <a:off x="1571604" y="857238"/>
            <a:ext cx="6143668" cy="3286148"/>
          </a:xfrm>
          <a:prstGeom prst="ellipse">
            <a:avLst/>
          </a:prstGeom>
          <a:gradFill flip="none" rotWithShape="1">
            <a:gsLst>
              <a:gs pos="69000">
                <a:schemeClr val="tx2">
                  <a:lumMod val="40000"/>
                  <a:lumOff val="60000"/>
                  <a:alpha val="42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CuadroTexto"/>
          <p:cNvSpPr txBox="1"/>
          <p:nvPr/>
        </p:nvSpPr>
        <p:spPr>
          <a:xfrm>
            <a:off x="3000364" y="1571618"/>
            <a:ext cx="3286148" cy="1877437"/>
          </a:xfrm>
          <a:prstGeom prst="rect">
            <a:avLst/>
          </a:prstGeom>
          <a:noFill/>
        </p:spPr>
        <p:txBody>
          <a:bodyPr wrap="square" rtlCol="0">
            <a:spAutoFit/>
          </a:bodyPr>
          <a:lstStyle/>
          <a:p>
            <a:pPr algn="ctr"/>
            <a:r>
              <a:rPr lang="es-PE" sz="1600" dirty="0" smtClean="0"/>
              <a:t> </a:t>
            </a: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Creo que todo esto es parte del aprendizaje: conocernos también, en situaciones de adversidad diferentes, empezar a ver nuestras sombras, ver que hacemos con ellas, como gestionamos nuestros estados de ánimo y como decidimos Ser, a partir de ahora, viendo en nosotros cosas que todavía no habían aparecido....</a:t>
            </a:r>
            <a:r>
              <a:rPr lang="es-PE" sz="1600" dirty="0" smtClean="0"/>
              <a:t/>
            </a:r>
            <a:br>
              <a:rPr lang="es-PE" sz="1600" dirty="0" smtClean="0"/>
            </a:br>
            <a:endParaRPr lang="es-PE" sz="16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4" name="3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lookingupdec20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tx1"/>
              </a:gs>
              <a:gs pos="50000">
                <a:srgbClr val="00928F">
                  <a:shade val="67500"/>
                  <a:satMod val="115000"/>
                </a:srgbClr>
              </a:gs>
              <a:gs pos="100000">
                <a:srgbClr val="00928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8000">
                <a:schemeClr val="bg1"/>
              </a:gs>
              <a:gs pos="50000">
                <a:srgbClr val="0099CC">
                  <a:shade val="67500"/>
                  <a:satMod val="115000"/>
                </a:srgbClr>
              </a:gs>
              <a:gs pos="100000">
                <a:srgbClr val="0099CC">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3" presetClass="exit" presetSubtype="32" fill="hold" grpId="0" nodeType="withEffect">
                                  <p:stCondLst>
                                    <p:cond delay="0"/>
                                  </p:stCondLst>
                                  <p:childTnLst>
                                    <p:animEffect transition="out" filter="plus(out)">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4" presetClass="exit" presetSubtype="32" fill="hold" grpId="0" nodeType="withEffect">
                                  <p:stCondLst>
                                    <p:cond delay="0"/>
                                  </p:stCondLst>
                                  <p:childTnLst>
                                    <p:animEffect transition="out" filter="box(out)">
                                      <p:cBhvr>
                                        <p:cTn id="11" dur="3000"/>
                                        <p:tgtEl>
                                          <p:spTgt spid="4"/>
                                        </p:tgtEl>
                                      </p:cBhvr>
                                    </p:animEffect>
                                    <p:set>
                                      <p:cBhvr>
                                        <p:cTn id="12" dur="1" fill="hold">
                                          <p:stCondLst>
                                            <p:cond delay="2999"/>
                                          </p:stCondLst>
                                        </p:cTn>
                                        <p:tgtEl>
                                          <p:spTgt spid="4"/>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3000" fill="hold"/>
                                        <p:tgtEl>
                                          <p:spTgt spid="2"/>
                                        </p:tgtEl>
                                        <p:attrNameLst>
                                          <p:attrName>ppt_w</p:attrName>
                                        </p:attrNameLst>
                                      </p:cBhvr>
                                      <p:tavLst>
                                        <p:tav tm="0">
                                          <p:val>
                                            <p:strVal val="4/3*#ppt_w"/>
                                          </p:val>
                                        </p:tav>
                                        <p:tav tm="100000">
                                          <p:val>
                                            <p:strVal val="#ppt_w"/>
                                          </p:val>
                                        </p:tav>
                                      </p:tavLst>
                                    </p:anim>
                                    <p:anim calcmode="lin" valueType="num">
                                      <p:cBhvr>
                                        <p:cTn id="16" dur="3000" fill="hold"/>
                                        <p:tgtEl>
                                          <p:spTgt spid="2"/>
                                        </p:tgtEl>
                                        <p:attrNameLst>
                                          <p:attrName>ppt_h</p:attrName>
                                        </p:attrNameLst>
                                      </p:cBhvr>
                                      <p:tavLst>
                                        <p:tav tm="0">
                                          <p:val>
                                            <p:strVal val="4/3*#ppt_h"/>
                                          </p:val>
                                        </p:tav>
                                        <p:tav tm="100000">
                                          <p:val>
                                            <p:strVal val="#ppt_h"/>
                                          </p:val>
                                        </p:tav>
                                      </p:tavLst>
                                    </p:anim>
                                  </p:childTnLst>
                                </p:cTn>
                              </p:par>
                              <p:par>
                                <p:cTn id="17" presetID="13" presetClass="entr" presetSubtype="32"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plus(out)">
                                      <p:cBhvr>
                                        <p:cTn id="1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333CC"/>
        </a:solidFill>
        <a:effectLst/>
      </p:bgPr>
    </p:bg>
    <p:spTree>
      <p:nvGrpSpPr>
        <p:cNvPr id="1" name=""/>
        <p:cNvGrpSpPr/>
        <p:nvPr/>
      </p:nvGrpSpPr>
      <p:grpSpPr>
        <a:xfrm>
          <a:off x="0" y="0"/>
          <a:ext cx="0" cy="0"/>
          <a:chOff x="0" y="0"/>
          <a:chExt cx="0" cy="0"/>
        </a:xfrm>
      </p:grpSpPr>
      <p:pic>
        <p:nvPicPr>
          <p:cNvPr id="2" name="1 Imagen" descr="stock-photo-5200406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3000">
                <a:schemeClr val="tx1"/>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8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16"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ppt_w"/>
                                          </p:val>
                                        </p:tav>
                                      </p:tavLst>
                                    </p:anim>
                                    <p:anim calcmode="lin" valueType="num">
                                      <p:cBhvr>
                                        <p:cTn id="9" dur="3000"/>
                                        <p:tgtEl>
                                          <p:spTgt spid="5"/>
                                        </p:tgtEl>
                                        <p:attrNameLst>
                                          <p:attrName>ppt_h</p:attrName>
                                        </p:attrNameLst>
                                      </p:cBhvr>
                                      <p:tavLst>
                                        <p:tav tm="0">
                                          <p:val>
                                            <p:strVal val="ppt_h"/>
                                          </p:val>
                                        </p:tav>
                                        <p:tav tm="100000">
                                          <p:val>
                                            <p:strVal val="4*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000FF"/>
            </a:gs>
            <a:gs pos="39999">
              <a:srgbClr val="85C2FF"/>
            </a:gs>
            <a:gs pos="70000">
              <a:srgbClr val="C4D6EB"/>
            </a:gs>
            <a:gs pos="100000">
              <a:srgbClr val="FFEBFA"/>
            </a:gs>
          </a:gsLst>
          <a:lin ang="10800000" scaled="0"/>
        </a:gradFill>
        <a:effectLst/>
      </p:bgPr>
    </p:bg>
    <p:spTree>
      <p:nvGrpSpPr>
        <p:cNvPr id="1" name=""/>
        <p:cNvGrpSpPr/>
        <p:nvPr/>
      </p:nvGrpSpPr>
      <p:grpSpPr>
        <a:xfrm>
          <a:off x="0" y="0"/>
          <a:ext cx="0" cy="0"/>
          <a:chOff x="0" y="0"/>
          <a:chExt cx="0" cy="0"/>
        </a:xfrm>
      </p:grpSpPr>
      <p:pic>
        <p:nvPicPr>
          <p:cNvPr id="2" name="1 Imagen" descr="stock-photo-6226519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0033CC">
                  <a:shade val="67500"/>
                  <a:satMod val="115000"/>
                </a:srgbClr>
              </a:gs>
              <a:gs pos="100000">
                <a:srgbClr val="0033CC">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FFC000"/>
              </a:gs>
              <a:gs pos="50000">
                <a:srgbClr val="0033CC">
                  <a:shade val="67500"/>
                  <a:satMod val="115000"/>
                </a:srgbClr>
              </a:gs>
              <a:gs pos="100000">
                <a:srgbClr val="0033CC">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9" fill="hold" grpId="1" nodeType="withEffect">
                                  <p:stCondLst>
                                    <p:cond delay="0"/>
                                  </p:stCondLst>
                                  <p:childTnLst>
                                    <p:animEffect transition="out" filter="strips(up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8" presetClass="exit" presetSubtype="3" fill="hold" grpId="1" nodeType="withEffect">
                                  <p:stCondLst>
                                    <p:cond delay="0"/>
                                  </p:stCondLst>
                                  <p:childTnLst>
                                    <p:animEffect transition="out" filter="strips(upRigh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5" name="4 Elipse"/>
          <p:cNvSpPr/>
          <p:nvPr/>
        </p:nvSpPr>
        <p:spPr>
          <a:xfrm>
            <a:off x="1571604" y="857238"/>
            <a:ext cx="6143668" cy="3286148"/>
          </a:xfrm>
          <a:prstGeom prst="ellipse">
            <a:avLst/>
          </a:prstGeom>
          <a:gradFill flip="none" rotWithShape="1">
            <a:gsLst>
              <a:gs pos="69000">
                <a:schemeClr val="tx2">
                  <a:lumMod val="40000"/>
                  <a:lumOff val="60000"/>
                  <a:alpha val="42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CuadroTexto"/>
          <p:cNvSpPr txBox="1"/>
          <p:nvPr/>
        </p:nvSpPr>
        <p:spPr>
          <a:xfrm>
            <a:off x="3428992" y="1857370"/>
            <a:ext cx="2428892" cy="1384995"/>
          </a:xfrm>
          <a:prstGeom prst="rect">
            <a:avLst/>
          </a:prstGeom>
          <a:noFill/>
        </p:spPr>
        <p:txBody>
          <a:bodyPr wrap="square" rtlCol="0">
            <a:spAutoFit/>
          </a:bodyPr>
          <a:lstStyle/>
          <a:p>
            <a:pPr algn="ct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Es una llamada a volver a nosotros, a nuestro hogar, a nuestro interior, a nuestros hijos. Que volvamos a lo más importante, básico </a:t>
            </a:r>
          </a:p>
          <a:p>
            <a:pPr algn="ct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y central de nuestra vida</a:t>
            </a:r>
            <a:b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br>
            <a:endParaRPr lang="es-PE" sz="14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4" name="3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F502D">
                <a:shade val="67500"/>
                <a:satMod val="115000"/>
              </a:srgbClr>
            </a:gs>
            <a:gs pos="100000">
              <a:srgbClr val="9F502D">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931219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tx1"/>
              </a:gs>
              <a:gs pos="50000">
                <a:srgbClr val="0099CC">
                  <a:shade val="67500"/>
                  <a:satMod val="115000"/>
                </a:srgbClr>
              </a:gs>
              <a:gs pos="100000">
                <a:srgbClr val="0099CC">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7000">
                <a:schemeClr val="accent5">
                  <a:lumMod val="75000"/>
                </a:schemeClr>
              </a:gs>
              <a:gs pos="25000">
                <a:srgbClr val="21D6E0"/>
              </a:gs>
              <a:gs pos="75000">
                <a:srgbClr val="0087E6"/>
              </a:gs>
              <a:gs pos="100000">
                <a:srgbClr val="005CBF"/>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666699">
                <a:shade val="67500"/>
                <a:satMod val="115000"/>
              </a:srgbClr>
            </a:gs>
            <a:gs pos="100000">
              <a:srgbClr val="666699">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3" name="2 Imagen" descr="1_nQB3PquM2FRJhApJjQdVoQ.jpeg"/>
          <p:cNvPicPr>
            <a:picLocks noChangeAspect="1"/>
          </p:cNvPicPr>
          <p:nvPr/>
        </p:nvPicPr>
        <p:blipFill>
          <a:blip r:embed="rId2"/>
          <a:stretch>
            <a:fillRect/>
          </a:stretch>
        </p:blipFill>
        <p:spPr>
          <a:xfrm>
            <a:off x="14120" y="0"/>
            <a:ext cx="9129880" cy="5143500"/>
          </a:xfrm>
          <a:prstGeom prst="rect">
            <a:avLst/>
          </a:prstGeom>
        </p:spPr>
      </p:pic>
      <p:sp>
        <p:nvSpPr>
          <p:cNvPr id="5" name="4 Rectángulo"/>
          <p:cNvSpPr/>
          <p:nvPr/>
        </p:nvSpPr>
        <p:spPr>
          <a:xfrm>
            <a:off x="0" y="0"/>
            <a:ext cx="9144000" cy="5143500"/>
          </a:xfrm>
          <a:prstGeom prst="rect">
            <a:avLst/>
          </a:prstGeom>
          <a:gradFill flip="none" rotWithShape="1">
            <a:gsLst>
              <a:gs pos="11000">
                <a:schemeClr val="tx1"/>
              </a:gs>
              <a:gs pos="50000">
                <a:srgbClr val="9933FF">
                  <a:shade val="67500"/>
                  <a:satMod val="115000"/>
                </a:srgbClr>
              </a:gs>
              <a:gs pos="100000">
                <a:srgbClr val="9933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rgbClr val="FFE1FF"/>
              </a:gs>
              <a:gs pos="50000">
                <a:srgbClr val="800080">
                  <a:shade val="67500"/>
                  <a:satMod val="115000"/>
                </a:srgbClr>
              </a:gs>
              <a:gs pos="100000">
                <a:srgbClr val="80008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8" presetClass="exit" presetSubtype="32" fill="hold" grpId="1" nodeType="withEffect">
                                  <p:stCondLst>
                                    <p:cond delay="0"/>
                                  </p:stCondLst>
                                  <p:childTnLst>
                                    <p:animEffect transition="out" filter="diamond(out)">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3000" fill="hold"/>
                                        <p:tgtEl>
                                          <p:spTgt spid="3"/>
                                        </p:tgtEl>
                                        <p:attrNameLst>
                                          <p:attrName>ppt_w</p:attrName>
                                        </p:attrNameLst>
                                      </p:cBhvr>
                                      <p:tavLst>
                                        <p:tav tm="0">
                                          <p:val>
                                            <p:strVal val="2/3*#ppt_w"/>
                                          </p:val>
                                        </p:tav>
                                        <p:tav tm="100000">
                                          <p:val>
                                            <p:strVal val="#ppt_w"/>
                                          </p:val>
                                        </p:tav>
                                      </p:tavLst>
                                    </p:anim>
                                    <p:anim calcmode="lin" valueType="num">
                                      <p:cBhvr>
                                        <p:cTn id="23" dur="3000" fill="hold"/>
                                        <p:tgtEl>
                                          <p:spTgt spid="3"/>
                                        </p:tgtEl>
                                        <p:attrNameLst>
                                          <p:attrName>ppt_h</p:attrName>
                                        </p:attrNameLst>
                                      </p:cBhvr>
                                      <p:tavLst>
                                        <p:tav tm="0">
                                          <p:val>
                                            <p:strVal val="2/3*#ppt_h"/>
                                          </p:val>
                                        </p:tav>
                                        <p:tav tm="100000">
                                          <p:val>
                                            <p:strVal val="#ppt_h"/>
                                          </p:val>
                                        </p:tav>
                                      </p:tavLst>
                                    </p:anim>
                                  </p:childTnLst>
                                </p:cTn>
                              </p:par>
                              <p:par>
                                <p:cTn id="24" presetID="13" presetClass="entr" presetSubtype="32"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plus(out)">
                                      <p:cBhvr>
                                        <p:cTn id="26"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5" name="4 Elipse"/>
          <p:cNvSpPr/>
          <p:nvPr/>
        </p:nvSpPr>
        <p:spPr>
          <a:xfrm>
            <a:off x="1571604" y="857238"/>
            <a:ext cx="6143668" cy="3286148"/>
          </a:xfrm>
          <a:prstGeom prst="ellipse">
            <a:avLst/>
          </a:prstGeom>
          <a:gradFill flip="none" rotWithShape="1">
            <a:gsLst>
              <a:gs pos="69000">
                <a:schemeClr val="tx2">
                  <a:lumMod val="40000"/>
                  <a:lumOff val="60000"/>
                  <a:alpha val="42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CuadroTexto"/>
          <p:cNvSpPr txBox="1"/>
          <p:nvPr/>
        </p:nvSpPr>
        <p:spPr>
          <a:xfrm>
            <a:off x="3214678" y="1857370"/>
            <a:ext cx="2786082" cy="954107"/>
          </a:xfrm>
          <a:prstGeom prst="rect">
            <a:avLst/>
          </a:prstGeom>
          <a:noFill/>
        </p:spPr>
        <p:txBody>
          <a:bodyPr wrap="square" rtlCol="0">
            <a:spAutoFit/>
          </a:bodyPr>
          <a:lstStyle/>
          <a:p>
            <a:pPr algn="ct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Nos dice que dejemos de preocuparnos por lo que va a pasar, porque realmente no sabemos que va a pasar mañana. </a:t>
            </a:r>
          </a:p>
          <a:p>
            <a:pPr algn="ct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Y abracemos la tan temida incertidumbre</a:t>
            </a:r>
            <a:endParaRPr lang="es-PE" sz="14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4" name="3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pic>
        <p:nvPicPr>
          <p:cNvPr id="2" name="1 Imagen" descr="stock-photo-1265085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9000">
                <a:schemeClr val="accent5">
                  <a:lumMod val="60000"/>
                  <a:lumOff val="40000"/>
                </a:schemeClr>
              </a:gs>
              <a:gs pos="50000">
                <a:srgbClr val="0033CC">
                  <a:shade val="67500"/>
                  <a:satMod val="115000"/>
                </a:srgbClr>
              </a:gs>
              <a:gs pos="100000">
                <a:srgbClr val="0033CC">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9000">
                <a:schemeClr val="tx1"/>
              </a:gs>
              <a:gs pos="50000">
                <a:schemeClr val="accent5">
                  <a:lumMod val="60000"/>
                  <a:lumOff val="40000"/>
                  <a:shade val="67500"/>
                  <a:satMod val="115000"/>
                </a:schemeClr>
              </a:gs>
              <a:gs pos="100000">
                <a:schemeClr val="accent5">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24000">
              <a:schemeClr val="tx1"/>
            </a:gs>
            <a:gs pos="50000">
              <a:srgbClr val="FF9933">
                <a:shade val="67500"/>
                <a:satMod val="115000"/>
              </a:srgbClr>
            </a:gs>
            <a:gs pos="100000">
              <a:srgbClr val="FF993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419113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5000">
                <a:schemeClr val="tx1"/>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5000">
                <a:schemeClr val="bg1"/>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5" name="4 Elipse"/>
          <p:cNvSpPr/>
          <p:nvPr/>
        </p:nvSpPr>
        <p:spPr>
          <a:xfrm>
            <a:off x="1571604" y="857238"/>
            <a:ext cx="6143668" cy="3286148"/>
          </a:xfrm>
          <a:prstGeom prst="ellipse">
            <a:avLst/>
          </a:prstGeom>
          <a:gradFill flip="none" rotWithShape="1">
            <a:gsLst>
              <a:gs pos="69000">
                <a:schemeClr val="tx2">
                  <a:lumMod val="40000"/>
                  <a:lumOff val="60000"/>
                  <a:alpha val="42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CuadroTexto"/>
          <p:cNvSpPr txBox="1"/>
          <p:nvPr/>
        </p:nvSpPr>
        <p:spPr>
          <a:xfrm>
            <a:off x="3214678" y="1857370"/>
            <a:ext cx="2571768" cy="954107"/>
          </a:xfrm>
          <a:prstGeom prst="rect">
            <a:avLst/>
          </a:prstGeom>
          <a:noFill/>
        </p:spPr>
        <p:txBody>
          <a:bodyPr wrap="square" rtlCol="0">
            <a:spAutoFit/>
          </a:bodyPr>
          <a:lstStyle/>
          <a:p>
            <a:pPr algn="ct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Que lo único que realmente podemos hacer es buscar estar lo más en paz posible, meditar, reflexionar, ir dentro nuestro, estar presentes, aquí, ahora</a:t>
            </a:r>
            <a:endParaRPr lang="es-PE" sz="14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4" name="3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00FF">
                <a:shade val="67500"/>
                <a:satMod val="115000"/>
              </a:srgbClr>
            </a:gs>
            <a:gs pos="100000">
              <a:srgbClr val="0000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483753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0033CC">
                  <a:shade val="67500"/>
                  <a:satMod val="115000"/>
                </a:srgbClr>
              </a:gs>
              <a:gs pos="100000">
                <a:srgbClr val="0033CC">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001B70">
                  <a:shade val="67500"/>
                  <a:satMod val="115000"/>
                </a:srgbClr>
              </a:gs>
              <a:gs pos="100000">
                <a:srgbClr val="001B7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fltVal val="0"/>
                                          </p:val>
                                        </p:tav>
                                      </p:tavLst>
                                    </p:anim>
                                    <p:set>
                                      <p:cBhvr>
                                        <p:cTn id="17" dur="1" fill="hold">
                                          <p:stCondLst>
                                            <p:cond delay="2999"/>
                                          </p:stCondLst>
                                        </p:cTn>
                                        <p:tgtEl>
                                          <p:spTgt spid="4"/>
                                        </p:tgtEl>
                                        <p:attrNameLst>
                                          <p:attrName>style.visibility</p:attrName>
                                        </p:attrNameLst>
                                      </p:cBhvr>
                                      <p:to>
                                        <p:strVal val="hidden"/>
                                      </p:to>
                                    </p:set>
                                  </p:childTnLst>
                                </p:cTn>
                              </p:par>
                              <p:par>
                                <p:cTn id="18" presetID="8" presetClass="exit" presetSubtype="16" fill="hold" grpId="1" nodeType="withEffect">
                                  <p:stCondLst>
                                    <p:cond delay="0"/>
                                  </p:stCondLst>
                                  <p:childTnLst>
                                    <p:animEffect transition="out" filter="diamond(in)">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0000FF"/>
            </a:gs>
            <a:gs pos="50000">
              <a:schemeClr val="accent4">
                <a:lumMod val="60000"/>
                <a:lumOff val="40000"/>
                <a:shade val="67500"/>
                <a:satMod val="115000"/>
              </a:schemeClr>
            </a:gs>
            <a:gs pos="100000">
              <a:schemeClr val="accent4">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496835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E1FF"/>
              </a:gs>
              <a:gs pos="50000">
                <a:srgbClr val="0033CC">
                  <a:shade val="67500"/>
                  <a:satMod val="115000"/>
                </a:srgbClr>
              </a:gs>
              <a:gs pos="100000">
                <a:srgbClr val="0033CC">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8000">
                <a:schemeClr val="accent4">
                  <a:lumMod val="20000"/>
                  <a:lumOff val="80000"/>
                </a:schemeClr>
              </a:gs>
              <a:gs pos="50000">
                <a:schemeClr val="accent4">
                  <a:lumMod val="75000"/>
                  <a:shade val="67500"/>
                  <a:satMod val="115000"/>
                </a:schemeClr>
              </a:gs>
              <a:gs pos="100000">
                <a:schemeClr val="accent4">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8" presetClass="exit" presetSubtype="3" fill="hold" grpId="1" nodeType="withEffect">
                                  <p:stCondLst>
                                    <p:cond delay="0"/>
                                  </p:stCondLst>
                                  <p:childTnLst>
                                    <p:animEffect transition="out" filter="strips(upRigh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5" name="4 Elipse"/>
          <p:cNvSpPr/>
          <p:nvPr/>
        </p:nvSpPr>
        <p:spPr>
          <a:xfrm>
            <a:off x="1571604" y="857238"/>
            <a:ext cx="6143668" cy="3286148"/>
          </a:xfrm>
          <a:prstGeom prst="ellipse">
            <a:avLst/>
          </a:prstGeom>
          <a:gradFill flip="none" rotWithShape="1">
            <a:gsLst>
              <a:gs pos="69000">
                <a:schemeClr val="tx2">
                  <a:lumMod val="40000"/>
                  <a:lumOff val="60000"/>
                  <a:alpha val="42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CuadroTexto"/>
          <p:cNvSpPr txBox="1"/>
          <p:nvPr/>
        </p:nvSpPr>
        <p:spPr>
          <a:xfrm>
            <a:off x="3214678" y="1714494"/>
            <a:ext cx="2786082" cy="1815882"/>
          </a:xfrm>
          <a:prstGeom prst="rect">
            <a:avLst/>
          </a:prstGeom>
          <a:noFill/>
        </p:spPr>
        <p:txBody>
          <a:bodyPr wrap="square" rtlCol="0">
            <a:spAutoFit/>
          </a:bodyPr>
          <a:lstStyle/>
          <a:p>
            <a:pPr algn="ct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Tratar de estar serenos respetando en forma estricta todas las indicaciones para evitar que se siga expandiendo, tratar de aprovechar esta pausa obligada que nos </a:t>
            </a:r>
            <a:r>
              <a:rPr lang="es-PE" sz="1400" b="1" dirty="0" err="1"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dió</a:t>
            </a: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 la vida, e intentar contagiar esperanza y paz a quienes </a:t>
            </a:r>
          </a:p>
          <a:p>
            <a:pPr algn="ct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tenemos al lado, y confiar...</a:t>
            </a:r>
            <a:b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br>
            <a:endParaRPr lang="es-PE" sz="14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4" name="3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stock-photo-2078920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0000">
                <a:schemeClr val="tx1"/>
              </a:gs>
              <a:gs pos="50000">
                <a:srgbClr val="FFC000">
                  <a:shade val="67500"/>
                  <a:satMod val="115000"/>
                </a:srgbClr>
              </a:gs>
              <a:gs pos="100000">
                <a:srgbClr val="FFC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FFFF00"/>
              </a:gs>
              <a:gs pos="50000">
                <a:srgbClr val="996633">
                  <a:shade val="67500"/>
                  <a:satMod val="115000"/>
                </a:srgbClr>
              </a:gs>
              <a:gs pos="100000">
                <a:srgbClr val="9966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fltVal val="0"/>
                                          </p:val>
                                        </p:tav>
                                      </p:tavLst>
                                    </p:anim>
                                    <p:anim calcmode="lin" valueType="num">
                                      <p:cBhvr>
                                        <p:cTn id="10" dur="3000"/>
                                        <p:tgtEl>
                                          <p:spTgt spid="5"/>
                                        </p:tgtEl>
                                        <p:attrNameLst>
                                          <p:attrName>ppt_x</p:attrName>
                                        </p:attrNameLst>
                                      </p:cBhvr>
                                      <p:tavLst>
                                        <p:tav tm="0">
                                          <p:val>
                                            <p:strVal val="ppt_x"/>
                                          </p:val>
                                        </p:tav>
                                        <p:tav tm="100000">
                                          <p:val>
                                            <p:fltVal val="0.5"/>
                                          </p:val>
                                        </p:tav>
                                      </p:tavLst>
                                    </p:anim>
                                    <p:anim calcmode="lin" valueType="num">
                                      <p:cBhvr>
                                        <p:cTn id="11" dur="3000"/>
                                        <p:tgtEl>
                                          <p:spTgt spid="5"/>
                                        </p:tgtEl>
                                        <p:attrNameLst>
                                          <p:attrName>ppt_y</p:attrName>
                                        </p:attrNameLst>
                                      </p:cBhvr>
                                      <p:tavLst>
                                        <p:tav tm="0">
                                          <p:val>
                                            <p:strVal val="ppt_y"/>
                                          </p:val>
                                        </p:tav>
                                        <p:tav tm="100000">
                                          <p:val>
                                            <p:fltVal val="0.5"/>
                                          </p:val>
                                        </p:tav>
                                      </p:tavLst>
                                    </p:anim>
                                    <p:set>
                                      <p:cBhvr>
                                        <p:cTn id="12" dur="1" fill="hold">
                                          <p:stCondLst>
                                            <p:cond delay="2999"/>
                                          </p:stCondLst>
                                        </p:cTn>
                                        <p:tgtEl>
                                          <p:spTgt spid="5"/>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par>
                                <p:cTn id="16" presetID="23" presetClass="exit" presetSubtype="288" fill="hold" grpId="0" nodeType="withEffect">
                                  <p:stCondLst>
                                    <p:cond delay="0"/>
                                  </p:stCondLst>
                                  <p:childTnLst>
                                    <p:anim calcmode="lin" valueType="num">
                                      <p:cBhvr>
                                        <p:cTn id="17" dur="3000"/>
                                        <p:tgtEl>
                                          <p:spTgt spid="4"/>
                                        </p:tgtEl>
                                        <p:attrNameLst>
                                          <p:attrName>ppt_w</p:attrName>
                                        </p:attrNameLst>
                                      </p:cBhvr>
                                      <p:tavLst>
                                        <p:tav tm="0">
                                          <p:val>
                                            <p:strVal val="ppt_w"/>
                                          </p:val>
                                        </p:tav>
                                        <p:tav tm="100000">
                                          <p:val>
                                            <p:strVal val="2/3*ppt_w"/>
                                          </p:val>
                                        </p:tav>
                                      </p:tavLst>
                                    </p:anim>
                                    <p:anim calcmode="lin" valueType="num">
                                      <p:cBhvr>
                                        <p:cTn id="18" dur="3000"/>
                                        <p:tgtEl>
                                          <p:spTgt spid="4"/>
                                        </p:tgtEl>
                                        <p:attrNameLst>
                                          <p:attrName>ppt_h</p:attrName>
                                        </p:attrNameLst>
                                      </p:cBhvr>
                                      <p:tavLst>
                                        <p:tav tm="0">
                                          <p:val>
                                            <p:strVal val="ppt_h"/>
                                          </p:val>
                                        </p:tav>
                                        <p:tav tm="100000">
                                          <p:val>
                                            <p:strVal val="2/3*ppt_h"/>
                                          </p:val>
                                        </p:tav>
                                      </p:tavLst>
                                    </p:anim>
                                    <p:set>
                                      <p:cBhvr>
                                        <p:cTn id="19" dur="1" fill="hold">
                                          <p:stCondLst>
                                            <p:cond delay="2999"/>
                                          </p:stCondLst>
                                        </p:cTn>
                                        <p:tgtEl>
                                          <p:spTgt spid="4"/>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75000"/>
              </a:schemeClr>
            </a:gs>
            <a:gs pos="25000">
              <a:srgbClr val="21D6E0"/>
            </a:gs>
            <a:gs pos="75000">
              <a:srgbClr val="0087E6"/>
            </a:gs>
            <a:gs pos="100000">
              <a:srgbClr val="005CBF"/>
            </a:gs>
          </a:gsLst>
          <a:lin ang="0" scaled="0"/>
        </a:gradFill>
        <a:effectLst/>
      </p:bgPr>
    </p:bg>
    <p:spTree>
      <p:nvGrpSpPr>
        <p:cNvPr id="1" name=""/>
        <p:cNvGrpSpPr/>
        <p:nvPr/>
      </p:nvGrpSpPr>
      <p:grpSpPr>
        <a:xfrm>
          <a:off x="0" y="0"/>
          <a:ext cx="0" cy="0"/>
          <a:chOff x="0" y="0"/>
          <a:chExt cx="0" cy="0"/>
        </a:xfrm>
      </p:grpSpPr>
      <p:pic>
        <p:nvPicPr>
          <p:cNvPr id="2" name="1 Imagen" descr="stock-photo-222300035.jpg"/>
          <p:cNvPicPr>
            <a:picLocks noGrp="1" noChangeAspect="1"/>
          </p:cNvPicPr>
          <p:nvPr isPhoto="1"/>
        </p:nvPicPr>
        <p:blipFill>
          <a:blip r:embed="rId2">
            <a:lum/>
          </a:blip>
          <a:stretch>
            <a:fillRect/>
          </a:stretch>
        </p:blipFill>
        <p:spPr>
          <a:xfrm>
            <a:off x="0" y="0"/>
            <a:ext cx="9144000" cy="5143500"/>
          </a:xfrm>
          <a:prstGeom prst="rect">
            <a:avLst/>
          </a:prstGeom>
          <a:gradFill flip="none" rotWithShape="1">
            <a:gsLst>
              <a:gs pos="30000">
                <a:schemeClr val="accent5">
                  <a:lumMod val="75000"/>
                </a:schemeClr>
              </a:gs>
              <a:gs pos="50000">
                <a:schemeClr val="accent1">
                  <a:shade val="67500"/>
                  <a:satMod val="115000"/>
                </a:schemeClr>
              </a:gs>
              <a:gs pos="100000">
                <a:schemeClr val="accent1">
                  <a:shade val="100000"/>
                  <a:satMod val="115000"/>
                </a:schemeClr>
              </a:gs>
            </a:gsLst>
            <a:lin ang="16200000" scaled="1"/>
            <a:tileRect/>
          </a:gradFill>
          <a:ln>
            <a:noFill/>
          </a:ln>
        </p:spPr>
      </p:pic>
      <p:sp>
        <p:nvSpPr>
          <p:cNvPr id="3" name="2 Rectángulo"/>
          <p:cNvSpPr/>
          <p:nvPr/>
        </p:nvSpPr>
        <p:spPr>
          <a:xfrm>
            <a:off x="0" y="0"/>
            <a:ext cx="9144000" cy="5143500"/>
          </a:xfrm>
          <a:prstGeom prst="rect">
            <a:avLst/>
          </a:prstGeom>
          <a:gradFill flip="none" rotWithShape="1">
            <a:gsLst>
              <a:gs pos="30000">
                <a:schemeClr val="accent5">
                  <a:lumMod val="75000"/>
                </a:schemeClr>
              </a:gs>
              <a:gs pos="50000">
                <a:schemeClr val="accent1">
                  <a:shade val="67500"/>
                  <a:satMod val="115000"/>
                </a:schemeClr>
              </a:gs>
              <a:gs pos="100000">
                <a:schemeClr val="accent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30000">
                <a:schemeClr val="accent5">
                  <a:lumMod val="75000"/>
                </a:schemeClr>
              </a:gs>
              <a:gs pos="50000">
                <a:schemeClr val="accent1">
                  <a:shade val="67500"/>
                  <a:satMod val="115000"/>
                </a:schemeClr>
              </a:gs>
              <a:gs pos="100000">
                <a:schemeClr val="accent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2/3*ppt_w"/>
                                          </p:val>
                                        </p:tav>
                                      </p:tavLst>
                                    </p:anim>
                                    <p:anim calcmode="lin" valueType="num">
                                      <p:cBhvr>
                                        <p:cTn id="16" dur="3000"/>
                                        <p:tgtEl>
                                          <p:spTgt spid="3"/>
                                        </p:tgtEl>
                                        <p:attrNameLst>
                                          <p:attrName>ppt_h</p:attrName>
                                        </p:attrNameLst>
                                      </p:cBhvr>
                                      <p:tavLst>
                                        <p:tav tm="0">
                                          <p:val>
                                            <p:strVal val="ppt_h"/>
                                          </p:val>
                                        </p:tav>
                                        <p:tav tm="100000">
                                          <p:val>
                                            <p:strVal val="2/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5" name="4 Elipse"/>
          <p:cNvSpPr/>
          <p:nvPr/>
        </p:nvSpPr>
        <p:spPr>
          <a:xfrm>
            <a:off x="1571604" y="857238"/>
            <a:ext cx="6143668" cy="3286148"/>
          </a:xfrm>
          <a:prstGeom prst="ellipse">
            <a:avLst/>
          </a:prstGeom>
          <a:gradFill flip="none" rotWithShape="1">
            <a:gsLst>
              <a:gs pos="69000">
                <a:schemeClr val="tx2">
                  <a:lumMod val="40000"/>
                  <a:lumOff val="60000"/>
                  <a:alpha val="42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CuadroTexto"/>
          <p:cNvSpPr txBox="1"/>
          <p:nvPr/>
        </p:nvSpPr>
        <p:spPr>
          <a:xfrm>
            <a:off x="3214678" y="2000246"/>
            <a:ext cx="2786082" cy="954107"/>
          </a:xfrm>
          <a:prstGeom prst="rect">
            <a:avLst/>
          </a:prstGeom>
          <a:noFill/>
        </p:spPr>
        <p:txBody>
          <a:bodyPr wrap="square" rtlCol="0">
            <a:spAutoFit/>
          </a:bodyPr>
          <a:lstStyle/>
          <a:p>
            <a:pPr algn="ct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Y hay algo que estoy segura que todos podemos hacer: ser un instrumento de paz, de esperanza, de confianza, de aprendizaje...</a:t>
            </a:r>
            <a:endParaRPr lang="es-PE" sz="14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4" name="3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stock-photo-2247007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0000">
                <a:schemeClr val="tx1"/>
              </a:gs>
              <a:gs pos="50000">
                <a:srgbClr val="FFC000">
                  <a:shade val="67500"/>
                  <a:satMod val="115000"/>
                </a:srgbClr>
              </a:gs>
              <a:gs pos="100000">
                <a:srgbClr val="FFC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3E1F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2/3*ppt_w"/>
                                          </p:val>
                                        </p:tav>
                                      </p:tavLst>
                                    </p:anim>
                                    <p:anim calcmode="lin" valueType="num">
                                      <p:cBhvr>
                                        <p:cTn id="16" dur="3000"/>
                                        <p:tgtEl>
                                          <p:spTgt spid="3"/>
                                        </p:tgtEl>
                                        <p:attrNameLst>
                                          <p:attrName>ppt_h</p:attrName>
                                        </p:attrNameLst>
                                      </p:cBhvr>
                                      <p:tavLst>
                                        <p:tav tm="0">
                                          <p:val>
                                            <p:strVal val="ppt_h"/>
                                          </p:val>
                                        </p:tav>
                                        <p:tav tm="100000">
                                          <p:val>
                                            <p:strVal val="2/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3E1F00"/>
            </a:gs>
            <a:gs pos="64999">
              <a:srgbClr val="F0EBD5"/>
            </a:gs>
            <a:gs pos="100000">
              <a:srgbClr val="D1C39F"/>
            </a:gs>
          </a:gsLst>
          <a:lin ang="0" scaled="1"/>
        </a:gradFill>
        <a:effectLst/>
      </p:bgPr>
    </p:bg>
    <p:spTree>
      <p:nvGrpSpPr>
        <p:cNvPr id="1" name=""/>
        <p:cNvGrpSpPr/>
        <p:nvPr/>
      </p:nvGrpSpPr>
      <p:grpSpPr>
        <a:xfrm>
          <a:off x="0" y="0"/>
          <a:ext cx="0" cy="0"/>
          <a:chOff x="0" y="0"/>
          <a:chExt cx="0" cy="0"/>
        </a:xfrm>
      </p:grpSpPr>
      <p:pic>
        <p:nvPicPr>
          <p:cNvPr id="2" name="1 Imagen" descr="stock-photo-2295752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FF9933">
                  <a:shade val="67500"/>
                  <a:satMod val="115000"/>
                </a:srgbClr>
              </a:gs>
              <a:gs pos="100000">
                <a:srgbClr val="FF993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accent6">
                  <a:lumMod val="20000"/>
                  <a:lumOff val="80000"/>
                </a:schemeClr>
              </a:gs>
              <a:gs pos="50000">
                <a:srgbClr val="996633">
                  <a:shade val="67500"/>
                  <a:satMod val="115000"/>
                </a:srgbClr>
              </a:gs>
              <a:gs pos="100000">
                <a:srgbClr val="9966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2/3*ppt_w"/>
                                          </p:val>
                                        </p:tav>
                                      </p:tavLst>
                                    </p:anim>
                                    <p:anim calcmode="lin" valueType="num">
                                      <p:cBhvr>
                                        <p:cTn id="16" dur="3000"/>
                                        <p:tgtEl>
                                          <p:spTgt spid="3"/>
                                        </p:tgtEl>
                                        <p:attrNameLst>
                                          <p:attrName>ppt_h</p:attrName>
                                        </p:attrNameLst>
                                      </p:cBhvr>
                                      <p:tavLst>
                                        <p:tav tm="0">
                                          <p:val>
                                            <p:strVal val="ppt_h"/>
                                          </p:val>
                                        </p:tav>
                                        <p:tav tm="100000">
                                          <p:val>
                                            <p:strVal val="2/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ppt_w</p:attrName>
                                        </p:attrNameLst>
                                      </p:cBhvr>
                                      <p:tavLst>
                                        <p:tav tm="0">
                                          <p:val>
                                            <p:strVal val="4/3*#ppt_w"/>
                                          </p:val>
                                        </p:tav>
                                        <p:tav tm="100000">
                                          <p:val>
                                            <p:strVal val="#ppt_w"/>
                                          </p:val>
                                        </p:tav>
                                      </p:tavLst>
                                    </p:anim>
                                    <p:anim calcmode="lin" valueType="num">
                                      <p:cBhvr>
                                        <p:cTn id="24" dur="5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5" name="4 Elipse"/>
          <p:cNvSpPr/>
          <p:nvPr/>
        </p:nvSpPr>
        <p:spPr>
          <a:xfrm>
            <a:off x="1571604" y="857238"/>
            <a:ext cx="6143668" cy="3286148"/>
          </a:xfrm>
          <a:prstGeom prst="ellipse">
            <a:avLst/>
          </a:prstGeom>
          <a:gradFill flip="none" rotWithShape="1">
            <a:gsLst>
              <a:gs pos="69000">
                <a:schemeClr val="tx2">
                  <a:lumMod val="40000"/>
                  <a:lumOff val="60000"/>
                  <a:alpha val="42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CuadroTexto"/>
          <p:cNvSpPr txBox="1"/>
          <p:nvPr/>
        </p:nvSpPr>
        <p:spPr>
          <a:xfrm>
            <a:off x="3143240" y="2000246"/>
            <a:ext cx="3000396" cy="2031325"/>
          </a:xfrm>
          <a:prstGeom prst="rect">
            <a:avLst/>
          </a:prstGeom>
          <a:noFill/>
        </p:spPr>
        <p:txBody>
          <a:bodyPr wrap="square" rtlCol="0">
            <a:spAutoFit/>
          </a:bodyPr>
          <a:lstStyle/>
          <a:p>
            <a:pPr algn="ct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Tratar de estar presentes y en paz, para nosotros, para nuestros seres queridos y para el mundo; esto sí está 100% en nuestras manos.</a:t>
            </a:r>
            <a:b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br>
            <a:r>
              <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Que así sea</a:t>
            </a:r>
          </a:p>
          <a:p>
            <a:pPr algn="ctr"/>
            <a:endPar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a:p>
            <a:r>
              <a:rPr lang="es-PE" sz="9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Texto Bárbara </a:t>
            </a:r>
            <a:r>
              <a:rPr lang="es-PE" sz="900" b="1" dirty="0" err="1"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Itzkoff</a:t>
            </a:r>
            <a:endParaRPr lang="es-PE" sz="9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a:p>
            <a:pPr algn="ctr"/>
            <a:endParaRPr lang="es-PE" sz="14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a:p>
            <a:endParaRPr lang="es-PE" sz="1400"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
        <p:nvSpPr>
          <p:cNvPr id="4" name="3 Rectángulo"/>
          <p:cNvSpPr/>
          <p:nvPr/>
        </p:nvSpPr>
        <p:spPr>
          <a:xfrm>
            <a:off x="-214346" y="-214332"/>
            <a:ext cx="9644130" cy="564360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unname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4000">
                <a:srgbClr val="002060"/>
              </a:gs>
              <a:gs pos="50000">
                <a:srgbClr val="00B0F0">
                  <a:shade val="67500"/>
                  <a:satMod val="115000"/>
                </a:srgbClr>
              </a:gs>
              <a:gs pos="100000">
                <a:srgbClr val="00B0F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1000">
                <a:schemeClr val="tx2">
                  <a:lumMod val="20000"/>
                  <a:lumOff val="80000"/>
                </a:schemeClr>
              </a:gs>
              <a:gs pos="50000">
                <a:srgbClr val="0000FF">
                  <a:shade val="67500"/>
                  <a:satMod val="115000"/>
                </a:srgbClr>
              </a:gs>
              <a:gs pos="100000">
                <a:srgbClr val="0000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26" name="Picture 2" descr="Rendered Image"/>
          <p:cNvPicPr>
            <a:picLocks noChangeAspect="1" noChangeArrowheads="1"/>
          </p:cNvPicPr>
          <p:nvPr/>
        </p:nvPicPr>
        <p:blipFill>
          <a:blip r:embed="rId3">
            <a:duotone>
              <a:schemeClr val="bg2">
                <a:shade val="45000"/>
                <a:satMod val="135000"/>
              </a:schemeClr>
              <a:prstClr val="white"/>
            </a:duotone>
          </a:blip>
          <a:srcRect/>
          <a:stretch>
            <a:fillRect/>
          </a:stretch>
        </p:blipFill>
        <p:spPr bwMode="auto">
          <a:xfrm rot="20430112">
            <a:off x="6762786" y="3420562"/>
            <a:ext cx="1274261" cy="557054"/>
          </a:xfrm>
          <a:prstGeom prst="rect">
            <a:avLst/>
          </a:prstGeom>
          <a:noFill/>
        </p:spPr>
      </p:pic>
      <p:sp>
        <p:nvSpPr>
          <p:cNvPr id="6" name="5 Rectángulo"/>
          <p:cNvSpPr/>
          <p:nvPr/>
        </p:nvSpPr>
        <p:spPr>
          <a:xfrm>
            <a:off x="-214346" y="-214332"/>
            <a:ext cx="964413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par>
                          <p:cTn id="28" fill="hold">
                            <p:stCondLst>
                              <p:cond delay="3000"/>
                            </p:stCondLst>
                            <p:childTnLst>
                              <p:par>
                                <p:cTn id="29" presetID="52" presetClass="entr" presetSubtype="0" fill="hold" nodeType="afterEffect">
                                  <p:stCondLst>
                                    <p:cond delay="0"/>
                                  </p:stCondLst>
                                  <p:childTnLst>
                                    <p:set>
                                      <p:cBhvr>
                                        <p:cTn id="30" dur="1" fill="hold">
                                          <p:stCondLst>
                                            <p:cond delay="0"/>
                                          </p:stCondLst>
                                        </p:cTn>
                                        <p:tgtEl>
                                          <p:spTgt spid="1026"/>
                                        </p:tgtEl>
                                        <p:attrNameLst>
                                          <p:attrName>style.visibility</p:attrName>
                                        </p:attrNameLst>
                                      </p:cBhvr>
                                      <p:to>
                                        <p:strVal val="visible"/>
                                      </p:to>
                                    </p:set>
                                    <p:animScale>
                                      <p:cBhvr>
                                        <p:cTn id="31" dur="2000" decel="50000" fill="hold">
                                          <p:stCondLst>
                                            <p:cond delay="0"/>
                                          </p:stCondLst>
                                        </p:cTn>
                                        <p:tgtEl>
                                          <p:spTgt spid="10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2000" decel="50000" fill="hold">
                                          <p:stCondLst>
                                            <p:cond delay="0"/>
                                          </p:stCondLst>
                                        </p:cTn>
                                        <p:tgtEl>
                                          <p:spTgt spid="1026"/>
                                        </p:tgtEl>
                                        <p:attrNameLst>
                                          <p:attrName>ppt_x</p:attrName>
                                          <p:attrName>ppt_y</p:attrName>
                                        </p:attrNameLst>
                                      </p:cBhvr>
                                    </p:animMotion>
                                    <p:animEffect transition="in" filter="fade">
                                      <p:cBhvr>
                                        <p:cTn id="33"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QUERIDO UNIVERS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7">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QUERIDO UNIVERSO</Template>
  <TotalTime>0</TotalTime>
  <Words>283</Words>
  <Application>Microsoft Office PowerPoint</Application>
  <PresentationFormat>Presentación en pantalla (16:9)</PresentationFormat>
  <Paragraphs>21</Paragraphs>
  <Slides>33</Slides>
  <Notes>0</Notes>
  <HiddenSlides>0</HiddenSlides>
  <MMClips>1</MMClips>
  <ScaleCrop>false</ScaleCrop>
  <HeadingPairs>
    <vt:vector size="4" baseType="variant">
      <vt:variant>
        <vt:lpstr>Tema</vt:lpstr>
      </vt:variant>
      <vt:variant>
        <vt:i4>2</vt:i4>
      </vt:variant>
      <vt:variant>
        <vt:lpstr>Títulos de diapositiva</vt:lpstr>
      </vt:variant>
      <vt:variant>
        <vt:i4>33</vt:i4>
      </vt:variant>
    </vt:vector>
  </HeadingPairs>
  <TitlesOfParts>
    <vt:vector size="35" baseType="lpstr">
      <vt:lpstr>QUERIDO UNIVERSO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9</cp:revision>
  <dcterms:created xsi:type="dcterms:W3CDTF">2020-05-05T17:41:52Z</dcterms:created>
  <dcterms:modified xsi:type="dcterms:W3CDTF">2020-05-05T21:08:02Z</dcterms:modified>
</cp:coreProperties>
</file>