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3"/>
  </p:notesMasterIdLst>
  <p:sldIdLst>
    <p:sldId id="277" r:id="rId3"/>
    <p:sldId id="257" r:id="rId4"/>
    <p:sldId id="262" r:id="rId5"/>
    <p:sldId id="261" r:id="rId6"/>
    <p:sldId id="260" r:id="rId7"/>
    <p:sldId id="258" r:id="rId8"/>
    <p:sldId id="263" r:id="rId9"/>
    <p:sldId id="267" r:id="rId10"/>
    <p:sldId id="264" r:id="rId11"/>
    <p:sldId id="266" r:id="rId12"/>
    <p:sldId id="270" r:id="rId13"/>
    <p:sldId id="265" r:id="rId14"/>
    <p:sldId id="269" r:id="rId15"/>
    <p:sldId id="268" r:id="rId16"/>
    <p:sldId id="273" r:id="rId17"/>
    <p:sldId id="274" r:id="rId18"/>
    <p:sldId id="272" r:id="rId19"/>
    <p:sldId id="276" r:id="rId20"/>
    <p:sldId id="275" r:id="rId21"/>
    <p:sldId id="278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WfKBVE7H2GLQsqgfEudaQ" hashData="p+lxW5AyL0DTANgbKIQltgwli1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0000"/>
    <a:srgbClr val="008E40"/>
    <a:srgbClr val="FF3300"/>
    <a:srgbClr val="D2009B"/>
    <a:srgbClr val="FF33CC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>
    <p:restoredLeft sz="8491" autoAdjust="0"/>
    <p:restoredTop sz="91682" autoAdjust="0"/>
  </p:normalViewPr>
  <p:slideViewPr>
    <p:cSldViewPr>
      <p:cViewPr>
        <p:scale>
          <a:sx n="340" d="100"/>
          <a:sy n="340" d="100"/>
        </p:scale>
        <p:origin x="4086" y="49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2EBB5D-7A43-466D-A353-601B91779924}" type="datetimeFigureOut">
              <a:rPr lang="es-ES" smtClean="0"/>
              <a:pPr/>
              <a:t>21/12/2016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3A66C2-4135-4158-950E-6ECA4C74EB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3A66C2-4135-4158-950E-6ECA4C74EBB5}" type="slidenum">
              <a:rPr lang="es-ES" smtClean="0"/>
              <a:pPr/>
              <a:t>15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BD68C-A9DD-4B42-B897-98F121123FAB}" type="datetimeFigureOut">
              <a:rPr lang="es-ES" smtClean="0"/>
              <a:pPr/>
              <a:t>21/12/2016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C2A68-1DE8-430D-A37B-8CA625A539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BD68C-A9DD-4B42-B897-98F121123FAB}" type="datetimeFigureOut">
              <a:rPr lang="es-ES" smtClean="0"/>
              <a:pPr/>
              <a:t>21/12/2016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C2A68-1DE8-430D-A37B-8CA625A539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BD68C-A9DD-4B42-B897-98F121123FAB}" type="datetimeFigureOut">
              <a:rPr lang="es-ES" smtClean="0"/>
              <a:pPr/>
              <a:t>21/12/2016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C2A68-1DE8-430D-A37B-8CA625A539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BD68C-A9DD-4B42-B897-98F121123FAB}" type="datetimeFigureOut">
              <a:rPr lang="es-ES" smtClean="0"/>
              <a:pPr/>
              <a:t>21/12/2016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C2A68-1DE8-430D-A37B-8CA625A539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BD68C-A9DD-4B42-B897-98F121123FAB}" type="datetimeFigureOut">
              <a:rPr lang="es-ES" smtClean="0"/>
              <a:pPr/>
              <a:t>21/12/2016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C2A68-1DE8-430D-A37B-8CA625A539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BD68C-A9DD-4B42-B897-98F121123FAB}" type="datetimeFigureOut">
              <a:rPr lang="es-ES" smtClean="0"/>
              <a:pPr/>
              <a:t>21/12/2016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C2A68-1DE8-430D-A37B-8CA625A539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BD68C-A9DD-4B42-B897-98F121123FAB}" type="datetimeFigureOut">
              <a:rPr lang="es-ES" smtClean="0"/>
              <a:pPr/>
              <a:t>21/12/2016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C2A68-1DE8-430D-A37B-8CA625A539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BD68C-A9DD-4B42-B897-98F121123FAB}" type="datetimeFigureOut">
              <a:rPr lang="es-ES" smtClean="0"/>
              <a:pPr/>
              <a:t>21/12/2016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C2A68-1DE8-430D-A37B-8CA625A539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BD68C-A9DD-4B42-B897-98F121123FAB}" type="datetimeFigureOut">
              <a:rPr lang="es-ES" smtClean="0"/>
              <a:pPr/>
              <a:t>21/12/2016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C2A68-1DE8-430D-A37B-8CA625A539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BD68C-A9DD-4B42-B897-98F121123FAB}" type="datetimeFigureOut">
              <a:rPr lang="es-ES" smtClean="0"/>
              <a:pPr/>
              <a:t>21/12/2016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C2A68-1DE8-430D-A37B-8CA625A539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BD68C-A9DD-4B42-B897-98F121123FAB}" type="datetimeFigureOut">
              <a:rPr lang="es-ES" smtClean="0"/>
              <a:pPr/>
              <a:t>21/12/2016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C2A68-1DE8-430D-A37B-8CA625A539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9BD68C-A9DD-4B42-B897-98F121123FAB}" type="datetimeFigureOut">
              <a:rPr lang="es-ES" smtClean="0"/>
              <a:pPr/>
              <a:t>21/12/2016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CC2A68-1DE8-430D-A37B-8CA625A539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8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7.png"/><Relationship Id="rId18" Type="http://schemas.openxmlformats.org/officeDocument/2006/relationships/image" Target="../media/image5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3.png"/><Relationship Id="rId11" Type="http://schemas.openxmlformats.org/officeDocument/2006/relationships/image" Target="../media/image4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2.png"/><Relationship Id="rId9" Type="http://schemas.openxmlformats.org/officeDocument/2006/relationships/image" Target="../media/image4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vistadeloslagos3_LFP_by_RSF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142844" y="142852"/>
            <a:ext cx="8858312" cy="6602031"/>
          </a:xfrm>
          <a:prstGeom prst="rect">
            <a:avLst/>
          </a:prstGeom>
          <a:ln w="127000" cap="sq">
            <a:solidFill>
              <a:schemeClr val="accent3">
                <a:lumMod val="50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5" name="3 Marcador de contenido" descr="vistadeloslagos3_LFP_by_RSF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142844" y="107133"/>
            <a:ext cx="8858312" cy="6608015"/>
          </a:xfrm>
          <a:prstGeom prst="rect">
            <a:avLst/>
          </a:prstGeom>
          <a:ln w="127000" cap="sq">
            <a:solidFill>
              <a:schemeClr val="accent3">
                <a:lumMod val="50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6" name="5 CuadroTexto"/>
          <p:cNvSpPr txBox="1"/>
          <p:nvPr/>
        </p:nvSpPr>
        <p:spPr>
          <a:xfrm>
            <a:off x="1357290" y="4643446"/>
            <a:ext cx="657229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es-ES" sz="6000" dirty="0" smtClean="0">
                <a:ln w="3175"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chemeClr val="accent3">
                        <a:lumMod val="75000"/>
                      </a:schemeClr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¡Que Suerte !</a:t>
            </a:r>
          </a:p>
          <a:p>
            <a:pPr algn="ctr"/>
            <a:r>
              <a:rPr lang="es-ES" sz="6000" dirty="0" smtClean="0">
                <a:ln w="3175"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chemeClr val="accent3">
                        <a:lumMod val="75000"/>
                      </a:schemeClr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Soy Perfecta</a:t>
            </a:r>
            <a:endParaRPr lang="es-ES" sz="6000" dirty="0">
              <a:ln w="3175">
                <a:solidFill>
                  <a:srgbClr val="FFFF00"/>
                </a:solidFill>
              </a:ln>
              <a:gradFill flip="none" rotWithShape="1">
                <a:gsLst>
                  <a:gs pos="0">
                    <a:schemeClr val="accent3">
                      <a:lumMod val="75000"/>
                    </a:schemeClr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1506" name="Picture 2" descr="imagen renderizad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04" y="4857760"/>
            <a:ext cx="1019175" cy="371475"/>
          </a:xfrm>
          <a:prstGeom prst="rect">
            <a:avLst/>
          </a:prstGeom>
          <a:noFill/>
        </p:spPr>
      </p:pic>
      <p:pic>
        <p:nvPicPr>
          <p:cNvPr id="3" name="Picture 2" descr="imagen renderizad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57884" y="6357958"/>
            <a:ext cx="2781300" cy="371475"/>
          </a:xfrm>
          <a:prstGeom prst="rect">
            <a:avLst/>
          </a:prstGeom>
          <a:noFill/>
        </p:spPr>
      </p:pic>
      <p:pic>
        <p:nvPicPr>
          <p:cNvPr id="7" name="Picture 2" descr="Femme ( visage )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71736" y="285728"/>
            <a:ext cx="3876675" cy="4762500"/>
          </a:xfrm>
          <a:prstGeom prst="rect">
            <a:avLst/>
          </a:prstGeom>
          <a:noFill/>
        </p:spPr>
      </p:pic>
      <p:pic>
        <p:nvPicPr>
          <p:cNvPr id="9" name="3 Marcador de contenido" descr="vistadeloslagos3_LFP_by_RSF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-1" y="0"/>
            <a:ext cx="9193427" cy="6858000"/>
          </a:xfrm>
          <a:prstGeom prst="rect">
            <a:avLst/>
          </a:prstGeom>
          <a:ln w="127000" cap="sq">
            <a:solidFill>
              <a:schemeClr val="accent3">
                <a:lumMod val="50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ransition advTm="23000">
    <p:sndAc>
      <p:stSnd loop="1">
        <p:snd r:embed="rId2" name="enya - love so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000"/>
                            </p:stCondLst>
                            <p:childTnLst>
                              <p:par>
                                <p:cTn id="34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3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6000"/>
                            </p:stCondLst>
                            <p:childTnLst>
                              <p:par>
                                <p:cTn id="4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9173029" cy="6894286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46390_34454918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15240"/>
            <a:ext cx="9144000" cy="6842760"/>
          </a:xfrm>
          <a:prstGeom prst="rect">
            <a:avLst/>
          </a:prstGeom>
          <a:ln w="38100" cap="sq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446390_34454918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1"/>
            <a:ext cx="9164364" cy="6857999"/>
          </a:xfrm>
          <a:prstGeom prst="rect">
            <a:avLst/>
          </a:prstGeom>
          <a:ln w="38100" cap="sq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5 CuadroTexto"/>
          <p:cNvSpPr txBox="1"/>
          <p:nvPr/>
        </p:nvSpPr>
        <p:spPr>
          <a:xfrm>
            <a:off x="1071538" y="642918"/>
            <a:ext cx="687470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Quise imaginar lo que sería mi vida, </a:t>
            </a:r>
          </a:p>
          <a:p>
            <a:pPr algn="ctr"/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estando en este mundo, siendo un ser </a:t>
            </a:r>
          </a:p>
          <a:p>
            <a:pPr algn="ctr"/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perfecto, sin tristezas, sin vacíos…</a:t>
            </a:r>
            <a:endParaRPr lang="es-E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2" descr="imagen renderiz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29454" y="5715016"/>
            <a:ext cx="1019175" cy="371475"/>
          </a:xfrm>
          <a:prstGeom prst="rect">
            <a:avLst/>
          </a:prstGeom>
          <a:noFill/>
        </p:spPr>
      </p:pic>
      <p:pic>
        <p:nvPicPr>
          <p:cNvPr id="20482" name="Picture 2" descr="Ver imagen origin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202043">
            <a:off x="230976" y="2490145"/>
            <a:ext cx="3305175" cy="4191001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-928726" y="-357214"/>
            <a:ext cx="10358510" cy="7500990"/>
          </a:xfrm>
          <a:prstGeom prst="rect">
            <a:avLst/>
          </a:prstGeom>
          <a:gradFill flip="none" rotWithShape="1">
            <a:gsLst>
              <a:gs pos="79000">
                <a:schemeClr val="tx1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45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1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9173029" cy="6894286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lifornia_0020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62340"/>
            <a:ext cx="9001156" cy="6695660"/>
          </a:xfrm>
          <a:prstGeom prst="rect">
            <a:avLst/>
          </a:prstGeom>
          <a:ln w="127000" cap="sq">
            <a:solidFill>
              <a:srgbClr val="7030A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5" name="4 Imagen" descr="California_0020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42852"/>
            <a:ext cx="9001156" cy="6715148"/>
          </a:xfrm>
          <a:prstGeom prst="rect">
            <a:avLst/>
          </a:prstGeom>
          <a:ln w="127000" cap="sq">
            <a:solidFill>
              <a:srgbClr val="7030A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6" name="5 CuadroTexto"/>
          <p:cNvSpPr txBox="1"/>
          <p:nvPr/>
        </p:nvSpPr>
        <p:spPr>
          <a:xfrm>
            <a:off x="428596" y="357166"/>
            <a:ext cx="626633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necesidad de amar y sentirme amada, </a:t>
            </a:r>
          </a:p>
          <a:p>
            <a:pPr algn="ctr"/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Teniendo todo a la mano, para alcanzarlo </a:t>
            </a:r>
          </a:p>
          <a:p>
            <a:pPr algn="ctr"/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el más mínimo esfuerzo</a:t>
            </a: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2" descr="imagen renderiz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5643578"/>
            <a:ext cx="1019175" cy="371475"/>
          </a:xfrm>
          <a:prstGeom prst="rect">
            <a:avLst/>
          </a:prstGeom>
          <a:noFill/>
        </p:spPr>
      </p:pic>
      <p:pic>
        <p:nvPicPr>
          <p:cNvPr id="19458" name="Picture 2" descr="VISAGE DE FEMM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05350" y="500042"/>
            <a:ext cx="4438650" cy="66675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-642974" y="-285776"/>
            <a:ext cx="10358510" cy="7500990"/>
          </a:xfrm>
          <a:prstGeom prst="rect">
            <a:avLst/>
          </a:prstGeom>
          <a:gradFill flip="none" rotWithShape="1">
            <a:gsLst>
              <a:gs pos="79000">
                <a:schemeClr val="tx1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45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18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9173029" cy="6894286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lifornia_002020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142844" y="142852"/>
            <a:ext cx="8858312" cy="6572296"/>
          </a:xfrm>
          <a:prstGeom prst="rect">
            <a:avLst/>
          </a:prstGeom>
          <a:ln w="127000" cap="sq">
            <a:solidFill>
              <a:srgbClr val="C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5" name="4 Imagen" descr="California_002020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142844" y="142852"/>
            <a:ext cx="8858312" cy="6572296"/>
          </a:xfrm>
          <a:prstGeom prst="rect">
            <a:avLst/>
          </a:prstGeom>
          <a:ln w="127000" cap="sq">
            <a:solidFill>
              <a:srgbClr val="C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6" name="5 CuadroTexto"/>
          <p:cNvSpPr txBox="1"/>
          <p:nvPr/>
        </p:nvSpPr>
        <p:spPr>
          <a:xfrm>
            <a:off x="1138860" y="5286388"/>
            <a:ext cx="714528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Siendo poseedora de una imagen y</a:t>
            </a:r>
          </a:p>
          <a:p>
            <a:pPr algn="ctr"/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Figura perfecta ante los ojos de los demás</a:t>
            </a:r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2" descr="imagen renderiz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72330" y="5715016"/>
            <a:ext cx="1019175" cy="371475"/>
          </a:xfrm>
          <a:prstGeom prst="rect">
            <a:avLst/>
          </a:prstGeom>
          <a:noFill/>
        </p:spPr>
      </p:pic>
      <p:pic>
        <p:nvPicPr>
          <p:cNvPr id="18434" name="Picture 2" descr="LE VISAGE CACH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940369">
            <a:off x="4712343" y="169694"/>
            <a:ext cx="4572000" cy="5657851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-642974" y="-285776"/>
            <a:ext cx="10358510" cy="7500990"/>
          </a:xfrm>
          <a:prstGeom prst="rect">
            <a:avLst/>
          </a:prstGeom>
          <a:gradFill flip="none" rotWithShape="1">
            <a:gsLst>
              <a:gs pos="79000">
                <a:schemeClr val="tx1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12" presetClass="entr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4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9173029" cy="6894286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alet_Mont-Royal_5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142844" y="142852"/>
            <a:ext cx="9001156" cy="6572296"/>
          </a:xfrm>
          <a:prstGeom prst="rect">
            <a:avLst/>
          </a:prstGeom>
          <a:ln w="127000" cap="sq">
            <a:solidFill>
              <a:srgbClr val="D2009B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5" name="4 Imagen" descr="Chalet_Mont-Royal_5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142844" y="142852"/>
            <a:ext cx="9001156" cy="6572296"/>
          </a:xfrm>
          <a:prstGeom prst="rect">
            <a:avLst/>
          </a:prstGeom>
          <a:ln w="127000" cap="sq">
            <a:solidFill>
              <a:srgbClr val="D2009B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6" name="5 CuadroTexto"/>
          <p:cNvSpPr txBox="1"/>
          <p:nvPr/>
        </p:nvSpPr>
        <p:spPr>
          <a:xfrm>
            <a:off x="1357290" y="2428868"/>
            <a:ext cx="428628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Sintiendo el poder en mis manos... </a:t>
            </a:r>
          </a:p>
          <a:p>
            <a:pPr algn="ctr"/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(Después de todo eso es lo que anhelan y</a:t>
            </a:r>
          </a:p>
          <a:p>
            <a:pPr algn="ctr"/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Sueñan los seres humanos)...</a:t>
            </a:r>
          </a:p>
          <a:p>
            <a:pPr algn="ctr"/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2" descr="imagen renderiz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36" y="5572140"/>
            <a:ext cx="1019175" cy="371475"/>
          </a:xfrm>
          <a:prstGeom prst="rect">
            <a:avLst/>
          </a:prstGeom>
          <a:noFill/>
        </p:spPr>
      </p:pic>
      <p:pic>
        <p:nvPicPr>
          <p:cNvPr id="17410" name="Picture 2" descr="LE VISAGE CAMOUFLET PAR LES FLEURS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 r="17499" b="9921"/>
          <a:stretch>
            <a:fillRect/>
          </a:stretch>
        </p:blipFill>
        <p:spPr bwMode="auto">
          <a:xfrm>
            <a:off x="5556571" y="285728"/>
            <a:ext cx="3587429" cy="6000768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-642974" y="-285776"/>
            <a:ext cx="10358510" cy="7500990"/>
          </a:xfrm>
          <a:prstGeom prst="rect">
            <a:avLst/>
          </a:prstGeom>
          <a:gradFill flip="none" rotWithShape="1">
            <a:gsLst>
              <a:gs pos="79000">
                <a:schemeClr val="tx1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7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2" presetClass="entr" presetSubtype="6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9173029" cy="6894286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alet_Mont-Royal_18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001156" cy="6858000"/>
          </a:xfrm>
          <a:prstGeom prst="rect">
            <a:avLst/>
          </a:prstGeom>
          <a:ln w="1270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5" name="4 Imagen" descr="Chalet_Mont-Royal_18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941188"/>
          </a:xfrm>
          <a:prstGeom prst="rect">
            <a:avLst/>
          </a:prstGeom>
          <a:ln w="1270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6" name="5 CuadroTexto"/>
          <p:cNvSpPr txBox="1"/>
          <p:nvPr/>
        </p:nvSpPr>
        <p:spPr>
          <a:xfrm>
            <a:off x="142844" y="4929198"/>
            <a:ext cx="77153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FF33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después de imaginar lo que sería mi vida así, </a:t>
            </a:r>
          </a:p>
          <a:p>
            <a:pPr algn="ctr"/>
            <a:r>
              <a:rPr lang="es-ES" sz="2800" dirty="0" smtClean="0">
                <a:ln>
                  <a:solidFill>
                    <a:srgbClr val="FF33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pensar en eso, no fue un sueño, sino una pesadilla</a:t>
            </a:r>
          </a:p>
          <a:p>
            <a:pPr algn="ctr"/>
            <a:r>
              <a:rPr lang="es-ES" sz="2800" dirty="0" smtClean="0">
                <a:ln>
                  <a:solidFill>
                    <a:srgbClr val="FF33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la cual, inmediatamente quise despertar...</a:t>
            </a:r>
            <a:endParaRPr lang="es-ES" sz="2800" dirty="0">
              <a:ln>
                <a:solidFill>
                  <a:srgbClr val="FF33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2" descr="imagen renderiz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15206" y="6286520"/>
            <a:ext cx="1019175" cy="371475"/>
          </a:xfrm>
          <a:prstGeom prst="rect">
            <a:avLst/>
          </a:prstGeom>
          <a:noFill/>
        </p:spPr>
      </p:pic>
      <p:pic>
        <p:nvPicPr>
          <p:cNvPr id="16386" name="Picture 2" descr="LE VISAGE DE FEMME"/>
          <p:cNvPicPr>
            <a:picLocks noChangeAspect="1" noChangeArrowheads="1"/>
          </p:cNvPicPr>
          <p:nvPr/>
        </p:nvPicPr>
        <p:blipFill>
          <a:blip r:embed="rId4">
            <a:lum contrast="30000"/>
          </a:blip>
          <a:srcRect/>
          <a:stretch>
            <a:fillRect/>
          </a:stretch>
        </p:blipFill>
        <p:spPr bwMode="auto">
          <a:xfrm rot="20889972">
            <a:off x="-72593" y="-32117"/>
            <a:ext cx="3714744" cy="5250982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-642974" y="-285776"/>
            <a:ext cx="10358510" cy="7500990"/>
          </a:xfrm>
          <a:prstGeom prst="rect">
            <a:avLst/>
          </a:prstGeom>
          <a:gradFill flip="none" rotWithShape="1">
            <a:gsLst>
              <a:gs pos="79000">
                <a:schemeClr val="tx1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5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otografías de Alemania - Germany-Photos-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44" y="142852"/>
            <a:ext cx="8852532" cy="6572296"/>
          </a:xfrm>
          <a:prstGeom prst="rect">
            <a:avLst/>
          </a:prstGeom>
          <a:ln w="127000" cap="sq">
            <a:solidFill>
              <a:srgbClr val="0000FF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5" name="3 Marcador de contenido" descr="Fotografías de Alemania - Germany-Photos-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42852"/>
            <a:ext cx="8852532" cy="6572296"/>
          </a:xfrm>
          <a:prstGeom prst="rect">
            <a:avLst/>
          </a:prstGeom>
          <a:ln w="127000" cap="sq">
            <a:solidFill>
              <a:srgbClr val="0000FF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6" name="5 CuadroTexto"/>
          <p:cNvSpPr txBox="1"/>
          <p:nvPr/>
        </p:nvSpPr>
        <p:spPr>
          <a:xfrm>
            <a:off x="3220584" y="0"/>
            <a:ext cx="5923416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00B050"/>
                  </a:solidFill>
                </a:ln>
              </a:rPr>
              <a:t>En verdad, y mejor aún, solo puedo</a:t>
            </a:r>
          </a:p>
          <a:p>
            <a:pPr algn="ctr"/>
            <a:r>
              <a:rPr lang="es-ES" sz="3200" dirty="0" smtClean="0">
                <a:ln>
                  <a:solidFill>
                    <a:srgbClr val="00B050"/>
                  </a:solidFill>
                </a:ln>
              </a:rPr>
              <a:t> contemplar en el espejo,</a:t>
            </a:r>
          </a:p>
          <a:p>
            <a:pPr algn="ctr"/>
            <a:r>
              <a:rPr lang="es-ES" sz="3200" dirty="0" smtClean="0">
                <a:ln>
                  <a:solidFill>
                    <a:srgbClr val="00B050"/>
                  </a:solidFill>
                </a:ln>
              </a:rPr>
              <a:t>más que mi alma, y lucho por </a:t>
            </a:r>
          </a:p>
          <a:p>
            <a:pPr algn="ctr"/>
            <a:r>
              <a:rPr lang="es-ES" sz="3200" dirty="0" smtClean="0">
                <a:ln>
                  <a:solidFill>
                    <a:srgbClr val="00B050"/>
                  </a:solidFill>
                </a:ln>
              </a:rPr>
              <a:t>conservar mi belleza espiritual.</a:t>
            </a:r>
            <a:endParaRPr lang="es-ES" sz="3200" dirty="0">
              <a:ln>
                <a:solidFill>
                  <a:srgbClr val="00B050"/>
                </a:solidFill>
              </a:ln>
            </a:endParaRPr>
          </a:p>
        </p:txBody>
      </p:sp>
      <p:pic>
        <p:nvPicPr>
          <p:cNvPr id="7" name="Picture 2" descr="imagen renderiz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00958" y="4429132"/>
            <a:ext cx="1019175" cy="371475"/>
          </a:xfrm>
          <a:prstGeom prst="rect">
            <a:avLst/>
          </a:prstGeom>
          <a:noFill/>
        </p:spPr>
      </p:pic>
      <p:pic>
        <p:nvPicPr>
          <p:cNvPr id="15362" name="Picture 2" descr="LE VISAGE DE FEMM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642974" y="1714488"/>
            <a:ext cx="5214902" cy="5429288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-642974" y="-285776"/>
            <a:ext cx="10358510" cy="7500990"/>
          </a:xfrm>
          <a:prstGeom prst="rect">
            <a:avLst/>
          </a:prstGeom>
          <a:gradFill flip="none" rotWithShape="1">
            <a:gsLst>
              <a:gs pos="79000">
                <a:schemeClr val="tx1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45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29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rance-Fotografías-de-Francia-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44" y="142852"/>
            <a:ext cx="8858248" cy="6572296"/>
          </a:xfrm>
          <a:prstGeom prst="rect">
            <a:avLst/>
          </a:prstGeom>
          <a:ln w="127000" cap="sq">
            <a:solidFill>
              <a:srgbClr val="FFFF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5" name="3 Marcador de contenido" descr="France-Fotografías-de-Francia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42852"/>
            <a:ext cx="8858312" cy="6572296"/>
          </a:xfrm>
          <a:prstGeom prst="rect">
            <a:avLst/>
          </a:prstGeom>
          <a:ln w="127000" cap="sq">
            <a:solidFill>
              <a:srgbClr val="FFFF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6" name="5 CuadroTexto"/>
          <p:cNvSpPr txBox="1"/>
          <p:nvPr/>
        </p:nvSpPr>
        <p:spPr>
          <a:xfrm>
            <a:off x="857224" y="0"/>
            <a:ext cx="7256667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tx1">
                      <a:lumMod val="9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Corrí al espejo a verme, y al contemplar </a:t>
            </a:r>
          </a:p>
          <a:p>
            <a:pPr algn="ctr"/>
            <a:r>
              <a:rPr lang="es-ES" sz="3200" dirty="0" smtClean="0">
                <a:ln>
                  <a:solidFill>
                    <a:schemeClr val="tx1">
                      <a:lumMod val="9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 imagen y redescubrir lo que soy, </a:t>
            </a:r>
          </a:p>
          <a:p>
            <a:pPr algn="ctr"/>
            <a:r>
              <a:rPr lang="es-ES" sz="3200" dirty="0" smtClean="0">
                <a:ln>
                  <a:solidFill>
                    <a:schemeClr val="tx1">
                      <a:lumMod val="9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Dije con voz de alivio: </a:t>
            </a:r>
          </a:p>
          <a:p>
            <a:pPr algn="ctr"/>
            <a:r>
              <a:rPr lang="es-ES" sz="3200" dirty="0" smtClean="0">
                <a:ln>
                  <a:solidFill>
                    <a:schemeClr val="tx1">
                      <a:lumMod val="9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¡No Soy Perfecta, Gracias Señor!.</a:t>
            </a:r>
          </a:p>
          <a:p>
            <a:r>
              <a:rPr lang="es-ES" sz="3200" dirty="0" smtClean="0">
                <a:ln>
                  <a:solidFill>
                    <a:schemeClr val="tx1">
                      <a:lumMod val="95000"/>
                    </a:schemeClr>
                  </a:solidFill>
                </a:ln>
              </a:rPr>
              <a:t/>
            </a:r>
            <a:br>
              <a:rPr lang="es-ES" sz="3200" dirty="0" smtClean="0">
                <a:ln>
                  <a:solidFill>
                    <a:schemeClr val="tx1">
                      <a:lumMod val="95000"/>
                    </a:schemeClr>
                  </a:solidFill>
                </a:ln>
              </a:rPr>
            </a:br>
            <a:endParaRPr lang="es-ES" sz="3200" dirty="0">
              <a:ln>
                <a:solidFill>
                  <a:schemeClr val="tx1">
                    <a:lumMod val="95000"/>
                  </a:schemeClr>
                </a:solidFill>
              </a:ln>
            </a:endParaRPr>
          </a:p>
        </p:txBody>
      </p:sp>
      <p:pic>
        <p:nvPicPr>
          <p:cNvPr id="7" name="Picture 2" descr="imagen renderiz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15140" y="3500438"/>
            <a:ext cx="1019175" cy="371475"/>
          </a:xfrm>
          <a:prstGeom prst="rect">
            <a:avLst/>
          </a:prstGeom>
          <a:noFill/>
        </p:spPr>
      </p:pic>
      <p:pic>
        <p:nvPicPr>
          <p:cNvPr id="14338" name="Picture 2" descr="http://ekladata.com/evaverba.eklablog.com/perso/kukucsra-szem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28794" y="1571612"/>
            <a:ext cx="5715000" cy="263842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-642974" y="-285776"/>
            <a:ext cx="10358510" cy="7500990"/>
          </a:xfrm>
          <a:prstGeom prst="rect">
            <a:avLst/>
          </a:prstGeom>
          <a:gradFill flip="none" rotWithShape="1">
            <a:gsLst>
              <a:gs pos="79000">
                <a:schemeClr val="tx1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39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rance-Fotografías-de-Francia-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44" y="142852"/>
            <a:ext cx="8858248" cy="6572296"/>
          </a:xfrm>
          <a:prstGeom prst="rect">
            <a:avLst/>
          </a:prstGeom>
          <a:ln w="1270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5" name="3 Marcador de contenido" descr="France-Fotografías-de-Francia-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42852"/>
            <a:ext cx="8858312" cy="6607992"/>
          </a:xfrm>
          <a:prstGeom prst="rect">
            <a:avLst/>
          </a:prstGeom>
          <a:ln w="1270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6" name="5 CuadroTexto"/>
          <p:cNvSpPr txBox="1"/>
          <p:nvPr/>
        </p:nvSpPr>
        <p:spPr>
          <a:xfrm>
            <a:off x="2071670" y="428604"/>
            <a:ext cx="6215106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</a:rPr>
              <a:t>Si no me equivocara jamás, tal vez no podría </a:t>
            </a:r>
          </a:p>
          <a:p>
            <a:pPr algn="ctr"/>
            <a:r>
              <a:rPr lang="es-ES" sz="2400" dirty="0" smtClean="0">
                <a:solidFill>
                  <a:schemeClr val="bg1"/>
                </a:solidFill>
              </a:rPr>
              <a:t>entender los errores que también cometen los </a:t>
            </a:r>
          </a:p>
          <a:p>
            <a:pPr algn="ctr"/>
            <a:r>
              <a:rPr lang="es-ES" sz="2400" dirty="0" smtClean="0">
                <a:solidFill>
                  <a:schemeClr val="bg1"/>
                </a:solidFill>
              </a:rPr>
              <a:t>demás, viviría juzgándolos, y me quedaría sola,</a:t>
            </a:r>
          </a:p>
          <a:p>
            <a:pPr algn="ctr"/>
            <a:r>
              <a:rPr lang="es-ES" sz="2400" dirty="0" smtClean="0">
                <a:solidFill>
                  <a:schemeClr val="bg1"/>
                </a:solidFill>
              </a:rPr>
              <a:t> porque no encontraría a nadie que me pudiera igualar</a:t>
            </a:r>
          </a:p>
          <a:p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2" descr="imagen renderiz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15206" y="5143512"/>
            <a:ext cx="1019175" cy="371475"/>
          </a:xfrm>
          <a:prstGeom prst="rect">
            <a:avLst/>
          </a:prstGeom>
          <a:noFill/>
        </p:spPr>
      </p:pic>
      <p:pic>
        <p:nvPicPr>
          <p:cNvPr id="13314" name="Picture 2" descr="LA FEMME ET DES FLEURS"/>
          <p:cNvPicPr>
            <a:picLocks noChangeAspect="1" noChangeArrowheads="1"/>
          </p:cNvPicPr>
          <p:nvPr/>
        </p:nvPicPr>
        <p:blipFill>
          <a:blip r:embed="rId4"/>
          <a:srcRect l="13370"/>
          <a:stretch>
            <a:fillRect/>
          </a:stretch>
        </p:blipFill>
        <p:spPr bwMode="auto">
          <a:xfrm>
            <a:off x="0" y="1514476"/>
            <a:ext cx="4629111" cy="5343524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-785850" y="-500090"/>
            <a:ext cx="10358510" cy="7500990"/>
          </a:xfrm>
          <a:prstGeom prst="rect">
            <a:avLst/>
          </a:prstGeom>
          <a:gradFill flip="none" rotWithShape="1">
            <a:gsLst>
              <a:gs pos="79000">
                <a:schemeClr val="tx1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45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88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aisajeconfuente4_LFP_by_RSF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142844" y="142852"/>
            <a:ext cx="8903272" cy="6572296"/>
          </a:xfrm>
          <a:prstGeom prst="rect">
            <a:avLst/>
          </a:prstGeom>
          <a:ln w="12700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5" name="3 Marcador de contenido" descr="paisajeconfuente4_LFP_by_RSF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142844" y="142852"/>
            <a:ext cx="8858312" cy="6572296"/>
          </a:xfrm>
          <a:prstGeom prst="rect">
            <a:avLst/>
          </a:prstGeom>
          <a:ln w="12700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6" name="5 CuadroTexto"/>
          <p:cNvSpPr txBox="1"/>
          <p:nvPr/>
        </p:nvSpPr>
        <p:spPr>
          <a:xfrm>
            <a:off x="1785918" y="4000504"/>
            <a:ext cx="421484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>
                  <a:solidFill>
                    <a:srgbClr val="008E4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mi imagen y figura, fueran perfectas para la humanidad nadie sabría quién realmente soy, me buscarían por mi apariencia, </a:t>
            </a:r>
          </a:p>
          <a:p>
            <a:pPr algn="ctr"/>
            <a:r>
              <a:rPr lang="es-ES" sz="2400" dirty="0" smtClean="0">
                <a:ln>
                  <a:solidFill>
                    <a:srgbClr val="008E4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verían en mí solo lo material</a:t>
            </a:r>
            <a:endParaRPr lang="es-ES" sz="2400" dirty="0">
              <a:ln>
                <a:solidFill>
                  <a:srgbClr val="008E4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2" descr="imagen renderiz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70" y="6000768"/>
            <a:ext cx="1019175" cy="371475"/>
          </a:xfrm>
          <a:prstGeom prst="rect">
            <a:avLst/>
          </a:prstGeom>
          <a:noFill/>
        </p:spPr>
      </p:pic>
      <p:pic>
        <p:nvPicPr>
          <p:cNvPr id="12290" name="Picture 2" descr="LE REGAR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33950" y="0"/>
            <a:ext cx="4210050" cy="5610225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-642974" y="-285776"/>
            <a:ext cx="10358510" cy="7500990"/>
          </a:xfrm>
          <a:prstGeom prst="rect">
            <a:avLst/>
          </a:prstGeom>
          <a:gradFill flip="none" rotWithShape="1">
            <a:gsLst>
              <a:gs pos="79000">
                <a:schemeClr val="tx1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" presetID="45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7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AQ_Lago_1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14282" y="142852"/>
            <a:ext cx="8786874" cy="6572296"/>
          </a:xfrm>
          <a:prstGeom prst="rect">
            <a:avLst/>
          </a:prstGeom>
          <a:ln w="1270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5" name="3 Marcador de contenido" descr="SAQ_Lago_1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14282" y="142852"/>
            <a:ext cx="8723914" cy="6572296"/>
          </a:xfrm>
          <a:prstGeom prst="rect">
            <a:avLst/>
          </a:prstGeom>
          <a:ln w="1270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6" name="5 CuadroTexto"/>
          <p:cNvSpPr txBox="1"/>
          <p:nvPr/>
        </p:nvSpPr>
        <p:spPr>
          <a:xfrm>
            <a:off x="142844" y="142852"/>
            <a:ext cx="38576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ysClr val="windowText" lastClr="000000"/>
                </a:solidFill>
              </a:rPr>
              <a:t>Tal vez me convertiría en esclava del cuerpo y de lo superficial, queriendo encontrar la fórmula de la eterna juventud, para no envejecer jamás </a:t>
            </a:r>
            <a:endParaRPr lang="es-ES" sz="2400" dirty="0">
              <a:solidFill>
                <a:sysClr val="windowText" lastClr="000000"/>
              </a:solidFill>
            </a:endParaRPr>
          </a:p>
        </p:txBody>
      </p:sp>
      <p:pic>
        <p:nvPicPr>
          <p:cNvPr id="11268" name="Picture 4" descr="LE VISAGE DELA FEMM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41312" y="0"/>
            <a:ext cx="5102688" cy="478632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-642974" y="-285776"/>
            <a:ext cx="10358510" cy="7500990"/>
          </a:xfrm>
          <a:prstGeom prst="rect">
            <a:avLst/>
          </a:prstGeom>
          <a:gradFill flip="none" rotWithShape="1">
            <a:gsLst>
              <a:gs pos="79000">
                <a:schemeClr val="tx1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3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AQ_Lago_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44" y="142852"/>
            <a:ext cx="8858312" cy="6572296"/>
          </a:xfrm>
          <a:prstGeom prst="rect">
            <a:avLst/>
          </a:prstGeom>
          <a:ln w="127000" cap="sq">
            <a:solidFill>
              <a:schemeClr val="bg2">
                <a:lumMod val="40000"/>
                <a:lumOff val="60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5" name="3 Marcador de contenido" descr="SAQ_Lago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42852"/>
            <a:ext cx="8858312" cy="6601715"/>
          </a:xfrm>
          <a:prstGeom prst="rect">
            <a:avLst/>
          </a:prstGeom>
          <a:ln w="127000" cap="sq">
            <a:solidFill>
              <a:schemeClr val="bg2">
                <a:lumMod val="40000"/>
                <a:lumOff val="60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6" name="5 CuadroTexto"/>
          <p:cNvSpPr txBox="1"/>
          <p:nvPr/>
        </p:nvSpPr>
        <p:spPr>
          <a:xfrm>
            <a:off x="2428860" y="357166"/>
            <a:ext cx="491891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</a:rPr>
              <a:t>Dependiendo de cremas y maquillajes, </a:t>
            </a:r>
          </a:p>
          <a:p>
            <a:pPr algn="ctr"/>
            <a:r>
              <a:rPr lang="es-ES" sz="2400" dirty="0" smtClean="0">
                <a:solidFill>
                  <a:schemeClr val="bg1"/>
                </a:solidFill>
              </a:rPr>
              <a:t>Viviendo una vida superficial; en el </a:t>
            </a:r>
          </a:p>
          <a:p>
            <a:pPr algn="ctr"/>
            <a:r>
              <a:rPr lang="es-ES" sz="2400" dirty="0" smtClean="0">
                <a:solidFill>
                  <a:schemeClr val="bg1"/>
                </a:solidFill>
              </a:rPr>
              <a:t>Espejo no vería más que mi figura, </a:t>
            </a:r>
          </a:p>
          <a:p>
            <a:pPr algn="ctr"/>
            <a:r>
              <a:rPr lang="es-ES" sz="2400" dirty="0" smtClean="0">
                <a:solidFill>
                  <a:schemeClr val="bg1"/>
                </a:solidFill>
              </a:rPr>
              <a:t>No sabría quién soy en realidad...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7" name="Picture 2" descr="imagen renderiz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6050" y="5429264"/>
            <a:ext cx="1019175" cy="371475"/>
          </a:xfrm>
          <a:prstGeom prst="rect">
            <a:avLst/>
          </a:prstGeom>
          <a:noFill/>
        </p:spPr>
      </p:pic>
      <p:pic>
        <p:nvPicPr>
          <p:cNvPr id="10242" name="Picture 2" descr="LES YEUX AU CIE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714356"/>
            <a:ext cx="3505200" cy="47625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-642974" y="-285776"/>
            <a:ext cx="10358510" cy="7500990"/>
          </a:xfrm>
          <a:prstGeom prst="rect">
            <a:avLst/>
          </a:prstGeom>
          <a:gradFill flip="none" rotWithShape="1">
            <a:gsLst>
              <a:gs pos="79000">
                <a:schemeClr val="tx1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" presetID="45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49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AQ_Lago_4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142844" y="142852"/>
            <a:ext cx="8858312" cy="6715148"/>
          </a:xfrm>
          <a:prstGeom prst="rect">
            <a:avLst/>
          </a:prstGeom>
          <a:ln w="127000" cap="sq">
            <a:solidFill>
              <a:schemeClr val="accent3">
                <a:lumMod val="60000"/>
                <a:lumOff val="40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5" name="3 Marcador de contenido" descr="SAQ_Lago_4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142844" y="142852"/>
            <a:ext cx="8858312" cy="6715148"/>
          </a:xfrm>
          <a:prstGeom prst="rect">
            <a:avLst/>
          </a:prstGeom>
          <a:ln w="127000" cap="sq">
            <a:solidFill>
              <a:schemeClr val="accent3">
                <a:lumMod val="60000"/>
                <a:lumOff val="40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6" name="5 CuadroTexto"/>
          <p:cNvSpPr txBox="1"/>
          <p:nvPr/>
        </p:nvSpPr>
        <p:spPr>
          <a:xfrm>
            <a:off x="4572000" y="142852"/>
            <a:ext cx="4357718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</a:rPr>
              <a:t>Prefiero ser pequeña, diferente, estando segura </a:t>
            </a:r>
          </a:p>
          <a:p>
            <a:pPr algn="ctr"/>
            <a:r>
              <a:rPr lang="es-ES" sz="2400" dirty="0" smtClean="0">
                <a:solidFill>
                  <a:schemeClr val="bg1"/>
                </a:solidFill>
              </a:rPr>
              <a:t>De que los que me quieren, me conocen</a:t>
            </a:r>
          </a:p>
          <a:p>
            <a:pPr algn="ctr"/>
            <a:r>
              <a:rPr lang="es-ES" sz="2400" dirty="0" smtClean="0">
                <a:solidFill>
                  <a:schemeClr val="bg1"/>
                </a:solidFill>
              </a:rPr>
              <a:t/>
            </a:r>
            <a:br>
              <a:rPr lang="es-ES" sz="2400" dirty="0" smtClean="0">
                <a:solidFill>
                  <a:schemeClr val="bg1"/>
                </a:solidFill>
              </a:rPr>
            </a:br>
            <a:endParaRPr lang="es-ES" sz="1400" dirty="0">
              <a:solidFill>
                <a:schemeClr val="bg1"/>
              </a:solidFill>
            </a:endParaRPr>
          </a:p>
        </p:txBody>
      </p:sp>
      <p:pic>
        <p:nvPicPr>
          <p:cNvPr id="7" name="Picture 2" descr="imagen renderiz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5072074"/>
            <a:ext cx="1019175" cy="371475"/>
          </a:xfrm>
          <a:prstGeom prst="rect">
            <a:avLst/>
          </a:prstGeom>
          <a:noFill/>
        </p:spPr>
      </p:pic>
      <p:pic>
        <p:nvPicPr>
          <p:cNvPr id="9218" name="Picture 2" descr="TRES BEAU VIS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57222" y="0"/>
            <a:ext cx="5715000" cy="320992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-642974" y="-285776"/>
            <a:ext cx="10358510" cy="7500990"/>
          </a:xfrm>
          <a:prstGeom prst="rect">
            <a:avLst/>
          </a:prstGeom>
          <a:gradFill flip="none" rotWithShape="1">
            <a:gsLst>
              <a:gs pos="79000">
                <a:schemeClr val="tx1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000"/>
                            </p:stCondLst>
                            <p:childTnLst>
                              <p:par>
                                <p:cTn id="36" presetID="3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655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AQ_Lago_7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142844" y="142852"/>
            <a:ext cx="8858312" cy="6572296"/>
          </a:xfrm>
          <a:prstGeom prst="rect">
            <a:avLst/>
          </a:prstGeom>
          <a:ln w="127000" cap="sq">
            <a:solidFill>
              <a:srgbClr val="B8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5" name="3 Marcador de contenido" descr="SAQ_Lago_7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182107" y="142852"/>
            <a:ext cx="8819049" cy="6572296"/>
          </a:xfrm>
          <a:prstGeom prst="rect">
            <a:avLst/>
          </a:prstGeom>
          <a:ln w="127000" cap="sq">
            <a:solidFill>
              <a:srgbClr val="B8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350043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</a:rPr>
              <a:t>Si no tuviera vacíos, no tendría necesidad de amar y sentirme amada, y sería una persona  indiferente  ,eso me aterra, no quiero pensar lo que es vivir sin amor</a:t>
            </a:r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8194" name="Picture 2" descr="TUBE LE VISAGE A MOITIER CACH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0" y="-142900"/>
            <a:ext cx="5105604" cy="724995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-642974" y="-285776"/>
            <a:ext cx="10358510" cy="7500990"/>
          </a:xfrm>
          <a:prstGeom prst="rect">
            <a:avLst/>
          </a:prstGeom>
          <a:gradFill flip="none" rotWithShape="1">
            <a:gsLst>
              <a:gs pos="79000">
                <a:schemeClr val="tx1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45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AQ_Lago_9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142844" y="105432"/>
            <a:ext cx="8858312" cy="6589199"/>
          </a:xfrm>
          <a:prstGeom prst="rect">
            <a:avLst/>
          </a:prstGeom>
          <a:ln w="127000" cap="sq">
            <a:solidFill>
              <a:srgbClr val="FFC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5" name="3 Marcador de contenido" descr="SAQ_Lago_9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214282" y="142852"/>
            <a:ext cx="8786874" cy="6590732"/>
          </a:xfrm>
          <a:prstGeom prst="rect">
            <a:avLst/>
          </a:prstGeom>
          <a:ln w="127000" cap="sq">
            <a:solidFill>
              <a:srgbClr val="FFC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6" name="5 CuadroTexto"/>
          <p:cNvSpPr txBox="1"/>
          <p:nvPr/>
        </p:nvSpPr>
        <p:spPr>
          <a:xfrm>
            <a:off x="2214546" y="142852"/>
            <a:ext cx="442307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dirty="0" smtClean="0">
                <a:solidFill>
                  <a:sysClr val="windowText" lastClr="000000"/>
                </a:solidFill>
              </a:rPr>
              <a:t>Si por ello mismo nos creó Dios, más aún</a:t>
            </a:r>
          </a:p>
          <a:p>
            <a:pPr algn="ctr"/>
            <a:r>
              <a:rPr lang="es-ES" sz="2000" dirty="0" smtClean="0">
                <a:solidFill>
                  <a:sysClr val="windowText" lastClr="000000"/>
                </a:solidFill>
              </a:rPr>
              <a:t>Fue tan grande su amor, que experimentó </a:t>
            </a:r>
          </a:p>
          <a:p>
            <a:pPr algn="ctr"/>
            <a:r>
              <a:rPr lang="es-ES" sz="2000" dirty="0" smtClean="0">
                <a:solidFill>
                  <a:sysClr val="windowText" lastClr="000000"/>
                </a:solidFill>
              </a:rPr>
              <a:t>El más grande dolor, tan solo por amor</a:t>
            </a:r>
            <a:endParaRPr lang="es-ES" sz="2000" dirty="0">
              <a:solidFill>
                <a:sysClr val="windowText" lastClr="000000"/>
              </a:solidFill>
            </a:endParaRPr>
          </a:p>
        </p:txBody>
      </p:sp>
      <p:pic>
        <p:nvPicPr>
          <p:cNvPr id="7" name="Picture 2" descr="imagen renderizad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04" y="4857760"/>
            <a:ext cx="1019175" cy="371475"/>
          </a:xfrm>
          <a:prstGeom prst="rect">
            <a:avLst/>
          </a:prstGeom>
          <a:noFill/>
        </p:spPr>
      </p:pic>
      <p:pic>
        <p:nvPicPr>
          <p:cNvPr id="6146" name="Picture 2" descr="TUBE UN  L'OEIL"/>
          <p:cNvPicPr>
            <a:picLocks noChangeAspect="1" noChangeArrowheads="1"/>
          </p:cNvPicPr>
          <p:nvPr/>
        </p:nvPicPr>
        <p:blipFill>
          <a:blip r:embed="rId5"/>
          <a:srcRect r="10802"/>
          <a:stretch>
            <a:fillRect/>
          </a:stretch>
        </p:blipFill>
        <p:spPr bwMode="auto">
          <a:xfrm>
            <a:off x="3071802" y="857232"/>
            <a:ext cx="6072198" cy="3857628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-642974" y="-285776"/>
            <a:ext cx="10358510" cy="7500990"/>
          </a:xfrm>
          <a:prstGeom prst="rect">
            <a:avLst/>
          </a:prstGeom>
          <a:gradFill flip="none" rotWithShape="1">
            <a:gsLst>
              <a:gs pos="79000">
                <a:schemeClr val="tx1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" presetID="3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775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AQ_Lago_8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142844" y="142852"/>
            <a:ext cx="8858312" cy="6572296"/>
          </a:xfrm>
          <a:prstGeom prst="rect">
            <a:avLst/>
          </a:prstGeom>
          <a:ln w="12700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5" name="3 Marcador de contenido" descr="SAQ_Lago_8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142844" y="142852"/>
            <a:ext cx="8858312" cy="6572295"/>
          </a:xfrm>
          <a:prstGeom prst="rect">
            <a:avLst/>
          </a:prstGeom>
          <a:ln w="12700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6" name="5 CuadroTexto"/>
          <p:cNvSpPr txBox="1"/>
          <p:nvPr/>
        </p:nvSpPr>
        <p:spPr>
          <a:xfrm>
            <a:off x="285720" y="214290"/>
            <a:ext cx="2571768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ysClr val="windowText" lastClr="000000"/>
                </a:solidFill>
              </a:rPr>
              <a:t>Sin experimentar esa necesidad de ser amada </a:t>
            </a:r>
          </a:p>
          <a:p>
            <a:pPr algn="ctr"/>
            <a:r>
              <a:rPr lang="es-ES" sz="2400" dirty="0" smtClean="0">
                <a:solidFill>
                  <a:sysClr val="windowText" lastClr="000000"/>
                </a:solidFill>
              </a:rPr>
              <a:t>Y  los enormes deseos de dar amor...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2" descr="imagen renderiz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5643578"/>
            <a:ext cx="1019175" cy="371475"/>
          </a:xfrm>
          <a:prstGeom prst="rect">
            <a:avLst/>
          </a:prstGeom>
          <a:noFill/>
        </p:spPr>
      </p:pic>
      <p:pic>
        <p:nvPicPr>
          <p:cNvPr id="7170" name="Picture 2" descr="TUBE LES MAIN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00166" y="1571609"/>
            <a:ext cx="7929586" cy="5286391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-642974" y="-285776"/>
            <a:ext cx="10358510" cy="7500990"/>
          </a:xfrm>
          <a:prstGeom prst="rect">
            <a:avLst/>
          </a:prstGeom>
          <a:gradFill flip="none" rotWithShape="1">
            <a:gsLst>
              <a:gs pos="79000">
                <a:schemeClr val="tx1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3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25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AQ_Lago_16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142844" y="142852"/>
            <a:ext cx="8786874" cy="6500858"/>
          </a:xfrm>
          <a:prstGeom prst="rect">
            <a:avLst/>
          </a:prstGeom>
          <a:ln w="1270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5" name="3 Marcador de contenido" descr="SAQ_Lago_16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142844" y="142852"/>
            <a:ext cx="8858312" cy="6572296"/>
          </a:xfrm>
          <a:prstGeom prst="rect">
            <a:avLst/>
          </a:prstGeom>
          <a:ln w="1270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6" name="5 CuadroTexto"/>
          <p:cNvSpPr txBox="1"/>
          <p:nvPr/>
        </p:nvSpPr>
        <p:spPr>
          <a:xfrm>
            <a:off x="3929058" y="428604"/>
            <a:ext cx="357443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soy perfecta y le doy gracias a Dios, 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mi imperfección le da sentido a mi vida,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me invita luchar cada día por ser mejor.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2" descr="imagen renderiz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64" y="5000636"/>
            <a:ext cx="1019175" cy="371475"/>
          </a:xfrm>
          <a:prstGeom prst="rect">
            <a:avLst/>
          </a:prstGeom>
          <a:noFill/>
        </p:spPr>
      </p:pic>
      <p:pic>
        <p:nvPicPr>
          <p:cNvPr id="4098" name="Picture 2" descr="UN BEAU VIS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42908" y="0"/>
            <a:ext cx="4762500" cy="46101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-642974" y="-285776"/>
            <a:ext cx="10358510" cy="7500990"/>
          </a:xfrm>
          <a:prstGeom prst="rect">
            <a:avLst/>
          </a:prstGeom>
          <a:gradFill flip="none" rotWithShape="1">
            <a:gsLst>
              <a:gs pos="79000">
                <a:schemeClr val="tx1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45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33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www.FOTOFRONTERA.com - Escenarios Naturales 5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142844" y="0"/>
            <a:ext cx="8858312" cy="6715148"/>
          </a:xfrm>
          <a:prstGeom prst="rect">
            <a:avLst/>
          </a:prstGeom>
          <a:ln w="1270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5" name="3 Marcador de contenido" descr="www.FOTOFRONTERA.com - Escenarios Naturales 5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142844" y="0"/>
            <a:ext cx="8858248" cy="6858000"/>
          </a:xfrm>
          <a:prstGeom prst="rect">
            <a:avLst/>
          </a:prstGeom>
          <a:ln w="1270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6" name="5 CuadroTexto"/>
          <p:cNvSpPr txBox="1"/>
          <p:nvPr/>
        </p:nvSpPr>
        <p:spPr>
          <a:xfrm>
            <a:off x="0" y="142852"/>
            <a:ext cx="54292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Gracias Dios, por mi imperfección, 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pon en mí solo el toque de tu perfección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"El Amor" </a:t>
            </a:r>
            <a:r>
              <a:rPr lang="es-ES" sz="2400" dirty="0" smtClean="0"/>
              <a:t/>
            </a:r>
            <a:br>
              <a:rPr lang="es-ES" sz="2400" dirty="0" smtClean="0"/>
            </a:br>
            <a:endParaRPr lang="es-ES" sz="2400" dirty="0"/>
          </a:p>
        </p:txBody>
      </p:sp>
      <p:pic>
        <p:nvPicPr>
          <p:cNvPr id="7" name="Picture 2" descr="imagen renderiz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5072074"/>
            <a:ext cx="1019175" cy="371475"/>
          </a:xfrm>
          <a:prstGeom prst="rect">
            <a:avLst/>
          </a:prstGeom>
          <a:noFill/>
        </p:spPr>
      </p:pic>
      <p:pic>
        <p:nvPicPr>
          <p:cNvPr id="3074" name="Picture 2" descr="VISAGE ET FLEURS BLANCH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29000" y="1143000"/>
            <a:ext cx="5715000" cy="5715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-642974" y="-285776"/>
            <a:ext cx="10358510" cy="7500990"/>
          </a:xfrm>
          <a:prstGeom prst="rect">
            <a:avLst/>
          </a:prstGeom>
          <a:gradFill flip="none" rotWithShape="1">
            <a:gsLst>
              <a:gs pos="79000">
                <a:schemeClr val="tx1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9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www.FOTOFRONTERA.com - Escenarios Naturales 6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750844"/>
          </a:xfrm>
          <a:prstGeom prst="rect">
            <a:avLst/>
          </a:prstGeom>
          <a:ln w="1270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7" name="Picture 2" descr="imagen renderiz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3429000"/>
            <a:ext cx="1019175" cy="371475"/>
          </a:xfrm>
          <a:prstGeom prst="rect">
            <a:avLst/>
          </a:prstGeom>
          <a:noFill/>
        </p:spPr>
      </p:pic>
      <p:pic>
        <p:nvPicPr>
          <p:cNvPr id="2050" name="Picture 2" descr="imagen renderizad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740193">
            <a:off x="494459" y="5196539"/>
            <a:ext cx="1676400" cy="742951"/>
          </a:xfrm>
          <a:prstGeom prst="rect">
            <a:avLst/>
          </a:prstGeom>
          <a:noFill/>
        </p:spPr>
      </p:pic>
      <p:pic>
        <p:nvPicPr>
          <p:cNvPr id="2052" name="Picture 4" descr="Image du Blog nikkograff.centerblog.net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627551">
            <a:off x="3757374" y="328357"/>
            <a:ext cx="5715000" cy="5715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-642974" y="-285776"/>
            <a:ext cx="10358510" cy="7500990"/>
          </a:xfrm>
          <a:prstGeom prst="rect">
            <a:avLst/>
          </a:prstGeom>
          <a:gradFill flip="none" rotWithShape="1">
            <a:gsLst>
              <a:gs pos="79000">
                <a:schemeClr val="tx1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no-soy-perfecta--gracias-senor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no-soy-perfecta--gracias-senor-milespowerpoints.com</Template>
  <TotalTime>0</TotalTime>
  <Words>474</Words>
  <Application>Microsoft Office PowerPoint</Application>
  <PresentationFormat>Presentación en pantalla (4:3)</PresentationFormat>
  <Paragraphs>58</Paragraphs>
  <Slides>20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no-soy-perfecta--gracias-senor-milespowerpoints.com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130</cp:revision>
  <dcterms:created xsi:type="dcterms:W3CDTF">2016-12-20T16:26:51Z</dcterms:created>
  <dcterms:modified xsi:type="dcterms:W3CDTF">2016-12-21T12:26:10Z</dcterms:modified>
</cp:coreProperties>
</file>