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4" r:id="rId4"/>
    <p:sldId id="257" r:id="rId5"/>
    <p:sldId id="275" r:id="rId6"/>
    <p:sldId id="258" r:id="rId7"/>
    <p:sldId id="276" r:id="rId8"/>
    <p:sldId id="259" r:id="rId9"/>
    <p:sldId id="277" r:id="rId10"/>
    <p:sldId id="260" r:id="rId11"/>
    <p:sldId id="285" r:id="rId12"/>
    <p:sldId id="261" r:id="rId13"/>
    <p:sldId id="278" r:id="rId14"/>
    <p:sldId id="262" r:id="rId15"/>
    <p:sldId id="279" r:id="rId16"/>
    <p:sldId id="263" r:id="rId17"/>
    <p:sldId id="280" r:id="rId18"/>
    <p:sldId id="264" r:id="rId19"/>
    <p:sldId id="281" r:id="rId20"/>
    <p:sldId id="265" r:id="rId21"/>
    <p:sldId id="283" r:id="rId22"/>
    <p:sldId id="266" r:id="rId23"/>
    <p:sldId id="284" r:id="rId24"/>
    <p:sldId id="267" r:id="rId25"/>
    <p:sldId id="269" r:id="rId26"/>
    <p:sldId id="286" r:id="rId2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OXVC0lSX0sAimI7rprv/w==" hashData="7BwHTA6+q9xHIdXXgar/5v/b834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DC29D"/>
    <a:srgbClr val="FFB089"/>
    <a:srgbClr val="FFA679"/>
    <a:srgbClr val="F4D4A6"/>
    <a:srgbClr val="C0D498"/>
    <a:srgbClr val="FF9966"/>
    <a:srgbClr val="EAC5C4"/>
    <a:srgbClr val="003300"/>
    <a:srgbClr val="35594E"/>
    <a:srgbClr val="5D9D8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25" autoAdjust="0"/>
  </p:normalViewPr>
  <p:slideViewPr>
    <p:cSldViewPr>
      <p:cViewPr varScale="1">
        <p:scale>
          <a:sx n="54" d="100"/>
          <a:sy n="54" d="100"/>
        </p:scale>
        <p:origin x="-78" y="-13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CFB-7823-468D-84FA-FE3EE0F298FA}" type="datetimeFigureOut">
              <a:rPr lang="es-ES" smtClean="0"/>
              <a:pPr/>
              <a:t>03/06/2018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4532-9219-4306-AB7F-3D23B288F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3D9FCFB-7823-468D-84FA-FE3EE0F298FA}" type="datetimeFigureOut">
              <a:rPr lang="es-ES" smtClean="0"/>
              <a:pPr/>
              <a:t>03/06/2018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2944532-9219-4306-AB7F-3D23B288F8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500" advClick="0" advTm="0"/>
    </mc:Choice>
    <mc:Fallback>
      <p:transition spd="slow" advClick="0" advTm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59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29" name="Picture 29" descr="E:\PPS DE CREACION PROPIA - EXCLUSIVOS\- Qué pasaría\Imágenes\1 - 60251_4500848200485_161847123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  <a:ln w="101600" cmpd="tri">
            <a:noFill/>
          </a:ln>
        </p:spPr>
      </p:pic>
      <p:pic>
        <p:nvPicPr>
          <p:cNvPr id="25626" name="Picture 2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987574"/>
            <a:ext cx="3474019" cy="864096"/>
          </a:xfrm>
          <a:prstGeom prst="rect">
            <a:avLst/>
          </a:prstGeom>
          <a:noFill/>
          <a:effectLst>
            <a:innerShdw blurRad="63500" dist="127000">
              <a:srgbClr val="404F21">
                <a:alpha val="50000"/>
              </a:srgbClr>
            </a:innerShdw>
          </a:effectLst>
        </p:spPr>
      </p:pic>
      <p:pic>
        <p:nvPicPr>
          <p:cNvPr id="25628" name="Picture 2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67494"/>
            <a:ext cx="1939808" cy="855417"/>
          </a:xfrm>
          <a:prstGeom prst="rect">
            <a:avLst/>
          </a:prstGeom>
          <a:noFill/>
          <a:effectLst>
            <a:innerShdw blurRad="127000" dist="190500" dir="3000000">
              <a:srgbClr val="404F21">
                <a:alpha val="50000"/>
              </a:srgbClr>
            </a:innerShdw>
          </a:effectLst>
        </p:spPr>
      </p:pic>
      <p:pic>
        <p:nvPicPr>
          <p:cNvPr id="25631" name="Picture 31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515966"/>
            <a:ext cx="2066925" cy="390526"/>
          </a:xfrm>
          <a:prstGeom prst="rect">
            <a:avLst/>
          </a:prstGeom>
          <a:noFill/>
          <a:effectLst>
            <a:outerShdw blurRad="50800" dist="127000" dir="5400000" algn="ctr" rotWithShape="0">
              <a:srgbClr val="404F21">
                <a:alpha val="43000"/>
              </a:srgbClr>
            </a:outerShdw>
          </a:effectLst>
        </p:spPr>
      </p:pic>
      <p:grpSp>
        <p:nvGrpSpPr>
          <p:cNvPr id="104" name="36 Grupo"/>
          <p:cNvGrpSpPr/>
          <p:nvPr/>
        </p:nvGrpSpPr>
        <p:grpSpPr>
          <a:xfrm flipH="1">
            <a:off x="0" y="1446602"/>
            <a:ext cx="2627784" cy="2250297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05" name="10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6" name="10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7" name="27 Grupo"/>
          <p:cNvGrpSpPr/>
          <p:nvPr/>
        </p:nvGrpSpPr>
        <p:grpSpPr>
          <a:xfrm flipH="1">
            <a:off x="0" y="1071552"/>
            <a:ext cx="3131840" cy="300039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08" name="10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9" name="10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0" name="39 Grupo"/>
          <p:cNvGrpSpPr/>
          <p:nvPr/>
        </p:nvGrpSpPr>
        <p:grpSpPr>
          <a:xfrm>
            <a:off x="6516216" y="1393023"/>
            <a:ext cx="2627784" cy="2250297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11" name="11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2" name="11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3" name="11 Grupo"/>
          <p:cNvGrpSpPr/>
          <p:nvPr/>
        </p:nvGrpSpPr>
        <p:grpSpPr>
          <a:xfrm rot="5400000">
            <a:off x="3286124" y="-714373"/>
            <a:ext cx="2571753" cy="9144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14" name="11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5" name="11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6" name="115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17" name="11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8" name="11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9" name="118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20" name="11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1" name="12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2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23" name="12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4" name="12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5" name="33 Grupo"/>
          <p:cNvGrpSpPr/>
          <p:nvPr/>
        </p:nvGrpSpPr>
        <p:grpSpPr>
          <a:xfrm>
            <a:off x="5292080" y="589345"/>
            <a:ext cx="3851920" cy="3904088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26" name="12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7" name="12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8" name="23 Grupo"/>
          <p:cNvGrpSpPr/>
          <p:nvPr/>
        </p:nvGrpSpPr>
        <p:grpSpPr>
          <a:xfrm flipH="1">
            <a:off x="0" y="589346"/>
            <a:ext cx="3779912" cy="3971934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29" name="1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0" name="1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1" name="23 Grupo"/>
          <p:cNvGrpSpPr/>
          <p:nvPr/>
        </p:nvGrpSpPr>
        <p:grpSpPr>
          <a:xfrm rot="5400000" flipH="1">
            <a:off x="3502149" y="-2458541"/>
            <a:ext cx="2211710" cy="712879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32" name="1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3" name="1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4" name="27 Grupo"/>
          <p:cNvGrpSpPr/>
          <p:nvPr/>
        </p:nvGrpSpPr>
        <p:grpSpPr>
          <a:xfrm rot="5400000" flipH="1">
            <a:off x="3718173" y="-1666453"/>
            <a:ext cx="1851670" cy="518457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35" name="1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6" name="1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7" name="36 Grupo"/>
          <p:cNvGrpSpPr/>
          <p:nvPr/>
        </p:nvGrpSpPr>
        <p:grpSpPr>
          <a:xfrm rot="5400000" flipH="1">
            <a:off x="3898193" y="-1270409"/>
            <a:ext cx="1563638" cy="410445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38" name="1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9" name="1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0" name="23 Grupo"/>
          <p:cNvGrpSpPr/>
          <p:nvPr/>
        </p:nvGrpSpPr>
        <p:grpSpPr>
          <a:xfrm rot="5400000">
            <a:off x="3470337" y="361045"/>
            <a:ext cx="2211710" cy="73532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41" name="1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2" name="1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3" name="27 Grupo"/>
          <p:cNvGrpSpPr/>
          <p:nvPr/>
        </p:nvGrpSpPr>
        <p:grpSpPr>
          <a:xfrm rot="5400000">
            <a:off x="3646164" y="1409357"/>
            <a:ext cx="1851673" cy="5616624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44" name="14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5" name="14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6" name="36 Grupo"/>
          <p:cNvGrpSpPr/>
          <p:nvPr/>
        </p:nvGrpSpPr>
        <p:grpSpPr>
          <a:xfrm rot="5400000">
            <a:off x="3818776" y="2244851"/>
            <a:ext cx="1563639" cy="4233661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47" name="14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8" name="14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9" name="30 Grupo"/>
          <p:cNvGrpSpPr/>
          <p:nvPr/>
        </p:nvGrpSpPr>
        <p:grpSpPr>
          <a:xfrm>
            <a:off x="5940152" y="1071552"/>
            <a:ext cx="3203848" cy="2893239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50" name="14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1" name="15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5D9D8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5" name="5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50">
    <p:sndAc>
      <p:stSnd>
        <p:snd r:embed="rId2" name="Secret Garden -  Poé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707"/>
            <a:ext cx="9144000" cy="513208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PPS DE CREACION PROPIA - EXCLUSIVOS\- Qué pasaría\Imágenes\movimiento-de-15-Mel-país-luis-sevillanomadrid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95486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un día despertamos dándonos cuenta de que somos mayoría?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707"/>
            <a:ext cx="9144000" cy="513208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822"/>
            <a:ext cx="9144000" cy="512185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23528" y="267494"/>
            <a:ext cx="4824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de pronto una injusticia, solo una, es repudiada por todos, todos que somos todos, no unos, </a:t>
            </a:r>
            <a:endParaRPr lang="es-ES" sz="2000" b="1" dirty="0" smtClean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0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algunos, sino todos?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723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283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355976" y="627534"/>
            <a:ext cx="45182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en vez de seguir divididos nos multiplicamos, nos sumamos y restamos al enemigo que interrumpe nuestro paso?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382"/>
            <a:ext cx="9144000" cy="51267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716016" y="507798"/>
            <a:ext cx="41044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nos organizáramos y al mismo tiempo enfrentáramos sin armas, en silencio, </a:t>
            </a:r>
            <a:r>
              <a:rPr lang="es-ES" sz="2000" b="1" dirty="0" smtClean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</a:t>
            </a:r>
            <a:r>
              <a:rPr lang="es-ES" sz="2000" b="1" dirty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multitudes, en millones de miradas la cara de los opresores, sin vivas, sin aplausos, </a:t>
            </a:r>
            <a:endParaRPr lang="es-ES" sz="2000" b="1" dirty="0" smtClean="0">
              <a:ln>
                <a:solidFill>
                  <a:srgbClr val="FF1D22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</a:t>
            </a:r>
            <a:r>
              <a:rPr lang="es-ES" sz="2000" b="1" dirty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sonrisas, sin palmadas en los hombros, sin cánticos </a:t>
            </a:r>
            <a:r>
              <a:rPr lang="es-ES" sz="2000" b="1" dirty="0" smtClean="0">
                <a:ln>
                  <a:solidFill>
                    <a:srgbClr val="FF1D22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partidistas?</a:t>
            </a:r>
            <a:endParaRPr lang="es-ES" sz="2000" b="1" dirty="0">
              <a:ln>
                <a:solidFill>
                  <a:srgbClr val="FF1D22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1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43" y="0"/>
            <a:ext cx="910891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85199206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43" y="0"/>
            <a:ext cx="910891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516216" y="627534"/>
            <a:ext cx="21419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yo pidiese por </a:t>
            </a:r>
            <a:r>
              <a:rPr lang="es-ES" sz="20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 que </a:t>
            </a:r>
            <a:r>
              <a:rPr lang="es-ES" sz="20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estás tan lejos, y </a:t>
            </a:r>
            <a:r>
              <a:rPr lang="es-ES" sz="20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tú </a:t>
            </a:r>
            <a:r>
              <a:rPr lang="es-ES" sz="20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mí que estoy tan lejos, y ambos por los otros que están muy lejos y los otros por nosotros aunque estemos lejos?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DE CREACION PROPIA - EXCLUSIVOS\- Qué pasaría\Imágenes\12 - free-hdwallpapers.com-wallpapers-nature-122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95936" y="48351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el grito de un continente fuese el grito de todos los continentes?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0" y="0"/>
            <a:ext cx="9131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137"/>
            <a:ext cx="9144000" cy="513620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796136" y="339502"/>
            <a:ext cx="26460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9B3903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9B3903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pusiésemos el cuerpo en vez de lamentarnos?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572"/>
            <a:ext cx="9144000" cy="51389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4121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95936" y="293179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rompemos las fronteras y avanzamos y avanzamos y avanzamos y avanzamos?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Qué pasaría\Imágenes\19 - imagenes-lindas-de-rosas-para-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1347614"/>
            <a:ext cx="237626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Qué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quemamos todas las banderas para tener solo una,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nuestra,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todos,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mejor ninguna porque no la necesitamos?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C5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6146" name="Picture 2" descr="E:\PPS DE CREACION PROPIA - EXCLUSIVOS\- Qué pasaría\Imágenes\20 - orig_587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608"/>
            <a:ext cx="9144000" cy="514610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228184" y="1707654"/>
            <a:ext cx="1709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 si de pronto dejamos de ser patriotas para ser humanos?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572"/>
            <a:ext cx="9144000" cy="51389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4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91"/>
            <a:ext cx="9144000" cy="514200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331640" y="771549"/>
            <a:ext cx="1148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sé...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932111" y="1002382"/>
            <a:ext cx="2438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 </a:t>
            </a:r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pregunto yo, </a:t>
            </a:r>
            <a:endParaRPr lang="es-ES" sz="2400" b="1" dirty="0" smtClean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1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588224" y="3867894"/>
            <a:ext cx="2160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4C00"/>
                  </a:solidFill>
                </a:ln>
                <a:solidFill>
                  <a:srgbClr val="AACD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</a:t>
            </a:r>
            <a:r>
              <a:rPr lang="es-ES" sz="2400" b="1" dirty="0">
                <a:ln>
                  <a:solidFill>
                    <a:srgbClr val="004C00"/>
                  </a:solidFill>
                </a:ln>
                <a:solidFill>
                  <a:srgbClr val="AACD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pasaría?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5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694" y="4572"/>
            <a:ext cx="9144000" cy="513892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728354" y="2035968"/>
            <a:ext cx="13035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Junio 2018</a:t>
            </a:r>
            <a:endParaRPr lang="es-ES" sz="2000" b="1" dirty="0">
              <a:solidFill>
                <a:srgbClr val="FFBE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95737" y="2931790"/>
            <a:ext cx="274786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</a:t>
            </a:r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</a:t>
            </a:r>
            <a:r>
              <a:rPr lang="es-ES" sz="2000" b="1" dirty="0" err="1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Secret</a:t>
            </a:r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Garden</a:t>
            </a:r>
          </a:p>
          <a:p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</a:t>
            </a:r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dirty="0" err="1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Poeme</a:t>
            </a:r>
            <a:endParaRPr lang="es-ES" sz="2000" b="1" dirty="0" smtClean="0">
              <a:solidFill>
                <a:srgbClr val="FFBE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 smtClean="0">
              <a:solidFill>
                <a:srgbClr val="FFBE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 smtClean="0">
              <a:solidFill>
                <a:srgbClr val="FFBE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b="1" dirty="0" smtClean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Mario Benedetti</a:t>
            </a:r>
            <a:endParaRPr lang="es-ES" sz="2000" b="1" dirty="0">
              <a:solidFill>
                <a:srgbClr val="FFBE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7740352" y="3424129"/>
            <a:ext cx="1103350" cy="1461169"/>
            <a:chOff x="7668343" y="3424129"/>
            <a:chExt cx="1175360" cy="1461169"/>
          </a:xfrm>
        </p:grpSpPr>
        <p:sp>
          <p:nvSpPr>
            <p:cNvPr id="5" name="CuadroTexto 4"/>
            <p:cNvSpPr txBox="1"/>
            <p:nvPr/>
          </p:nvSpPr>
          <p:spPr>
            <a:xfrm>
              <a:off x="7668344" y="4515966"/>
              <a:ext cx="11673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b="1" dirty="0" smtClean="0">
                  <a:solidFill>
                    <a:srgbClr val="FFBE7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Margarita</a:t>
              </a:r>
              <a:endParaRPr lang="es-ES" b="1" dirty="0">
                <a:solidFill>
                  <a:srgbClr val="FFBE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668343" y="3424129"/>
              <a:ext cx="1175360" cy="109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11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DC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DC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B0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B0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A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A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  <p:bldP spid="13" grpId="0" animBg="1"/>
      <p:bldP spid="10" grpId="0" animBg="1"/>
      <p:bldP spid="11" grpId="0" animBg="1"/>
      <p:bldP spid="9" grpId="0" animBg="1"/>
      <p:bldP spid="8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959</TotalTime>
  <Words>291</Words>
  <Application>Microsoft Office PowerPoint</Application>
  <PresentationFormat>Presentación en pantalla (16:9)</PresentationFormat>
  <Paragraphs>28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89</cp:revision>
  <dcterms:created xsi:type="dcterms:W3CDTF">2018-05-30T17:07:30Z</dcterms:created>
  <dcterms:modified xsi:type="dcterms:W3CDTF">2018-06-03T18:17:11Z</dcterms:modified>
</cp:coreProperties>
</file>