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256" r:id="rId3"/>
    <p:sldId id="273" r:id="rId4"/>
    <p:sldId id="257" r:id="rId5"/>
    <p:sldId id="258" r:id="rId6"/>
    <p:sldId id="274" r:id="rId7"/>
    <p:sldId id="259" r:id="rId8"/>
    <p:sldId id="275" r:id="rId9"/>
    <p:sldId id="260" r:id="rId10"/>
    <p:sldId id="276" r:id="rId11"/>
    <p:sldId id="261" r:id="rId12"/>
    <p:sldId id="262" r:id="rId13"/>
    <p:sldId id="285" r:id="rId14"/>
    <p:sldId id="277" r:id="rId15"/>
    <p:sldId id="263" r:id="rId16"/>
    <p:sldId id="286" r:id="rId17"/>
    <p:sldId id="264" r:id="rId18"/>
    <p:sldId id="278" r:id="rId19"/>
    <p:sldId id="265" r:id="rId20"/>
    <p:sldId id="279" r:id="rId21"/>
    <p:sldId id="266" r:id="rId22"/>
    <p:sldId id="287" r:id="rId23"/>
    <p:sldId id="280" r:id="rId24"/>
    <p:sldId id="267" r:id="rId25"/>
    <p:sldId id="288" r:id="rId26"/>
    <p:sldId id="281" r:id="rId27"/>
    <p:sldId id="268" r:id="rId28"/>
    <p:sldId id="289" r:id="rId29"/>
    <p:sldId id="282" r:id="rId30"/>
    <p:sldId id="269" r:id="rId31"/>
    <p:sldId id="290" r:id="rId32"/>
    <p:sldId id="283" r:id="rId33"/>
    <p:sldId id="270" r:id="rId34"/>
    <p:sldId id="291" r:id="rId35"/>
    <p:sldId id="284" r:id="rId36"/>
    <p:sldId id="271" r:id="rId37"/>
    <p:sldId id="292" r:id="rId38"/>
  </p:sldIdLst>
  <p:sldSz cx="9144000" cy="5143500" type="screen16x9"/>
  <p:notesSz cx="6858000" cy="9144000"/>
  <p:embeddedFontLst>
    <p:embeddedFont>
      <p:font typeface="Calibri" panose="020F0502020204030204" pitchFamily="34" charset="0"/>
      <p:regular r:id="rId39"/>
      <p:bold r:id="rId40"/>
      <p:italic r:id="rId41"/>
      <p:boldItalic r:id="rId42"/>
    </p:embeddedFont>
    <p:embeddedFont>
      <p:font typeface="Script MT Bold" panose="03040602040607080904" pitchFamily="66" charset="0"/>
      <p:bold r:id="rId43"/>
    </p:embeddedFont>
    <p:embeddedFont>
      <p:font typeface="Copyist" panose="02000500000000020004" pitchFamily="2" charset="0"/>
      <p:regular r:id="rId44"/>
    </p:embeddedFont>
    <p:embeddedFont>
      <p:font typeface="Vivaldi" panose="03020602050506090804" pitchFamily="66" charset="0"/>
      <p:italic r:id="rId45"/>
    </p:embeddedFont>
    <p:embeddedFont>
      <p:font typeface="Kristen ITC" panose="03050502040202030202" pitchFamily="66" charset="0"/>
      <p:regular r:id="rId46"/>
    </p:embeddedFont>
    <p:embeddedFont>
      <p:font typeface="Harrington" panose="04040505050A02020702" pitchFamily="82" charset="0"/>
      <p:regular r:id="rId47"/>
    </p:embeddedFont>
  </p:embeddedFontLst>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DGHLRLB+uolEbEJmQ4/CHg==" hashData="rAFUEqy4rZ+UCMA/87GWgJrST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5413B"/>
    <a:srgbClr val="94816C"/>
    <a:srgbClr val="AEA090"/>
    <a:srgbClr val="C5BBAF"/>
    <a:srgbClr val="A6A589"/>
    <a:srgbClr val="8088A8"/>
    <a:srgbClr val="FCE0C8"/>
    <a:srgbClr val="989AA2"/>
    <a:srgbClr val="BAB1D9"/>
    <a:srgbClr val="C4C2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953" autoAdjust="0"/>
  </p:normalViewPr>
  <p:slideViewPr>
    <p:cSldViewPr>
      <p:cViewPr varScale="1">
        <p:scale>
          <a:sx n="60" d="100"/>
          <a:sy n="60" d="100"/>
        </p:scale>
        <p:origin x="-90" y="-1512"/>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font" Target="fonts/font1.fntdata"/><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font" Target="fonts/font4.fntdata"/><Relationship Id="rId47" Type="http://schemas.openxmlformats.org/officeDocument/2006/relationships/font" Target="fonts/font9.fntdata"/><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8.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font" Target="fonts/font2.fntdata"/><Relationship Id="rId45" Type="http://schemas.openxmlformats.org/officeDocument/2006/relationships/font" Target="fonts/font7.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6.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5.fntdata"/><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F83BC62-A614-486F-ABCA-F2C4CF6CB344}" type="datetimeFigureOut">
              <a:rPr lang="es-ES" smtClean="0"/>
              <a:pPr/>
              <a:t>21/02/2020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C8A100E-C44C-4320-8588-9E867FFACFB5}" type="slidenum">
              <a:rPr lang="es-ES" smtClean="0"/>
              <a:pPr/>
              <a:t>‹Nº›</a:t>
            </a:fld>
            <a:endParaRPr lang="es-ES"/>
          </a:p>
        </p:txBody>
      </p:sp>
    </p:spTree>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F83BC62-A614-486F-ABCA-F2C4CF6CB344}" type="datetimeFigureOut">
              <a:rPr lang="es-ES" smtClean="0"/>
              <a:pPr/>
              <a:t>21/02/2020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C8A100E-C44C-4320-8588-9E867FFACFB5}" type="slidenum">
              <a:rPr lang="es-ES" smtClean="0"/>
              <a:pPr/>
              <a:t>‹Nº›</a:t>
            </a:fld>
            <a:endParaRPr lang="es-ES"/>
          </a:p>
        </p:txBody>
      </p:sp>
    </p:spTree>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F83BC62-A614-486F-ABCA-F2C4CF6CB344}" type="datetimeFigureOut">
              <a:rPr lang="es-ES" smtClean="0"/>
              <a:pPr/>
              <a:t>21/02/2020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C8A100E-C44C-4320-8588-9E867FFACFB5}" type="slidenum">
              <a:rPr lang="es-ES" smtClean="0"/>
              <a:pPr/>
              <a:t>‹Nº›</a:t>
            </a:fld>
            <a:endParaRPr lang="es-ES"/>
          </a:p>
        </p:txBody>
      </p:sp>
    </p:spTree>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F83BC62-A614-486F-ABCA-F2C4CF6CB344}" type="datetimeFigureOut">
              <a:rPr lang="es-ES" smtClean="0"/>
              <a:pPr/>
              <a:t>21/02/2020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C8A100E-C44C-4320-8588-9E867FFACFB5}" type="slidenum">
              <a:rPr lang="es-ES" smtClean="0"/>
              <a:pPr/>
              <a:t>‹Nº›</a:t>
            </a:fld>
            <a:endParaRPr lang="es-ES"/>
          </a:p>
        </p:txBody>
      </p:sp>
    </p:spTree>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F83BC62-A614-486F-ABCA-F2C4CF6CB344}" type="datetimeFigureOut">
              <a:rPr lang="es-ES" smtClean="0"/>
              <a:pPr/>
              <a:t>21/02/2020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C8A100E-C44C-4320-8588-9E867FFACFB5}" type="slidenum">
              <a:rPr lang="es-ES" smtClean="0"/>
              <a:pPr/>
              <a:t>‹Nº›</a:t>
            </a:fld>
            <a:endParaRPr lang="es-ES"/>
          </a:p>
        </p:txBody>
      </p:sp>
    </p:spTree>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F83BC62-A614-486F-ABCA-F2C4CF6CB344}" type="datetimeFigureOut">
              <a:rPr lang="es-ES" smtClean="0"/>
              <a:pPr/>
              <a:t>21/02/2020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C8A100E-C44C-4320-8588-9E867FFACFB5}" type="slidenum">
              <a:rPr lang="es-ES" smtClean="0"/>
              <a:pPr/>
              <a:t>‹Nº›</a:t>
            </a:fld>
            <a:endParaRPr lang="es-ES"/>
          </a:p>
        </p:txBody>
      </p:sp>
    </p:spTree>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F83BC62-A614-486F-ABCA-F2C4CF6CB344}" type="datetimeFigureOut">
              <a:rPr lang="es-ES" smtClean="0"/>
              <a:pPr/>
              <a:t>21/02/2020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C8A100E-C44C-4320-8588-9E867FFACFB5}" type="slidenum">
              <a:rPr lang="es-ES" smtClean="0"/>
              <a:pPr/>
              <a:t>‹Nº›</a:t>
            </a:fld>
            <a:endParaRPr lang="es-ES"/>
          </a:p>
        </p:txBody>
      </p:sp>
    </p:spTree>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F83BC62-A614-486F-ABCA-F2C4CF6CB344}" type="datetimeFigureOut">
              <a:rPr lang="es-ES" smtClean="0"/>
              <a:pPr/>
              <a:t>21/02/2020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C8A100E-C44C-4320-8588-9E867FFACFB5}" type="slidenum">
              <a:rPr lang="es-ES" smtClean="0"/>
              <a:pPr/>
              <a:t>‹Nº›</a:t>
            </a:fld>
            <a:endParaRPr lang="es-ES"/>
          </a:p>
        </p:txBody>
      </p:sp>
    </p:spTree>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F83BC62-A614-486F-ABCA-F2C4CF6CB344}" type="datetimeFigureOut">
              <a:rPr lang="es-ES" smtClean="0"/>
              <a:pPr/>
              <a:t>21/02/2020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C8A100E-C44C-4320-8588-9E867FFACFB5}" type="slidenum">
              <a:rPr lang="es-ES" smtClean="0"/>
              <a:pPr/>
              <a:t>‹Nº›</a:t>
            </a:fld>
            <a:endParaRPr lang="es-ES"/>
          </a:p>
        </p:txBody>
      </p:sp>
    </p:spTree>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F83BC62-A614-486F-ABCA-F2C4CF6CB344}" type="datetimeFigureOut">
              <a:rPr lang="es-ES" smtClean="0"/>
              <a:pPr/>
              <a:t>21/02/2020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C8A100E-C44C-4320-8588-9E867FFACFB5}" type="slidenum">
              <a:rPr lang="es-ES" smtClean="0"/>
              <a:pPr/>
              <a:t>‹Nº›</a:t>
            </a:fld>
            <a:endParaRPr lang="es-ES"/>
          </a:p>
        </p:txBody>
      </p:sp>
    </p:spTree>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F83BC62-A614-486F-ABCA-F2C4CF6CB344}" type="datetimeFigureOut">
              <a:rPr lang="es-ES" smtClean="0"/>
              <a:pPr/>
              <a:t>21/02/2020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C8A100E-C44C-4320-8588-9E867FFACFB5}" type="slidenum">
              <a:rPr lang="es-ES" smtClean="0"/>
              <a:pPr/>
              <a:t>‹Nº›</a:t>
            </a:fld>
            <a:endParaRPr lang="es-ES"/>
          </a:p>
        </p:txBody>
      </p:sp>
    </p:spTree>
  </p:cSld>
  <p:clrMapOvr>
    <a:masterClrMapping/>
  </p:clrMapOvr>
  <p:transition spd="slow"/>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dirty="0" smtClean="0"/>
              <a:t>Haga clic para modificar el estilo de título del patrón</a:t>
            </a:r>
            <a:endParaRPr lang="es-ES" dirty="0"/>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dirty="0" smtClean="0"/>
              <a:t>Haga clic para modificar el estilo de texto del patrón</a:t>
            </a:r>
          </a:p>
          <a:p>
            <a:pPr lvl="1"/>
            <a:r>
              <a:rPr lang="es-ES" dirty="0" smtClean="0"/>
              <a:t>Segundo nivel</a:t>
            </a:r>
          </a:p>
          <a:p>
            <a:pPr lvl="2"/>
            <a:r>
              <a:rPr lang="es-ES" dirty="0" smtClean="0"/>
              <a:t>Tercer nivel</a:t>
            </a:r>
          </a:p>
          <a:p>
            <a:pPr lvl="3"/>
            <a:r>
              <a:rPr lang="es-ES" dirty="0" smtClean="0"/>
              <a:t>Cuarto nivel</a:t>
            </a:r>
          </a:p>
          <a:p>
            <a:pPr lvl="4"/>
            <a:r>
              <a:rPr lang="es-ES" dirty="0" smtClean="0"/>
              <a:t>Quinto nivel</a:t>
            </a:r>
            <a:endParaRPr lang="es-ES" dirty="0"/>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latin typeface="Script MT Bold" pitchFamily="66" charset="0"/>
              </a:defRPr>
            </a:lvl1pPr>
          </a:lstStyle>
          <a:p>
            <a:fld id="{CF83BC62-A614-486F-ABCA-F2C4CF6CB344}" type="datetimeFigureOut">
              <a:rPr lang="es-ES" smtClean="0"/>
              <a:pPr/>
              <a:t>21/02/2020</a:t>
            </a:fld>
            <a:endParaRPr lang="es-ES" dirty="0"/>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latin typeface="Script MT Bold" pitchFamily="66" charset="0"/>
              </a:defRPr>
            </a:lvl1pPr>
          </a:lstStyle>
          <a:p>
            <a:endParaRPr lang="es-ES" dirty="0"/>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latin typeface="Script MT Bold" pitchFamily="66" charset="0"/>
              </a:defRPr>
            </a:lvl1pPr>
          </a:lstStyle>
          <a:p>
            <a:fld id="{9C8A100E-C44C-4320-8588-9E867FFACFB5}" type="slidenum">
              <a:rPr lang="es-ES" smtClean="0"/>
              <a:pPr/>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txStyles>
    <p:titleStyle>
      <a:lvl1pPr algn="ctr" defTabSz="914400" rtl="0" eaLnBrk="1" latinLnBrk="0" hangingPunct="1">
        <a:spcBef>
          <a:spcPct val="0"/>
        </a:spcBef>
        <a:buNone/>
        <a:defRPr sz="4400" kern="1200">
          <a:solidFill>
            <a:schemeClr val="tx1"/>
          </a:solidFill>
          <a:latin typeface="Script MT Bold" pitchFamily="66" charset="0"/>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Script MT Bold" pitchFamily="66"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Script MT Bold" pitchFamily="66"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Script MT Bold" pitchFamily="66"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Script MT Bold" pitchFamily="66"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Script MT Bold" pitchFamily="66"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jp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3.jp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3.jpg"/></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3.jpg"/></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3.jpg"/></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3.jpg"/></Relationships>
</file>

<file path=ppt/slides/_rels/slide1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3.jpg"/></Relationships>
</file>

<file path=ppt/slides/_rels/slide1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3.jpg"/></Relationships>
</file>

<file path=ppt/slides/_rels/slide2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3.jpg"/></Relationships>
</file>

<file path=ppt/slides/_rels/slide2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3.jpg"/></Relationships>
</file>

<file path=ppt/slides/_rels/slide2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8.gif"/><Relationship Id="rId2" Type="http://schemas.openxmlformats.org/officeDocument/2006/relationships/image" Target="../media/image47.gif"/><Relationship Id="rId1" Type="http://schemas.openxmlformats.org/officeDocument/2006/relationships/slideLayout" Target="../slideLayouts/slideLayout7.xml"/><Relationship Id="rId5" Type="http://schemas.openxmlformats.org/officeDocument/2006/relationships/image" Target="../media/image3.jpg"/><Relationship Id="rId4" Type="http://schemas.openxmlformats.org/officeDocument/2006/relationships/image" Target="../media/image49.jpeg"/></Relationships>
</file>

<file path=ppt/slides/_rels/slide36.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image" Target="../media/image55.png"/><Relationship Id="rId18" Type="http://schemas.openxmlformats.org/officeDocument/2006/relationships/image" Target="../media/image58.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7.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1.png"/><Relationship Id="rId11" Type="http://schemas.openxmlformats.org/officeDocument/2006/relationships/image" Target="../media/image54.png"/><Relationship Id="rId5" Type="http://schemas.openxmlformats.org/officeDocument/2006/relationships/hyperlink" Target="http://www.mispps.com/" TargetMode="External"/><Relationship Id="rId15" Type="http://schemas.openxmlformats.org/officeDocument/2006/relationships/image" Target="../media/image56.png"/><Relationship Id="rId10" Type="http://schemas.openxmlformats.org/officeDocument/2006/relationships/hyperlink" Target="https://www.facebook.com/mispps" TargetMode="External"/><Relationship Id="rId4" Type="http://schemas.openxmlformats.org/officeDocument/2006/relationships/image" Target="../media/image50.png"/><Relationship Id="rId9" Type="http://schemas.openxmlformats.org/officeDocument/2006/relationships/image" Target="../media/image5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860086"/>
        </a:solidFill>
        <a:effectLst/>
      </p:bgPr>
    </p:bg>
    <p:spTree>
      <p:nvGrpSpPr>
        <p:cNvPr id="1" name=""/>
        <p:cNvGrpSpPr/>
        <p:nvPr/>
      </p:nvGrpSpPr>
      <p:grpSpPr>
        <a:xfrm>
          <a:off x="0" y="0"/>
          <a:ext cx="0" cy="0"/>
          <a:chOff x="0" y="0"/>
          <a:chExt cx="0" cy="0"/>
        </a:xfrm>
      </p:grpSpPr>
      <p:pic>
        <p:nvPicPr>
          <p:cNvPr id="2058" name="Picture 10" descr="E:\PPS  EXCLUSIVOS\- Qué pasa cuando alguien se va de nuestra vida\Imágenes\949dabff2eaf8dcc924680be15008799.jpg"/>
          <p:cNvPicPr>
            <a:picLocks noChangeAspect="1" noChangeArrowheads="1"/>
          </p:cNvPicPr>
          <p:nvPr/>
        </p:nvPicPr>
        <p:blipFill>
          <a:blip r:embed="rId3" cstate="print"/>
          <a:srcRect/>
          <a:stretch>
            <a:fillRect/>
          </a:stretch>
        </p:blipFill>
        <p:spPr bwMode="auto">
          <a:xfrm>
            <a:off x="0" y="-14288"/>
            <a:ext cx="9144000" cy="5157788"/>
          </a:xfrm>
          <a:prstGeom prst="rect">
            <a:avLst/>
          </a:prstGeom>
          <a:noFill/>
        </p:spPr>
      </p:pic>
      <p:sp>
        <p:nvSpPr>
          <p:cNvPr id="2" name="1 Rectángulo"/>
          <p:cNvSpPr/>
          <p:nvPr/>
        </p:nvSpPr>
        <p:spPr>
          <a:xfrm>
            <a:off x="467544" y="267494"/>
            <a:ext cx="8280920" cy="1692771"/>
          </a:xfrm>
          <a:prstGeom prst="rect">
            <a:avLst/>
          </a:prstGeom>
        </p:spPr>
        <p:txBody>
          <a:bodyPr wrap="square">
            <a:spAutoFit/>
          </a:bodyPr>
          <a:lstStyle/>
          <a:p>
            <a:pPr algn="ctr">
              <a:lnSpc>
                <a:spcPts val="6000"/>
              </a:lnSpc>
            </a:pPr>
            <a:r>
              <a:rPr lang="es-ES" sz="6600" dirty="0">
                <a:ln>
                  <a:solidFill>
                    <a:schemeClr val="bg1"/>
                  </a:solidFill>
                </a:ln>
                <a:blipFill>
                  <a:blip r:embed="rId4"/>
                  <a:stretch>
                    <a:fillRect/>
                  </a:stretch>
                </a:blipFill>
                <a:effectLst>
                  <a:outerShdw blurRad="38100" dist="38100" dir="2700000" algn="tl">
                    <a:srgbClr val="000000">
                      <a:alpha val="43137"/>
                    </a:srgbClr>
                  </a:outerShdw>
                </a:effectLst>
                <a:latin typeface="Copyist" pitchFamily="2" charset="0"/>
              </a:rPr>
              <a:t>¿</a:t>
            </a:r>
            <a:r>
              <a:rPr lang="es-ES" sz="6600" dirty="0" smtClean="0">
                <a:ln>
                  <a:solidFill>
                    <a:schemeClr val="bg1"/>
                  </a:solidFill>
                </a:ln>
                <a:blipFill>
                  <a:blip r:embed="rId4"/>
                  <a:stretch>
                    <a:fillRect/>
                  </a:stretch>
                </a:blipFill>
                <a:effectLst>
                  <a:outerShdw blurRad="38100" dist="38100" dir="2700000" algn="tl">
                    <a:srgbClr val="000000">
                      <a:alpha val="43137"/>
                    </a:srgbClr>
                  </a:outerShdw>
                </a:effectLst>
                <a:latin typeface="Copyist" pitchFamily="2" charset="0"/>
              </a:rPr>
              <a:t>Que Pasa Cuando Alguien </a:t>
            </a:r>
          </a:p>
          <a:p>
            <a:pPr>
              <a:lnSpc>
                <a:spcPts val="6000"/>
              </a:lnSpc>
            </a:pPr>
            <a:r>
              <a:rPr lang="es-ES" sz="6600" dirty="0" smtClean="0">
                <a:ln>
                  <a:solidFill>
                    <a:schemeClr val="bg1"/>
                  </a:solidFill>
                </a:ln>
                <a:blipFill>
                  <a:blip r:embed="rId4"/>
                  <a:stretch>
                    <a:fillRect/>
                  </a:stretch>
                </a:blipFill>
                <a:effectLst>
                  <a:outerShdw blurRad="38100" dist="38100" dir="2700000" algn="tl">
                    <a:srgbClr val="000000">
                      <a:alpha val="43137"/>
                    </a:srgbClr>
                  </a:outerShdw>
                </a:effectLst>
                <a:latin typeface="Copyist" pitchFamily="2" charset="0"/>
              </a:rPr>
              <a:t> Se Va De   </a:t>
            </a:r>
            <a:r>
              <a:rPr lang="es-ES" sz="6600" dirty="0" err="1" smtClean="0">
                <a:ln>
                  <a:solidFill>
                    <a:schemeClr val="bg1"/>
                  </a:solidFill>
                </a:ln>
                <a:blipFill>
                  <a:blip r:embed="rId4"/>
                  <a:stretch>
                    <a:fillRect/>
                  </a:stretch>
                </a:blipFill>
                <a:effectLst>
                  <a:outerShdw blurRad="38100" dist="38100" dir="2700000" algn="tl">
                    <a:srgbClr val="000000">
                      <a:alpha val="43137"/>
                    </a:srgbClr>
                  </a:outerShdw>
                </a:effectLst>
                <a:latin typeface="Copyist" pitchFamily="2" charset="0"/>
              </a:rPr>
              <a:t>NuestraVida</a:t>
            </a:r>
            <a:r>
              <a:rPr lang="es-ES" sz="6600" dirty="0" smtClean="0">
                <a:ln>
                  <a:solidFill>
                    <a:schemeClr val="bg1"/>
                  </a:solidFill>
                </a:ln>
                <a:blipFill>
                  <a:blip r:embed="rId4"/>
                  <a:stretch>
                    <a:fillRect/>
                  </a:stretch>
                </a:blipFill>
                <a:effectLst>
                  <a:outerShdw blurRad="38100" dist="38100" dir="2700000" algn="tl">
                    <a:srgbClr val="000000">
                      <a:alpha val="43137"/>
                    </a:srgbClr>
                  </a:outerShdw>
                </a:effectLst>
                <a:latin typeface="Copyist" pitchFamily="2" charset="0"/>
              </a:rPr>
              <a:t>?                               </a:t>
            </a:r>
          </a:p>
        </p:txBody>
      </p:sp>
      <p:sp>
        <p:nvSpPr>
          <p:cNvPr id="8" name="7 Rectángulo"/>
          <p:cNvSpPr/>
          <p:nvPr/>
        </p:nvSpPr>
        <p:spPr>
          <a:xfrm>
            <a:off x="428626" y="375047"/>
            <a:ext cx="8215313" cy="4446984"/>
          </a:xfrm>
          <a:prstGeom prst="rect">
            <a:avLst/>
          </a:prstGeom>
          <a:solidFill>
            <a:schemeClr val="accent4">
              <a:lumMod val="40000"/>
              <a:lumOff val="60000"/>
              <a:alpha val="4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Operación manual"/>
          <p:cNvSpPr/>
          <p:nvPr/>
        </p:nvSpPr>
        <p:spPr>
          <a:xfrm>
            <a:off x="0" y="0"/>
            <a:ext cx="9144000" cy="2571750"/>
          </a:xfrm>
          <a:prstGeom prst="flowChartManualOperation">
            <a:avLst/>
          </a:prstGeom>
          <a:solidFill>
            <a:srgbClr val="FF99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Operación manual"/>
          <p:cNvSpPr/>
          <p:nvPr/>
        </p:nvSpPr>
        <p:spPr>
          <a:xfrm rot="16200000" flipV="1">
            <a:off x="4286250" y="285750"/>
            <a:ext cx="5143500" cy="4572000"/>
          </a:xfrm>
          <a:prstGeom prst="flowChartManualOperation">
            <a:avLst/>
          </a:prstGeom>
          <a:solidFill>
            <a:srgbClr val="FF99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Operación manual"/>
          <p:cNvSpPr/>
          <p:nvPr/>
        </p:nvSpPr>
        <p:spPr>
          <a:xfrm flipV="1">
            <a:off x="0" y="2571750"/>
            <a:ext cx="9144000" cy="2571750"/>
          </a:xfrm>
          <a:prstGeom prst="flowChartManualOperation">
            <a:avLst/>
          </a:prstGeom>
          <a:solidFill>
            <a:srgbClr val="FF99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Operación manual"/>
          <p:cNvSpPr/>
          <p:nvPr/>
        </p:nvSpPr>
        <p:spPr>
          <a:xfrm rot="16200000">
            <a:off x="-285750" y="285750"/>
            <a:ext cx="5143500" cy="4572000"/>
          </a:xfrm>
          <a:prstGeom prst="flowChartManualOperation">
            <a:avLst/>
          </a:prstGeom>
          <a:solidFill>
            <a:srgbClr val="FF99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Rectángulo"/>
          <p:cNvSpPr/>
          <p:nvPr/>
        </p:nvSpPr>
        <p:spPr>
          <a:xfrm>
            <a:off x="0" y="-14288"/>
            <a:ext cx="9144000" cy="5157788"/>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8000">
    <p:sndAc>
      <p:stSnd>
        <p:snd r:embed="rId2" name="Venecia sin ti - Instrumental y Charles Aznavour editad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hidden"/>
                                      </p:to>
                                    </p:set>
                                  </p:childTnLst>
                                </p:cTn>
                              </p:par>
                              <p:par>
                                <p:cTn id="7" presetID="17" presetClass="exit" presetSubtype="1" fill="hold" grpId="0" nodeType="withEffect">
                                  <p:stCondLst>
                                    <p:cond delay="0"/>
                                  </p:stCondLst>
                                  <p:childTnLst>
                                    <p:anim calcmode="lin" valueType="num">
                                      <p:cBhvr>
                                        <p:cTn id="8" dur="10000"/>
                                        <p:tgtEl>
                                          <p:spTgt spid="4"/>
                                        </p:tgtEl>
                                        <p:attrNameLst>
                                          <p:attrName>ppt_x</p:attrName>
                                        </p:attrNameLst>
                                      </p:cBhvr>
                                      <p:tavLst>
                                        <p:tav tm="0">
                                          <p:val>
                                            <p:strVal val="ppt_x"/>
                                          </p:val>
                                        </p:tav>
                                        <p:tav tm="100000">
                                          <p:val>
                                            <p:strVal val="ppt_x"/>
                                          </p:val>
                                        </p:tav>
                                      </p:tavLst>
                                    </p:anim>
                                    <p:anim calcmode="lin" valueType="num">
                                      <p:cBhvr>
                                        <p:cTn id="9" dur="10000"/>
                                        <p:tgtEl>
                                          <p:spTgt spid="4"/>
                                        </p:tgtEl>
                                        <p:attrNameLst>
                                          <p:attrName>ppt_y</p:attrName>
                                        </p:attrNameLst>
                                      </p:cBhvr>
                                      <p:tavLst>
                                        <p:tav tm="0">
                                          <p:val>
                                            <p:strVal val="ppt_y"/>
                                          </p:val>
                                        </p:tav>
                                        <p:tav tm="100000">
                                          <p:val>
                                            <p:strVal val="ppt_y-ppt_h/2"/>
                                          </p:val>
                                        </p:tav>
                                      </p:tavLst>
                                    </p:anim>
                                    <p:anim calcmode="lin" valueType="num">
                                      <p:cBhvr>
                                        <p:cTn id="10" dur="10000"/>
                                        <p:tgtEl>
                                          <p:spTgt spid="4"/>
                                        </p:tgtEl>
                                        <p:attrNameLst>
                                          <p:attrName>ppt_w</p:attrName>
                                        </p:attrNameLst>
                                      </p:cBhvr>
                                      <p:tavLst>
                                        <p:tav tm="0">
                                          <p:val>
                                            <p:strVal val="ppt_w"/>
                                          </p:val>
                                        </p:tav>
                                        <p:tav tm="100000">
                                          <p:val>
                                            <p:strVal val="ppt_w"/>
                                          </p:val>
                                        </p:tav>
                                      </p:tavLst>
                                    </p:anim>
                                    <p:anim calcmode="lin" valueType="num">
                                      <p:cBhvr>
                                        <p:cTn id="11" dur="10000"/>
                                        <p:tgtEl>
                                          <p:spTgt spid="4"/>
                                        </p:tgtEl>
                                        <p:attrNameLst>
                                          <p:attrName>ppt_h</p:attrName>
                                        </p:attrNameLst>
                                      </p:cBhvr>
                                      <p:tavLst>
                                        <p:tav tm="0">
                                          <p:val>
                                            <p:strVal val="ppt_h"/>
                                          </p:val>
                                        </p:tav>
                                        <p:tav tm="100000">
                                          <p:val>
                                            <p:fltVal val="0"/>
                                          </p:val>
                                        </p:tav>
                                      </p:tavLst>
                                    </p:anim>
                                    <p:set>
                                      <p:cBhvr>
                                        <p:cTn id="12" dur="1" fill="hold">
                                          <p:stCondLst>
                                            <p:cond delay="9999"/>
                                          </p:stCondLst>
                                        </p:cTn>
                                        <p:tgtEl>
                                          <p:spTgt spid="4"/>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10000"/>
                                        <p:tgtEl>
                                          <p:spTgt spid="5"/>
                                        </p:tgtEl>
                                        <p:attrNameLst>
                                          <p:attrName>ppt_x</p:attrName>
                                        </p:attrNameLst>
                                      </p:cBhvr>
                                      <p:tavLst>
                                        <p:tav tm="0">
                                          <p:val>
                                            <p:strVal val="ppt_x"/>
                                          </p:val>
                                        </p:tav>
                                        <p:tav tm="100000">
                                          <p:val>
                                            <p:strVal val="ppt_x+ppt_w/2"/>
                                          </p:val>
                                        </p:tav>
                                      </p:tavLst>
                                    </p:anim>
                                    <p:anim calcmode="lin" valueType="num">
                                      <p:cBhvr>
                                        <p:cTn id="15" dur="10000"/>
                                        <p:tgtEl>
                                          <p:spTgt spid="5"/>
                                        </p:tgtEl>
                                        <p:attrNameLst>
                                          <p:attrName>ppt_y</p:attrName>
                                        </p:attrNameLst>
                                      </p:cBhvr>
                                      <p:tavLst>
                                        <p:tav tm="0">
                                          <p:val>
                                            <p:strVal val="ppt_y"/>
                                          </p:val>
                                        </p:tav>
                                        <p:tav tm="100000">
                                          <p:val>
                                            <p:strVal val="ppt_y"/>
                                          </p:val>
                                        </p:tav>
                                      </p:tavLst>
                                    </p:anim>
                                    <p:anim calcmode="lin" valueType="num">
                                      <p:cBhvr>
                                        <p:cTn id="16" dur="10000"/>
                                        <p:tgtEl>
                                          <p:spTgt spid="5"/>
                                        </p:tgtEl>
                                        <p:attrNameLst>
                                          <p:attrName>ppt_w</p:attrName>
                                        </p:attrNameLst>
                                      </p:cBhvr>
                                      <p:tavLst>
                                        <p:tav tm="0">
                                          <p:val>
                                            <p:strVal val="ppt_w"/>
                                          </p:val>
                                        </p:tav>
                                        <p:tav tm="100000">
                                          <p:val>
                                            <p:fltVal val="0"/>
                                          </p:val>
                                        </p:tav>
                                      </p:tavLst>
                                    </p:anim>
                                    <p:anim calcmode="lin" valueType="num">
                                      <p:cBhvr>
                                        <p:cTn id="17" dur="10000"/>
                                        <p:tgtEl>
                                          <p:spTgt spid="5"/>
                                        </p:tgtEl>
                                        <p:attrNameLst>
                                          <p:attrName>ppt_h</p:attrName>
                                        </p:attrNameLst>
                                      </p:cBhvr>
                                      <p:tavLst>
                                        <p:tav tm="0">
                                          <p:val>
                                            <p:strVal val="ppt_h"/>
                                          </p:val>
                                        </p:tav>
                                        <p:tav tm="100000">
                                          <p:val>
                                            <p:strVal val="ppt_h"/>
                                          </p:val>
                                        </p:tav>
                                      </p:tavLst>
                                    </p:anim>
                                    <p:set>
                                      <p:cBhvr>
                                        <p:cTn id="18" dur="1" fill="hold">
                                          <p:stCondLst>
                                            <p:cond delay="9999"/>
                                          </p:stCondLst>
                                        </p:cTn>
                                        <p:tgtEl>
                                          <p:spTgt spid="5"/>
                                        </p:tgtEl>
                                        <p:attrNameLst>
                                          <p:attrName>style.visibility</p:attrName>
                                        </p:attrNameLst>
                                      </p:cBhvr>
                                      <p:to>
                                        <p:strVal val="hidden"/>
                                      </p:to>
                                    </p:set>
                                  </p:childTnLst>
                                </p:cTn>
                              </p:par>
                              <p:par>
                                <p:cTn id="19" presetID="17" presetClass="exit" presetSubtype="4" fill="hold" grpId="0" nodeType="withEffect">
                                  <p:stCondLst>
                                    <p:cond delay="0"/>
                                  </p:stCondLst>
                                  <p:childTnLst>
                                    <p:anim calcmode="lin" valueType="num">
                                      <p:cBhvr>
                                        <p:cTn id="20" dur="10000"/>
                                        <p:tgtEl>
                                          <p:spTgt spid="6"/>
                                        </p:tgtEl>
                                        <p:attrNameLst>
                                          <p:attrName>ppt_x</p:attrName>
                                        </p:attrNameLst>
                                      </p:cBhvr>
                                      <p:tavLst>
                                        <p:tav tm="0">
                                          <p:val>
                                            <p:strVal val="ppt_x"/>
                                          </p:val>
                                        </p:tav>
                                        <p:tav tm="100000">
                                          <p:val>
                                            <p:strVal val="ppt_x"/>
                                          </p:val>
                                        </p:tav>
                                      </p:tavLst>
                                    </p:anim>
                                    <p:anim calcmode="lin" valueType="num">
                                      <p:cBhvr>
                                        <p:cTn id="21" dur="10000"/>
                                        <p:tgtEl>
                                          <p:spTgt spid="6"/>
                                        </p:tgtEl>
                                        <p:attrNameLst>
                                          <p:attrName>ppt_y</p:attrName>
                                        </p:attrNameLst>
                                      </p:cBhvr>
                                      <p:tavLst>
                                        <p:tav tm="0">
                                          <p:val>
                                            <p:strVal val="ppt_y"/>
                                          </p:val>
                                        </p:tav>
                                        <p:tav tm="100000">
                                          <p:val>
                                            <p:strVal val="ppt_y+ppt_h/2"/>
                                          </p:val>
                                        </p:tav>
                                      </p:tavLst>
                                    </p:anim>
                                    <p:anim calcmode="lin" valueType="num">
                                      <p:cBhvr>
                                        <p:cTn id="22" dur="10000"/>
                                        <p:tgtEl>
                                          <p:spTgt spid="6"/>
                                        </p:tgtEl>
                                        <p:attrNameLst>
                                          <p:attrName>ppt_w</p:attrName>
                                        </p:attrNameLst>
                                      </p:cBhvr>
                                      <p:tavLst>
                                        <p:tav tm="0">
                                          <p:val>
                                            <p:strVal val="ppt_w"/>
                                          </p:val>
                                        </p:tav>
                                        <p:tav tm="100000">
                                          <p:val>
                                            <p:strVal val="ppt_w"/>
                                          </p:val>
                                        </p:tav>
                                      </p:tavLst>
                                    </p:anim>
                                    <p:anim calcmode="lin" valueType="num">
                                      <p:cBhvr>
                                        <p:cTn id="23" dur="10000"/>
                                        <p:tgtEl>
                                          <p:spTgt spid="6"/>
                                        </p:tgtEl>
                                        <p:attrNameLst>
                                          <p:attrName>ppt_h</p:attrName>
                                        </p:attrNameLst>
                                      </p:cBhvr>
                                      <p:tavLst>
                                        <p:tav tm="0">
                                          <p:val>
                                            <p:strVal val="ppt_h"/>
                                          </p:val>
                                        </p:tav>
                                        <p:tav tm="100000">
                                          <p:val>
                                            <p:fltVal val="0"/>
                                          </p:val>
                                        </p:tav>
                                      </p:tavLst>
                                    </p:anim>
                                    <p:set>
                                      <p:cBhvr>
                                        <p:cTn id="24" dur="1" fill="hold">
                                          <p:stCondLst>
                                            <p:cond delay="9999"/>
                                          </p:stCondLst>
                                        </p:cTn>
                                        <p:tgtEl>
                                          <p:spTgt spid="6"/>
                                        </p:tgtEl>
                                        <p:attrNameLst>
                                          <p:attrName>style.visibility</p:attrName>
                                        </p:attrNameLst>
                                      </p:cBhvr>
                                      <p:to>
                                        <p:strVal val="hidden"/>
                                      </p:to>
                                    </p:set>
                                  </p:childTnLst>
                                </p:cTn>
                              </p:par>
                              <p:par>
                                <p:cTn id="25" presetID="3" presetClass="exit" presetSubtype="10" fill="hold" grpId="1" nodeType="withEffect">
                                  <p:stCondLst>
                                    <p:cond delay="0"/>
                                  </p:stCondLst>
                                  <p:childTnLst>
                                    <p:animEffect transition="out" filter="blinds(horizontal)">
                                      <p:cBhvr>
                                        <p:cTn id="26" dur="10000"/>
                                        <p:tgtEl>
                                          <p:spTgt spid="4"/>
                                        </p:tgtEl>
                                      </p:cBhvr>
                                    </p:animEffect>
                                    <p:set>
                                      <p:cBhvr>
                                        <p:cTn id="27" dur="1" fill="hold">
                                          <p:stCondLst>
                                            <p:cond delay="9999"/>
                                          </p:stCondLst>
                                        </p:cTn>
                                        <p:tgtEl>
                                          <p:spTgt spid="4"/>
                                        </p:tgtEl>
                                        <p:attrNameLst>
                                          <p:attrName>style.visibility</p:attrName>
                                        </p:attrNameLst>
                                      </p:cBhvr>
                                      <p:to>
                                        <p:strVal val="hidden"/>
                                      </p:to>
                                    </p:set>
                                  </p:childTnLst>
                                </p:cTn>
                              </p:par>
                              <p:par>
                                <p:cTn id="28" presetID="3" presetClass="exit" presetSubtype="5" fill="hold" grpId="1" nodeType="withEffect">
                                  <p:stCondLst>
                                    <p:cond delay="0"/>
                                  </p:stCondLst>
                                  <p:childTnLst>
                                    <p:animEffect transition="out" filter="blinds(vertical)">
                                      <p:cBhvr>
                                        <p:cTn id="29" dur="10000"/>
                                        <p:tgtEl>
                                          <p:spTgt spid="5"/>
                                        </p:tgtEl>
                                      </p:cBhvr>
                                    </p:animEffect>
                                    <p:set>
                                      <p:cBhvr>
                                        <p:cTn id="30" dur="1" fill="hold">
                                          <p:stCondLst>
                                            <p:cond delay="9999"/>
                                          </p:stCondLst>
                                        </p:cTn>
                                        <p:tgtEl>
                                          <p:spTgt spid="5"/>
                                        </p:tgtEl>
                                        <p:attrNameLst>
                                          <p:attrName>style.visibility</p:attrName>
                                        </p:attrNameLst>
                                      </p:cBhvr>
                                      <p:to>
                                        <p:strVal val="hidden"/>
                                      </p:to>
                                    </p:set>
                                  </p:childTnLst>
                                </p:cTn>
                              </p:par>
                              <p:par>
                                <p:cTn id="31" presetID="3" presetClass="exit" presetSubtype="10" fill="hold" grpId="1" nodeType="withEffect">
                                  <p:stCondLst>
                                    <p:cond delay="0"/>
                                  </p:stCondLst>
                                  <p:childTnLst>
                                    <p:animEffect transition="out" filter="blinds(horizontal)">
                                      <p:cBhvr>
                                        <p:cTn id="32" dur="10000"/>
                                        <p:tgtEl>
                                          <p:spTgt spid="6"/>
                                        </p:tgtEl>
                                      </p:cBhvr>
                                    </p:animEffect>
                                    <p:set>
                                      <p:cBhvr>
                                        <p:cTn id="33" dur="1" fill="hold">
                                          <p:stCondLst>
                                            <p:cond delay="9999"/>
                                          </p:stCondLst>
                                        </p:cTn>
                                        <p:tgtEl>
                                          <p:spTgt spid="6"/>
                                        </p:tgtEl>
                                        <p:attrNameLst>
                                          <p:attrName>style.visibility</p:attrName>
                                        </p:attrNameLst>
                                      </p:cBhvr>
                                      <p:to>
                                        <p:strVal val="hidden"/>
                                      </p:to>
                                    </p:set>
                                  </p:childTnLst>
                                </p:cTn>
                              </p:par>
                              <p:par>
                                <p:cTn id="34" presetID="17" presetClass="exit" presetSubtype="8" fill="hold" grpId="0" nodeType="withEffect">
                                  <p:stCondLst>
                                    <p:cond delay="0"/>
                                  </p:stCondLst>
                                  <p:childTnLst>
                                    <p:anim calcmode="lin" valueType="num">
                                      <p:cBhvr>
                                        <p:cTn id="35" dur="10000"/>
                                        <p:tgtEl>
                                          <p:spTgt spid="7"/>
                                        </p:tgtEl>
                                        <p:attrNameLst>
                                          <p:attrName>ppt_x</p:attrName>
                                        </p:attrNameLst>
                                      </p:cBhvr>
                                      <p:tavLst>
                                        <p:tav tm="0">
                                          <p:val>
                                            <p:strVal val="ppt_x"/>
                                          </p:val>
                                        </p:tav>
                                        <p:tav tm="100000">
                                          <p:val>
                                            <p:strVal val="ppt_x-ppt_w/2"/>
                                          </p:val>
                                        </p:tav>
                                      </p:tavLst>
                                    </p:anim>
                                    <p:anim calcmode="lin" valueType="num">
                                      <p:cBhvr>
                                        <p:cTn id="36" dur="10000"/>
                                        <p:tgtEl>
                                          <p:spTgt spid="7"/>
                                        </p:tgtEl>
                                        <p:attrNameLst>
                                          <p:attrName>ppt_y</p:attrName>
                                        </p:attrNameLst>
                                      </p:cBhvr>
                                      <p:tavLst>
                                        <p:tav tm="0">
                                          <p:val>
                                            <p:strVal val="ppt_y"/>
                                          </p:val>
                                        </p:tav>
                                        <p:tav tm="100000">
                                          <p:val>
                                            <p:strVal val="ppt_y"/>
                                          </p:val>
                                        </p:tav>
                                      </p:tavLst>
                                    </p:anim>
                                    <p:anim calcmode="lin" valueType="num">
                                      <p:cBhvr>
                                        <p:cTn id="37" dur="10000"/>
                                        <p:tgtEl>
                                          <p:spTgt spid="7"/>
                                        </p:tgtEl>
                                        <p:attrNameLst>
                                          <p:attrName>ppt_w</p:attrName>
                                        </p:attrNameLst>
                                      </p:cBhvr>
                                      <p:tavLst>
                                        <p:tav tm="0">
                                          <p:val>
                                            <p:strVal val="ppt_w"/>
                                          </p:val>
                                        </p:tav>
                                        <p:tav tm="100000">
                                          <p:val>
                                            <p:fltVal val="0"/>
                                          </p:val>
                                        </p:tav>
                                      </p:tavLst>
                                    </p:anim>
                                    <p:anim calcmode="lin" valueType="num">
                                      <p:cBhvr>
                                        <p:cTn id="38" dur="10000"/>
                                        <p:tgtEl>
                                          <p:spTgt spid="7"/>
                                        </p:tgtEl>
                                        <p:attrNameLst>
                                          <p:attrName>ppt_h</p:attrName>
                                        </p:attrNameLst>
                                      </p:cBhvr>
                                      <p:tavLst>
                                        <p:tav tm="0">
                                          <p:val>
                                            <p:strVal val="ppt_h"/>
                                          </p:val>
                                        </p:tav>
                                        <p:tav tm="100000">
                                          <p:val>
                                            <p:strVal val="ppt_h"/>
                                          </p:val>
                                        </p:tav>
                                      </p:tavLst>
                                    </p:anim>
                                    <p:set>
                                      <p:cBhvr>
                                        <p:cTn id="39" dur="1" fill="hold">
                                          <p:stCondLst>
                                            <p:cond delay="9999"/>
                                          </p:stCondLst>
                                        </p:cTn>
                                        <p:tgtEl>
                                          <p:spTgt spid="7"/>
                                        </p:tgtEl>
                                        <p:attrNameLst>
                                          <p:attrName>style.visibility</p:attrName>
                                        </p:attrNameLst>
                                      </p:cBhvr>
                                      <p:to>
                                        <p:strVal val="hidden"/>
                                      </p:to>
                                    </p:set>
                                  </p:childTnLst>
                                </p:cTn>
                              </p:par>
                              <p:par>
                                <p:cTn id="40" presetID="3" presetClass="exit" presetSubtype="5" fill="hold" grpId="1" nodeType="withEffect">
                                  <p:stCondLst>
                                    <p:cond delay="0"/>
                                  </p:stCondLst>
                                  <p:childTnLst>
                                    <p:animEffect transition="out" filter="blinds(vertical)">
                                      <p:cBhvr>
                                        <p:cTn id="41" dur="10000"/>
                                        <p:tgtEl>
                                          <p:spTgt spid="7"/>
                                        </p:tgtEl>
                                      </p:cBhvr>
                                    </p:animEffect>
                                    <p:set>
                                      <p:cBhvr>
                                        <p:cTn id="42" dur="1" fill="hold">
                                          <p:stCondLst>
                                            <p:cond delay="9999"/>
                                          </p:stCondLst>
                                        </p:cTn>
                                        <p:tgtEl>
                                          <p:spTgt spid="7"/>
                                        </p:tgtEl>
                                        <p:attrNameLst>
                                          <p:attrName>style.visibility</p:attrName>
                                        </p:attrNameLst>
                                      </p:cBhvr>
                                      <p:to>
                                        <p:strVal val="hidden"/>
                                      </p:to>
                                    </p:set>
                                  </p:childTnLst>
                                </p:cTn>
                              </p:par>
                              <p:par>
                                <p:cTn id="43" presetID="8" presetClass="exit" presetSubtype="16" fill="hold" grpId="0" nodeType="withEffect">
                                  <p:stCondLst>
                                    <p:cond delay="0"/>
                                  </p:stCondLst>
                                  <p:childTnLst>
                                    <p:animEffect transition="out" filter="diamond(in)">
                                      <p:cBhvr>
                                        <p:cTn id="44" dur="6000"/>
                                        <p:tgtEl>
                                          <p:spTgt spid="8"/>
                                        </p:tgtEl>
                                      </p:cBhvr>
                                    </p:animEffect>
                                    <p:set>
                                      <p:cBhvr>
                                        <p:cTn id="45" dur="1" fill="hold">
                                          <p:stCondLst>
                                            <p:cond delay="5999"/>
                                          </p:stCondLst>
                                        </p:cTn>
                                        <p:tgtEl>
                                          <p:spTgt spid="8"/>
                                        </p:tgtEl>
                                        <p:attrNameLst>
                                          <p:attrName>style.visibility</p:attrName>
                                        </p:attrNameLst>
                                      </p:cBhvr>
                                      <p:to>
                                        <p:strVal val="hidden"/>
                                      </p:to>
                                    </p:set>
                                  </p:childTnLst>
                                </p:cTn>
                              </p:par>
                              <p:par>
                                <p:cTn id="46" presetID="8" presetClass="entr" presetSubtype="32" fill="hold" nodeType="withEffect">
                                  <p:stCondLst>
                                    <p:cond delay="1500"/>
                                  </p:stCondLst>
                                  <p:childTnLst>
                                    <p:set>
                                      <p:cBhvr>
                                        <p:cTn id="47" dur="1" fill="hold">
                                          <p:stCondLst>
                                            <p:cond delay="0"/>
                                          </p:stCondLst>
                                        </p:cTn>
                                        <p:tgtEl>
                                          <p:spTgt spid="2058"/>
                                        </p:tgtEl>
                                        <p:attrNameLst>
                                          <p:attrName>style.visibility</p:attrName>
                                        </p:attrNameLst>
                                      </p:cBhvr>
                                      <p:to>
                                        <p:strVal val="visible"/>
                                      </p:to>
                                    </p:set>
                                    <p:animEffect transition="in" filter="diamond(out)">
                                      <p:cBhvr>
                                        <p:cTn id="48" dur="5000"/>
                                        <p:tgtEl>
                                          <p:spTgt spid="2058"/>
                                        </p:tgtEl>
                                      </p:cBhvr>
                                    </p:animEffect>
                                  </p:childTnLst>
                                </p:cTn>
                              </p:par>
                              <p:par>
                                <p:cTn id="49" presetID="15" presetClass="entr" presetSubtype="0" fill="hold" grpId="0" nodeType="withEffect">
                                  <p:stCondLst>
                                    <p:cond delay="4500"/>
                                  </p:stCondLst>
                                  <p:iterate type="lt">
                                    <p:tmPct val="7000"/>
                                  </p:iterate>
                                  <p:childTnLst>
                                    <p:set>
                                      <p:cBhvr>
                                        <p:cTn id="50" dur="1" fill="hold">
                                          <p:stCondLst>
                                            <p:cond delay="0"/>
                                          </p:stCondLst>
                                        </p:cTn>
                                        <p:tgtEl>
                                          <p:spTgt spid="2"/>
                                        </p:tgtEl>
                                        <p:attrNameLst>
                                          <p:attrName>style.visibility</p:attrName>
                                        </p:attrNameLst>
                                      </p:cBhvr>
                                      <p:to>
                                        <p:strVal val="visible"/>
                                      </p:to>
                                    </p:set>
                                    <p:anim calcmode="lin" valueType="num">
                                      <p:cBhvr>
                                        <p:cTn id="51" dur="3000" fill="hold"/>
                                        <p:tgtEl>
                                          <p:spTgt spid="2"/>
                                        </p:tgtEl>
                                        <p:attrNameLst>
                                          <p:attrName>ppt_w</p:attrName>
                                        </p:attrNameLst>
                                      </p:cBhvr>
                                      <p:tavLst>
                                        <p:tav tm="0">
                                          <p:val>
                                            <p:fltVal val="0"/>
                                          </p:val>
                                        </p:tav>
                                        <p:tav tm="100000">
                                          <p:val>
                                            <p:strVal val="#ppt_w"/>
                                          </p:val>
                                        </p:tav>
                                      </p:tavLst>
                                    </p:anim>
                                    <p:anim calcmode="lin" valueType="num">
                                      <p:cBhvr>
                                        <p:cTn id="52" dur="3000" fill="hold"/>
                                        <p:tgtEl>
                                          <p:spTgt spid="2"/>
                                        </p:tgtEl>
                                        <p:attrNameLst>
                                          <p:attrName>ppt_h</p:attrName>
                                        </p:attrNameLst>
                                      </p:cBhvr>
                                      <p:tavLst>
                                        <p:tav tm="0">
                                          <p:val>
                                            <p:fltVal val="0"/>
                                          </p:val>
                                        </p:tav>
                                        <p:tav tm="100000">
                                          <p:val>
                                            <p:strVal val="#ppt_h"/>
                                          </p:val>
                                        </p:tav>
                                      </p:tavLst>
                                    </p:anim>
                                    <p:anim calcmode="lin" valueType="num">
                                      <p:cBhvr>
                                        <p:cTn id="53" dur="3000" fill="hold"/>
                                        <p:tgtEl>
                                          <p:spTgt spid="2"/>
                                        </p:tgtEl>
                                        <p:attrNameLst>
                                          <p:attrName>ppt_x</p:attrName>
                                        </p:attrNameLst>
                                      </p:cBhvr>
                                      <p:tavLst>
                                        <p:tav tm="0" fmla="#ppt_x+(cos(-2*pi*(1-$))*-#ppt_x-sin(-2*pi*(1-$))*(1-#ppt_y))*(1-$)">
                                          <p:val>
                                            <p:fltVal val="0"/>
                                          </p:val>
                                        </p:tav>
                                        <p:tav tm="100000">
                                          <p:val>
                                            <p:fltVal val="1"/>
                                          </p:val>
                                        </p:tav>
                                      </p:tavLst>
                                    </p:anim>
                                    <p:anim calcmode="lin" valueType="num">
                                      <p:cBhvr>
                                        <p:cTn id="54" dur="30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animBg="1"/>
      <p:bldP spid="4" grpId="0" animBg="1"/>
      <p:bldP spid="4" grpId="1" animBg="1"/>
      <p:bldP spid="5" grpId="0" animBg="1"/>
      <p:bldP spid="5" grpId="1" animBg="1"/>
      <p:bldP spid="6" grpId="0" animBg="1"/>
      <p:bldP spid="6" grpId="1" animBg="1"/>
      <p:bldP spid="7" grpId="0" animBg="1"/>
      <p:bldP spid="7" grpId="1" animBg="1"/>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9697" name="Picture 1" descr="E:\PPS  EXCLUSIVOS\- Qué pasa cuando alguien se va de nuestra vida\Imágenes\d2fc2bfbf3a47d8490077874ac30463d.jpg"/>
          <p:cNvPicPr>
            <a:picLocks noChangeAspect="1" noChangeArrowheads="1"/>
          </p:cNvPicPr>
          <p:nvPr/>
        </p:nvPicPr>
        <p:blipFill>
          <a:blip r:embed="rId2" cstate="print"/>
          <a:srcRect/>
          <a:stretch>
            <a:fillRect/>
          </a:stretch>
        </p:blipFill>
        <p:spPr bwMode="auto">
          <a:xfrm>
            <a:off x="-11113" y="-12700"/>
            <a:ext cx="9167813" cy="5168900"/>
          </a:xfrm>
          <a:prstGeom prst="rect">
            <a:avLst/>
          </a:prstGeom>
          <a:noFill/>
        </p:spPr>
      </p:pic>
      <p:sp>
        <p:nvSpPr>
          <p:cNvPr id="6" name="5 Rectángulo"/>
          <p:cNvSpPr/>
          <p:nvPr/>
        </p:nvSpPr>
        <p:spPr>
          <a:xfrm>
            <a:off x="0" y="0"/>
            <a:ext cx="4572000" cy="5143500"/>
          </a:xfrm>
          <a:prstGeom prst="rect">
            <a:avLst/>
          </a:prstGeom>
          <a:blipFill>
            <a:blip r:embed="rId3" cstate="print">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4572000" y="0"/>
            <a:ext cx="4572000" cy="5143500"/>
          </a:xfrm>
          <a:prstGeom prst="rect">
            <a:avLst/>
          </a:prstGeom>
          <a:blipFill>
            <a:blip r:embed="rId4" cstate="print">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0" y="-14288"/>
            <a:ext cx="9144000" cy="5157788"/>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 presetClass="entr" presetSubtype="2" fill="hold" grpId="1"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5000" fill="hold"/>
                                        <p:tgtEl>
                                          <p:spTgt spid="6"/>
                                        </p:tgtEl>
                                        <p:attrNameLst>
                                          <p:attrName>ppt_x</p:attrName>
                                        </p:attrNameLst>
                                      </p:cBhvr>
                                      <p:tavLst>
                                        <p:tav tm="0">
                                          <p:val>
                                            <p:strVal val="1+#ppt_w/2"/>
                                          </p:val>
                                        </p:tav>
                                        <p:tav tm="100000">
                                          <p:val>
                                            <p:strVal val="#ppt_x"/>
                                          </p:val>
                                        </p:tav>
                                      </p:tavLst>
                                    </p:anim>
                                    <p:anim calcmode="lin" valueType="num">
                                      <p:cBhvr additive="base">
                                        <p:cTn id="10" dur="5000" fill="hold"/>
                                        <p:tgtEl>
                                          <p:spTgt spid="6"/>
                                        </p:tgtEl>
                                        <p:attrNameLst>
                                          <p:attrName>ppt_y</p:attrName>
                                        </p:attrNameLst>
                                      </p:cBhvr>
                                      <p:tavLst>
                                        <p:tav tm="0">
                                          <p:val>
                                            <p:strVal val="#ppt_y"/>
                                          </p:val>
                                        </p:tav>
                                        <p:tav tm="100000">
                                          <p:val>
                                            <p:strVal val="#ppt_y"/>
                                          </p:val>
                                        </p:tav>
                                      </p:tavLst>
                                    </p:anim>
                                  </p:childTnLst>
                                </p:cTn>
                              </p:par>
                              <p:par>
                                <p:cTn id="11" presetID="2" presetClass="entr" presetSubtype="8" fill="hold" grpId="1"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0" fill="hold"/>
                                        <p:tgtEl>
                                          <p:spTgt spid="7"/>
                                        </p:tgtEl>
                                        <p:attrNameLst>
                                          <p:attrName>ppt_x</p:attrName>
                                        </p:attrNameLst>
                                      </p:cBhvr>
                                      <p:tavLst>
                                        <p:tav tm="0">
                                          <p:val>
                                            <p:strVal val="0-#ppt_w/2"/>
                                          </p:val>
                                        </p:tav>
                                        <p:tav tm="100000">
                                          <p:val>
                                            <p:strVal val="#ppt_x"/>
                                          </p:val>
                                        </p:tav>
                                      </p:tavLst>
                                    </p:anim>
                                    <p:anim calcmode="lin" valueType="num">
                                      <p:cBhvr additive="base">
                                        <p:cTn id="14" dur="5000" fill="hold"/>
                                        <p:tgtEl>
                                          <p:spTgt spid="7"/>
                                        </p:tgtEl>
                                        <p:attrNameLst>
                                          <p:attrName>ppt_y</p:attrName>
                                        </p:attrNameLst>
                                      </p:cBhvr>
                                      <p:tavLst>
                                        <p:tav tm="0">
                                          <p:val>
                                            <p:strVal val="#ppt_y"/>
                                          </p:val>
                                        </p:tav>
                                        <p:tav tm="100000">
                                          <p:val>
                                            <p:strVal val="#ppt_y"/>
                                          </p:val>
                                        </p:tav>
                                      </p:tavLst>
                                    </p:anim>
                                  </p:childTnLst>
                                </p:cTn>
                              </p:par>
                              <p:par>
                                <p:cTn id="15" presetID="17" presetClass="exit" presetSubtype="8" fill="hold" grpId="0" nodeType="withEffect">
                                  <p:stCondLst>
                                    <p:cond delay="5000"/>
                                  </p:stCondLst>
                                  <p:childTnLst>
                                    <p:anim calcmode="lin" valueType="num">
                                      <p:cBhvr>
                                        <p:cTn id="16" dur="5000"/>
                                        <p:tgtEl>
                                          <p:spTgt spid="6"/>
                                        </p:tgtEl>
                                        <p:attrNameLst>
                                          <p:attrName>ppt_x</p:attrName>
                                        </p:attrNameLst>
                                      </p:cBhvr>
                                      <p:tavLst>
                                        <p:tav tm="0">
                                          <p:val>
                                            <p:strVal val="ppt_x"/>
                                          </p:val>
                                        </p:tav>
                                        <p:tav tm="100000">
                                          <p:val>
                                            <p:strVal val="ppt_x-ppt_w/2"/>
                                          </p:val>
                                        </p:tav>
                                      </p:tavLst>
                                    </p:anim>
                                    <p:anim calcmode="lin" valueType="num">
                                      <p:cBhvr>
                                        <p:cTn id="17" dur="5000"/>
                                        <p:tgtEl>
                                          <p:spTgt spid="6"/>
                                        </p:tgtEl>
                                        <p:attrNameLst>
                                          <p:attrName>ppt_y</p:attrName>
                                        </p:attrNameLst>
                                      </p:cBhvr>
                                      <p:tavLst>
                                        <p:tav tm="0">
                                          <p:val>
                                            <p:strVal val="ppt_y"/>
                                          </p:val>
                                        </p:tav>
                                        <p:tav tm="100000">
                                          <p:val>
                                            <p:strVal val="ppt_y"/>
                                          </p:val>
                                        </p:tav>
                                      </p:tavLst>
                                    </p:anim>
                                    <p:anim calcmode="lin" valueType="num">
                                      <p:cBhvr>
                                        <p:cTn id="18" dur="5000"/>
                                        <p:tgtEl>
                                          <p:spTgt spid="6"/>
                                        </p:tgtEl>
                                        <p:attrNameLst>
                                          <p:attrName>ppt_w</p:attrName>
                                        </p:attrNameLst>
                                      </p:cBhvr>
                                      <p:tavLst>
                                        <p:tav tm="0">
                                          <p:val>
                                            <p:strVal val="ppt_w"/>
                                          </p:val>
                                        </p:tav>
                                        <p:tav tm="100000">
                                          <p:val>
                                            <p:fltVal val="0"/>
                                          </p:val>
                                        </p:tav>
                                      </p:tavLst>
                                    </p:anim>
                                    <p:anim calcmode="lin" valueType="num">
                                      <p:cBhvr>
                                        <p:cTn id="19" dur="5000"/>
                                        <p:tgtEl>
                                          <p:spTgt spid="6"/>
                                        </p:tgtEl>
                                        <p:attrNameLst>
                                          <p:attrName>ppt_h</p:attrName>
                                        </p:attrNameLst>
                                      </p:cBhvr>
                                      <p:tavLst>
                                        <p:tav tm="0">
                                          <p:val>
                                            <p:strVal val="ppt_h"/>
                                          </p:val>
                                        </p:tav>
                                        <p:tav tm="100000">
                                          <p:val>
                                            <p:strVal val="ppt_h"/>
                                          </p:val>
                                        </p:tav>
                                      </p:tavLst>
                                    </p:anim>
                                    <p:set>
                                      <p:cBhvr>
                                        <p:cTn id="20" dur="1" fill="hold">
                                          <p:stCondLst>
                                            <p:cond delay="4999"/>
                                          </p:stCondLst>
                                        </p:cTn>
                                        <p:tgtEl>
                                          <p:spTgt spid="6"/>
                                        </p:tgtEl>
                                        <p:attrNameLst>
                                          <p:attrName>style.visibility</p:attrName>
                                        </p:attrNameLst>
                                      </p:cBhvr>
                                      <p:to>
                                        <p:strVal val="hidden"/>
                                      </p:to>
                                    </p:set>
                                  </p:childTnLst>
                                </p:cTn>
                              </p:par>
                              <p:par>
                                <p:cTn id="21" presetID="17" presetClass="exit" presetSubtype="2" fill="hold" grpId="0" nodeType="withEffect">
                                  <p:stCondLst>
                                    <p:cond delay="5000"/>
                                  </p:stCondLst>
                                  <p:childTnLst>
                                    <p:anim calcmode="lin" valueType="num">
                                      <p:cBhvr>
                                        <p:cTn id="22" dur="5000"/>
                                        <p:tgtEl>
                                          <p:spTgt spid="7"/>
                                        </p:tgtEl>
                                        <p:attrNameLst>
                                          <p:attrName>ppt_x</p:attrName>
                                        </p:attrNameLst>
                                      </p:cBhvr>
                                      <p:tavLst>
                                        <p:tav tm="0">
                                          <p:val>
                                            <p:strVal val="ppt_x"/>
                                          </p:val>
                                        </p:tav>
                                        <p:tav tm="100000">
                                          <p:val>
                                            <p:strVal val="ppt_x+ppt_w/2"/>
                                          </p:val>
                                        </p:tav>
                                      </p:tavLst>
                                    </p:anim>
                                    <p:anim calcmode="lin" valueType="num">
                                      <p:cBhvr>
                                        <p:cTn id="23" dur="5000"/>
                                        <p:tgtEl>
                                          <p:spTgt spid="7"/>
                                        </p:tgtEl>
                                        <p:attrNameLst>
                                          <p:attrName>ppt_y</p:attrName>
                                        </p:attrNameLst>
                                      </p:cBhvr>
                                      <p:tavLst>
                                        <p:tav tm="0">
                                          <p:val>
                                            <p:strVal val="ppt_y"/>
                                          </p:val>
                                        </p:tav>
                                        <p:tav tm="100000">
                                          <p:val>
                                            <p:strVal val="ppt_y"/>
                                          </p:val>
                                        </p:tav>
                                      </p:tavLst>
                                    </p:anim>
                                    <p:anim calcmode="lin" valueType="num">
                                      <p:cBhvr>
                                        <p:cTn id="24" dur="5000"/>
                                        <p:tgtEl>
                                          <p:spTgt spid="7"/>
                                        </p:tgtEl>
                                        <p:attrNameLst>
                                          <p:attrName>ppt_w</p:attrName>
                                        </p:attrNameLst>
                                      </p:cBhvr>
                                      <p:tavLst>
                                        <p:tav tm="0">
                                          <p:val>
                                            <p:strVal val="ppt_w"/>
                                          </p:val>
                                        </p:tav>
                                        <p:tav tm="100000">
                                          <p:val>
                                            <p:fltVal val="0"/>
                                          </p:val>
                                        </p:tav>
                                      </p:tavLst>
                                    </p:anim>
                                    <p:anim calcmode="lin" valueType="num">
                                      <p:cBhvr>
                                        <p:cTn id="25" dur="5000"/>
                                        <p:tgtEl>
                                          <p:spTgt spid="7"/>
                                        </p:tgtEl>
                                        <p:attrNameLst>
                                          <p:attrName>ppt_h</p:attrName>
                                        </p:attrNameLst>
                                      </p:cBhvr>
                                      <p:tavLst>
                                        <p:tav tm="0">
                                          <p:val>
                                            <p:strVal val="ppt_h"/>
                                          </p:val>
                                        </p:tav>
                                        <p:tav tm="100000">
                                          <p:val>
                                            <p:strVal val="ppt_h"/>
                                          </p:val>
                                        </p:tav>
                                      </p:tavLst>
                                    </p:anim>
                                    <p:set>
                                      <p:cBhvr>
                                        <p:cTn id="26" dur="1" fill="hold">
                                          <p:stCondLst>
                                            <p:cond delay="4999"/>
                                          </p:stCondLst>
                                        </p:cTn>
                                        <p:tgtEl>
                                          <p:spTgt spid="7"/>
                                        </p:tgtEl>
                                        <p:attrNameLst>
                                          <p:attrName>style.visibility</p:attrName>
                                        </p:attrNameLst>
                                      </p:cBhvr>
                                      <p:to>
                                        <p:strVal val="hidden"/>
                                      </p:to>
                                    </p:set>
                                  </p:childTnLst>
                                </p:cTn>
                              </p:par>
                              <p:par>
                                <p:cTn id="27" presetID="17" presetClass="entr" presetSubtype="10" fill="hold" nodeType="withEffect">
                                  <p:stCondLst>
                                    <p:cond delay="5000"/>
                                  </p:stCondLst>
                                  <p:childTnLst>
                                    <p:set>
                                      <p:cBhvr>
                                        <p:cTn id="28" dur="1" fill="hold">
                                          <p:stCondLst>
                                            <p:cond delay="0"/>
                                          </p:stCondLst>
                                        </p:cTn>
                                        <p:tgtEl>
                                          <p:spTgt spid="29697"/>
                                        </p:tgtEl>
                                        <p:attrNameLst>
                                          <p:attrName>style.visibility</p:attrName>
                                        </p:attrNameLst>
                                      </p:cBhvr>
                                      <p:to>
                                        <p:strVal val="visible"/>
                                      </p:to>
                                    </p:set>
                                    <p:anim calcmode="lin" valueType="num">
                                      <p:cBhvr>
                                        <p:cTn id="29" dur="5000" fill="hold"/>
                                        <p:tgtEl>
                                          <p:spTgt spid="29697"/>
                                        </p:tgtEl>
                                        <p:attrNameLst>
                                          <p:attrName>ppt_w</p:attrName>
                                        </p:attrNameLst>
                                      </p:cBhvr>
                                      <p:tavLst>
                                        <p:tav tm="0">
                                          <p:val>
                                            <p:fltVal val="0"/>
                                          </p:val>
                                        </p:tav>
                                        <p:tav tm="100000">
                                          <p:val>
                                            <p:strVal val="#ppt_w"/>
                                          </p:val>
                                        </p:tav>
                                      </p:tavLst>
                                    </p:anim>
                                    <p:anim calcmode="lin" valueType="num">
                                      <p:cBhvr>
                                        <p:cTn id="30" dur="5000" fill="hold"/>
                                        <p:tgtEl>
                                          <p:spTgt spid="2969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A2918"/>
            </a:gs>
            <a:gs pos="50000">
              <a:srgbClr val="423D26"/>
            </a:gs>
            <a:gs pos="100000">
              <a:srgbClr val="BC8F00"/>
            </a:gs>
          </a:gsLst>
          <a:path path="circle">
            <a:fillToRect r="100000" b="100000"/>
          </a:path>
          <a:tileRect l="-100000" t="-100000"/>
        </a:gradFill>
        <a:effectLst/>
      </p:bgPr>
    </p:bg>
    <p:spTree>
      <p:nvGrpSpPr>
        <p:cNvPr id="1" name=""/>
        <p:cNvGrpSpPr/>
        <p:nvPr/>
      </p:nvGrpSpPr>
      <p:grpSpPr>
        <a:xfrm>
          <a:off x="0" y="0"/>
          <a:ext cx="0" cy="0"/>
          <a:chOff x="0" y="0"/>
          <a:chExt cx="0" cy="0"/>
        </a:xfrm>
      </p:grpSpPr>
      <p:pic>
        <p:nvPicPr>
          <p:cNvPr id="28673" name="Picture 1" descr="E:\PPS  EXCLUSIVOS\- Qué pasa cuando alguien se va de nuestra vida\Imágenes\7.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sp>
        <p:nvSpPr>
          <p:cNvPr id="2" name="1 Rectángulo"/>
          <p:cNvSpPr/>
          <p:nvPr/>
        </p:nvSpPr>
        <p:spPr>
          <a:xfrm>
            <a:off x="755576" y="411510"/>
            <a:ext cx="7488832" cy="1569660"/>
          </a:xfrm>
          <a:prstGeom prst="rect">
            <a:avLst/>
          </a:prstGeom>
        </p:spPr>
        <p:txBody>
          <a:bodyPr wrap="square">
            <a:spAutoFit/>
          </a:bodyPr>
          <a:lstStyle/>
          <a:p>
            <a:pPr algn="ctr"/>
            <a:r>
              <a:rPr lang="es-ES" sz="3200" b="1" dirty="0">
                <a:solidFill>
                  <a:schemeClr val="bg1"/>
                </a:solidFill>
                <a:effectLst>
                  <a:outerShdw blurRad="38100" dist="38100" dir="2700000" algn="tl">
                    <a:srgbClr val="000000">
                      <a:alpha val="43137"/>
                    </a:srgbClr>
                  </a:outerShdw>
                </a:effectLst>
                <a:latin typeface="Script MT Bold" pitchFamily="66" charset="0"/>
              </a:rPr>
              <a:t>Muchas veces pasamos por situaciones tan malas que sólo quisiéramos despertar y descubrir que todo fue un mal sueño,</a:t>
            </a:r>
          </a:p>
        </p:txBody>
      </p:sp>
      <p:sp>
        <p:nvSpPr>
          <p:cNvPr id="4" name="3 Rectángulo"/>
          <p:cNvSpPr/>
          <p:nvPr/>
        </p:nvSpPr>
        <p:spPr>
          <a:xfrm>
            <a:off x="0" y="-14288"/>
            <a:ext cx="9144000" cy="515778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35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55" presetClass="entr" presetSubtype="0" fill="hold" nodeType="withEffect">
                                  <p:stCondLst>
                                    <p:cond delay="0"/>
                                  </p:stCondLst>
                                  <p:childTnLst>
                                    <p:set>
                                      <p:cBhvr>
                                        <p:cTn id="8" dur="1" fill="hold">
                                          <p:stCondLst>
                                            <p:cond delay="0"/>
                                          </p:stCondLst>
                                        </p:cTn>
                                        <p:tgtEl>
                                          <p:spTgt spid="28673"/>
                                        </p:tgtEl>
                                        <p:attrNameLst>
                                          <p:attrName>style.visibility</p:attrName>
                                        </p:attrNameLst>
                                      </p:cBhvr>
                                      <p:to>
                                        <p:strVal val="visible"/>
                                      </p:to>
                                    </p:set>
                                    <p:anim calcmode="lin" valueType="num">
                                      <p:cBhvr>
                                        <p:cTn id="9" dur="8000" fill="hold"/>
                                        <p:tgtEl>
                                          <p:spTgt spid="28673"/>
                                        </p:tgtEl>
                                        <p:attrNameLst>
                                          <p:attrName>ppt_w</p:attrName>
                                        </p:attrNameLst>
                                      </p:cBhvr>
                                      <p:tavLst>
                                        <p:tav tm="0">
                                          <p:val>
                                            <p:strVal val="#ppt_w*0.70"/>
                                          </p:val>
                                        </p:tav>
                                        <p:tav tm="100000">
                                          <p:val>
                                            <p:strVal val="#ppt_w"/>
                                          </p:val>
                                        </p:tav>
                                      </p:tavLst>
                                    </p:anim>
                                    <p:anim calcmode="lin" valueType="num">
                                      <p:cBhvr>
                                        <p:cTn id="10" dur="8000" fill="hold"/>
                                        <p:tgtEl>
                                          <p:spTgt spid="28673"/>
                                        </p:tgtEl>
                                        <p:attrNameLst>
                                          <p:attrName>ppt_h</p:attrName>
                                        </p:attrNameLst>
                                      </p:cBhvr>
                                      <p:tavLst>
                                        <p:tav tm="0">
                                          <p:val>
                                            <p:strVal val="#ppt_h"/>
                                          </p:val>
                                        </p:tav>
                                        <p:tav tm="100000">
                                          <p:val>
                                            <p:strVal val="#ppt_h"/>
                                          </p:val>
                                        </p:tav>
                                      </p:tavLst>
                                    </p:anim>
                                    <p:animEffect transition="in" filter="fade">
                                      <p:cBhvr>
                                        <p:cTn id="11" dur="8000"/>
                                        <p:tgtEl>
                                          <p:spTgt spid="28673"/>
                                        </p:tgtEl>
                                      </p:cBhvr>
                                    </p:animEffect>
                                  </p:childTnLst>
                                </p:cTn>
                              </p:par>
                              <p:par>
                                <p:cTn id="12" presetID="10" presetClass="entr" presetSubtype="0" fill="hold" grpId="0" nodeType="withEffect">
                                  <p:stCondLst>
                                    <p:cond delay="1000"/>
                                  </p:stCondLst>
                                  <p:iterate type="lt">
                                    <p:tmPct val="5000"/>
                                  </p:iterate>
                                  <p:childTnLst>
                                    <p:set>
                                      <p:cBhvr>
                                        <p:cTn id="13" dur="1" fill="hold">
                                          <p:stCondLst>
                                            <p:cond delay="0"/>
                                          </p:stCondLst>
                                        </p:cTn>
                                        <p:tgtEl>
                                          <p:spTgt spid="2"/>
                                        </p:tgtEl>
                                        <p:attrNameLst>
                                          <p:attrName>style.visibility</p:attrName>
                                        </p:attrNameLst>
                                      </p:cBhvr>
                                      <p:to>
                                        <p:strVal val="visible"/>
                                      </p:to>
                                    </p:set>
                                    <p:animEffect transition="in" filter="fade">
                                      <p:cBhvr>
                                        <p:cTn id="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7649" name="Picture 1" descr="E:\PPS  EXCLUSIVOS\- Qué pasa cuando alguien se va de nuestra vida\Imágenes\658dc9c7420481278945d5bfafb60a45.jpg"/>
          <p:cNvPicPr>
            <a:picLocks noChangeAspect="1" noChangeArrowheads="1"/>
          </p:cNvPicPr>
          <p:nvPr/>
        </p:nvPicPr>
        <p:blipFill>
          <a:blip r:embed="rId2" cstate="print"/>
          <a:srcRect/>
          <a:stretch>
            <a:fillRect/>
          </a:stretch>
        </p:blipFill>
        <p:spPr bwMode="auto">
          <a:xfrm>
            <a:off x="-6350" y="-6350"/>
            <a:ext cx="9156700" cy="5157788"/>
          </a:xfrm>
          <a:prstGeom prst="rect">
            <a:avLst/>
          </a:prstGeom>
          <a:noFill/>
        </p:spPr>
      </p:pic>
      <p:sp>
        <p:nvSpPr>
          <p:cNvPr id="2" name="1 Rectángulo"/>
          <p:cNvSpPr/>
          <p:nvPr/>
        </p:nvSpPr>
        <p:spPr>
          <a:xfrm>
            <a:off x="467544" y="411510"/>
            <a:ext cx="4752528" cy="4524315"/>
          </a:xfrm>
          <a:prstGeom prst="rect">
            <a:avLst/>
          </a:prstGeom>
        </p:spPr>
        <p:txBody>
          <a:bodyPr wrap="square">
            <a:spAutoFit/>
          </a:bodyPr>
          <a:lstStyle/>
          <a:p>
            <a:pPr algn="ctr"/>
            <a:r>
              <a:rPr lang="es-ES" sz="3200" b="1" dirty="0">
                <a:solidFill>
                  <a:schemeClr val="bg1"/>
                </a:solidFill>
                <a:effectLst>
                  <a:outerShdw blurRad="38100" dist="38100" dir="2700000" algn="tl">
                    <a:srgbClr val="000000">
                      <a:alpha val="43137"/>
                    </a:srgbClr>
                  </a:outerShdw>
                </a:effectLst>
                <a:latin typeface="Script MT Bold" pitchFamily="66" charset="0"/>
              </a:rPr>
              <a:t>El dolor es muy grande cuando se ha querido tanto, cuando se han vivido grandes emociones, cuando soñamos que todo era para siempre porque nunca pensamos que necesitaríamos pronunciar la palabra “adiós”…</a:t>
            </a:r>
          </a:p>
        </p:txBody>
      </p:sp>
      <p:sp>
        <p:nvSpPr>
          <p:cNvPr id="4" name="3 Rectángulo"/>
          <p:cNvSpPr/>
          <p:nvPr/>
        </p:nvSpPr>
        <p:spPr>
          <a:xfrm>
            <a:off x="0" y="-14288"/>
            <a:ext cx="9144000" cy="515778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nodeType="withEffect">
                                  <p:stCondLst>
                                    <p:cond delay="0"/>
                                  </p:stCondLst>
                                  <p:childTnLst>
                                    <p:set>
                                      <p:cBhvr>
                                        <p:cTn id="8" dur="1" fill="hold">
                                          <p:stCondLst>
                                            <p:cond delay="0"/>
                                          </p:stCondLst>
                                        </p:cTn>
                                        <p:tgtEl>
                                          <p:spTgt spid="27649"/>
                                        </p:tgtEl>
                                        <p:attrNameLst>
                                          <p:attrName>style.visibility</p:attrName>
                                        </p:attrNameLst>
                                      </p:cBhvr>
                                      <p:to>
                                        <p:strVal val="visible"/>
                                      </p:to>
                                    </p:set>
                                    <p:animEffect transition="in" filter="fade">
                                      <p:cBhvr>
                                        <p:cTn id="9" dur="10000"/>
                                        <p:tgtEl>
                                          <p:spTgt spid="27649"/>
                                        </p:tgtEl>
                                      </p:cBhvr>
                                    </p:animEffect>
                                  </p:childTnLst>
                                </p:cTn>
                              </p:par>
                              <p:par>
                                <p:cTn id="10" presetID="10" presetClass="entr" presetSubtype="0" fill="hold" grpId="0" nodeType="withEffect">
                                  <p:stCondLst>
                                    <p:cond delay="500"/>
                                  </p:stCondLst>
                                  <p:iterate type="lt">
                                    <p:tmPct val="4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6625" name="Picture 1" descr="E:\PPS  EXCLUSIVOS\- Qué pasa cuando alguien se va de nuestra vida\Imágenes\tumblr_na446ej5CD1sjn16ro1_500.jpg"/>
          <p:cNvPicPr>
            <a:picLocks noChangeAspect="1" noChangeArrowheads="1"/>
          </p:cNvPicPr>
          <p:nvPr/>
        </p:nvPicPr>
        <p:blipFill>
          <a:blip r:embed="rId3" cstate="print"/>
          <a:srcRect/>
          <a:stretch>
            <a:fillRect/>
          </a:stretch>
        </p:blipFill>
        <p:spPr bwMode="auto">
          <a:xfrm>
            <a:off x="-6350" y="-6350"/>
            <a:ext cx="9156700" cy="5157788"/>
          </a:xfrm>
          <a:prstGeom prst="rect">
            <a:avLst/>
          </a:prstGeom>
          <a:noFill/>
        </p:spPr>
      </p:pic>
      <p:sp>
        <p:nvSpPr>
          <p:cNvPr id="3" name="2 Rectángulo"/>
          <p:cNvSpPr/>
          <p:nvPr/>
        </p:nvSpPr>
        <p:spPr>
          <a:xfrm>
            <a:off x="0" y="-14288"/>
            <a:ext cx="9144000" cy="5157788"/>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26625"/>
                                        </p:tgtEl>
                                        <p:attrNameLst>
                                          <p:attrName>style.visibility</p:attrName>
                                        </p:attrNameLst>
                                      </p:cBhvr>
                                      <p:to>
                                        <p:strVal val="visible"/>
                                      </p:to>
                                    </p:set>
                                    <p:anim calcmode="lin" valueType="num">
                                      <p:cBhvr>
                                        <p:cTn id="9" dur="5000" fill="hold"/>
                                        <p:tgtEl>
                                          <p:spTgt spid="26625"/>
                                        </p:tgtEl>
                                        <p:attrNameLst>
                                          <p:attrName>ppt_w</p:attrName>
                                        </p:attrNameLst>
                                      </p:cBhvr>
                                      <p:tavLst>
                                        <p:tav tm="0">
                                          <p:val>
                                            <p:strVal val="4/3*#ppt_w"/>
                                          </p:val>
                                        </p:tav>
                                        <p:tav tm="100000">
                                          <p:val>
                                            <p:strVal val="#ppt_w"/>
                                          </p:val>
                                        </p:tav>
                                      </p:tavLst>
                                    </p:anim>
                                    <p:anim calcmode="lin" valueType="num">
                                      <p:cBhvr>
                                        <p:cTn id="10" dur="5000" fill="hold"/>
                                        <p:tgtEl>
                                          <p:spTgt spid="2662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1" descr="E:\PPS  EXCLUSIVOS\- Qué pasa cuando alguien se va de nuestra vida\Imágenes\tumblr_ngutbsFtPj1sjn16ro1_500.jpg"/>
          <p:cNvPicPr>
            <a:picLocks noChangeAspect="1" noChangeArrowheads="1"/>
          </p:cNvPicPr>
          <p:nvPr/>
        </p:nvPicPr>
        <p:blipFill>
          <a:blip r:embed="rId2" cstate="print"/>
          <a:srcRect/>
          <a:stretch>
            <a:fillRect/>
          </a:stretch>
        </p:blipFill>
        <p:spPr bwMode="auto">
          <a:xfrm>
            <a:off x="-12700" y="0"/>
            <a:ext cx="9156700" cy="5157788"/>
          </a:xfrm>
          <a:prstGeom prst="rect">
            <a:avLst/>
          </a:prstGeom>
          <a:noFill/>
        </p:spPr>
      </p:pic>
      <p:sp>
        <p:nvSpPr>
          <p:cNvPr id="2" name="1 Rectángulo"/>
          <p:cNvSpPr/>
          <p:nvPr/>
        </p:nvSpPr>
        <p:spPr>
          <a:xfrm>
            <a:off x="395536" y="339502"/>
            <a:ext cx="3672408" cy="4524315"/>
          </a:xfrm>
          <a:prstGeom prst="rect">
            <a:avLst/>
          </a:prstGeom>
        </p:spPr>
        <p:txBody>
          <a:bodyPr wrap="square">
            <a:spAutoFit/>
          </a:bodyPr>
          <a:lstStyle/>
          <a:p>
            <a:pPr algn="ctr"/>
            <a:r>
              <a:rPr lang="es-ES" sz="3200" b="1" dirty="0">
                <a:solidFill>
                  <a:schemeClr val="bg1"/>
                </a:solidFill>
                <a:effectLst>
                  <a:outerShdw blurRad="38100" dist="38100" dir="2700000" algn="tl">
                    <a:srgbClr val="000000">
                      <a:alpha val="43137"/>
                    </a:srgbClr>
                  </a:outerShdw>
                </a:effectLst>
                <a:latin typeface="Script MT Bold" pitchFamily="66" charset="0"/>
              </a:rPr>
              <a:t>Cuando alguien se va de </a:t>
            </a:r>
            <a:r>
              <a:rPr lang="es-ES" sz="3200" b="1" dirty="0" smtClean="0">
                <a:solidFill>
                  <a:schemeClr val="bg1"/>
                </a:solidFill>
                <a:effectLst>
                  <a:outerShdw blurRad="38100" dist="38100" dir="2700000" algn="tl">
                    <a:srgbClr val="000000">
                      <a:alpha val="43137"/>
                    </a:srgbClr>
                  </a:outerShdw>
                </a:effectLst>
                <a:latin typeface="Script MT Bold" pitchFamily="66" charset="0"/>
              </a:rPr>
              <a:t>nuestra vida</a:t>
            </a:r>
            <a:r>
              <a:rPr lang="es-ES" sz="3200" b="1" dirty="0">
                <a:solidFill>
                  <a:schemeClr val="bg1"/>
                </a:solidFill>
                <a:effectLst>
                  <a:outerShdw blurRad="38100" dist="38100" dir="2700000" algn="tl">
                    <a:srgbClr val="000000">
                      <a:alpha val="43137"/>
                    </a:srgbClr>
                  </a:outerShdw>
                </a:effectLst>
                <a:latin typeface="Script MT Bold" pitchFamily="66" charset="0"/>
              </a:rPr>
              <a:t> </a:t>
            </a:r>
            <a:r>
              <a:rPr lang="es-ES" sz="3200" b="1" dirty="0" smtClean="0">
                <a:solidFill>
                  <a:schemeClr val="bg1"/>
                </a:solidFill>
                <a:effectLst>
                  <a:outerShdw blurRad="38100" dist="38100" dir="2700000" algn="tl">
                    <a:srgbClr val="000000">
                      <a:alpha val="43137"/>
                    </a:srgbClr>
                  </a:outerShdw>
                </a:effectLst>
                <a:latin typeface="Script MT Bold" pitchFamily="66" charset="0"/>
              </a:rPr>
              <a:t>nos </a:t>
            </a:r>
            <a:r>
              <a:rPr lang="es-ES" sz="3200" b="1" dirty="0">
                <a:solidFill>
                  <a:schemeClr val="bg1"/>
                </a:solidFill>
                <a:effectLst>
                  <a:outerShdw blurRad="38100" dist="38100" dir="2700000" algn="tl">
                    <a:srgbClr val="000000">
                      <a:alpha val="43137"/>
                    </a:srgbClr>
                  </a:outerShdw>
                </a:effectLst>
                <a:latin typeface="Script MT Bold" pitchFamily="66" charset="0"/>
              </a:rPr>
              <a:t>inunda un amargo dolor, </a:t>
            </a:r>
            <a:r>
              <a:rPr lang="es-ES" sz="3200" b="1" dirty="0" smtClean="0">
                <a:solidFill>
                  <a:schemeClr val="bg1"/>
                </a:solidFill>
                <a:effectLst>
                  <a:outerShdw blurRad="38100" dist="38100" dir="2700000" algn="tl">
                    <a:srgbClr val="000000">
                      <a:alpha val="43137"/>
                    </a:srgbClr>
                  </a:outerShdw>
                </a:effectLst>
                <a:latin typeface="Script MT Bold" pitchFamily="66" charset="0"/>
              </a:rPr>
              <a:t>pues </a:t>
            </a:r>
            <a:r>
              <a:rPr lang="es-ES" sz="3200" b="1" dirty="0">
                <a:solidFill>
                  <a:schemeClr val="bg1"/>
                </a:solidFill>
                <a:effectLst>
                  <a:outerShdw blurRad="38100" dist="38100" dir="2700000" algn="tl">
                    <a:srgbClr val="000000">
                      <a:alpha val="43137"/>
                    </a:srgbClr>
                  </a:outerShdw>
                </a:effectLst>
                <a:latin typeface="Script MT Bold" pitchFamily="66" charset="0"/>
              </a:rPr>
              <a:t>sufrimos la ausencia y el dolor de saber que esa persona ya no seguirá en </a:t>
            </a:r>
            <a:r>
              <a:rPr lang="es-ES" sz="3200" b="1" dirty="0" smtClean="0">
                <a:solidFill>
                  <a:schemeClr val="bg1"/>
                </a:solidFill>
                <a:effectLst>
                  <a:outerShdw blurRad="38100" dist="38100" dir="2700000" algn="tl">
                    <a:srgbClr val="000000">
                      <a:alpha val="43137"/>
                    </a:srgbClr>
                  </a:outerShdw>
                </a:effectLst>
                <a:latin typeface="Script MT Bold" pitchFamily="66" charset="0"/>
              </a:rPr>
              <a:t>nuestra vida.</a:t>
            </a:r>
            <a:endParaRPr lang="es-ES" sz="3200" b="1" dirty="0">
              <a:solidFill>
                <a:schemeClr val="bg1"/>
              </a:solidFill>
              <a:effectLst>
                <a:outerShdw blurRad="38100" dist="38100" dir="2700000" algn="tl">
                  <a:srgbClr val="000000">
                    <a:alpha val="43137"/>
                  </a:srgbClr>
                </a:outerShdw>
              </a:effectLst>
              <a:latin typeface="Script MT Bold" pitchFamily="66" charset="0"/>
            </a:endParaRPr>
          </a:p>
        </p:txBody>
      </p:sp>
      <p:sp>
        <p:nvSpPr>
          <p:cNvPr id="4" name="3 Rectángulo"/>
          <p:cNvSpPr/>
          <p:nvPr/>
        </p:nvSpPr>
        <p:spPr>
          <a:xfrm>
            <a:off x="0" y="-14288"/>
            <a:ext cx="9144000" cy="515778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25601"/>
                                        </p:tgtEl>
                                        <p:attrNameLst>
                                          <p:attrName>style.visibility</p:attrName>
                                        </p:attrNameLst>
                                      </p:cBhvr>
                                      <p:to>
                                        <p:strVal val="visible"/>
                                      </p:to>
                                    </p:set>
                                    <p:anim calcmode="lin" valueType="num">
                                      <p:cBhvr>
                                        <p:cTn id="9" dur="10000" fill="hold"/>
                                        <p:tgtEl>
                                          <p:spTgt spid="25601"/>
                                        </p:tgtEl>
                                        <p:attrNameLst>
                                          <p:attrName>ppt_w</p:attrName>
                                        </p:attrNameLst>
                                      </p:cBhvr>
                                      <p:tavLst>
                                        <p:tav tm="0">
                                          <p:val>
                                            <p:strVal val="4/3*#ppt_w"/>
                                          </p:val>
                                        </p:tav>
                                        <p:tav tm="100000">
                                          <p:val>
                                            <p:strVal val="#ppt_w"/>
                                          </p:val>
                                        </p:tav>
                                      </p:tavLst>
                                    </p:anim>
                                    <p:anim calcmode="lin" valueType="num">
                                      <p:cBhvr>
                                        <p:cTn id="10" dur="10000" fill="hold"/>
                                        <p:tgtEl>
                                          <p:spTgt spid="25601"/>
                                        </p:tgtEl>
                                        <p:attrNameLst>
                                          <p:attrName>ppt_h</p:attrName>
                                        </p:attrNameLst>
                                      </p:cBhvr>
                                      <p:tavLst>
                                        <p:tav tm="0">
                                          <p:val>
                                            <p:strVal val="4/3*#ppt_h"/>
                                          </p:val>
                                        </p:tav>
                                        <p:tav tm="100000">
                                          <p:val>
                                            <p:strVal val="#ppt_h"/>
                                          </p:val>
                                        </p:tav>
                                      </p:tavLst>
                                    </p:anim>
                                  </p:childTnLst>
                                </p:cTn>
                              </p:par>
                              <p:par>
                                <p:cTn id="11" presetID="10" presetClass="entr" presetSubtype="0" fill="hold" grpId="0" nodeType="withEffect">
                                  <p:stCondLst>
                                    <p:cond delay="500"/>
                                  </p:stCondLst>
                                  <p:iterate type="lt">
                                    <p:tmPct val="4000"/>
                                  </p:iterate>
                                  <p:childTnLst>
                                    <p:set>
                                      <p:cBhvr>
                                        <p:cTn id="12" dur="1" fill="hold">
                                          <p:stCondLst>
                                            <p:cond delay="0"/>
                                          </p:stCondLst>
                                        </p:cTn>
                                        <p:tgtEl>
                                          <p:spTgt spid="2"/>
                                        </p:tgtEl>
                                        <p:attrNameLst>
                                          <p:attrName>style.visibility</p:attrName>
                                        </p:attrNameLst>
                                      </p:cBhvr>
                                      <p:to>
                                        <p:strVal val="visible"/>
                                      </p:to>
                                    </p:set>
                                    <p:animEffect transition="in" filter="fade">
                                      <p:cBhvr>
                                        <p:cTn id="1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184F0"/>
        </a:solidFill>
        <a:effectLst/>
      </p:bgPr>
    </p:bg>
    <p:spTree>
      <p:nvGrpSpPr>
        <p:cNvPr id="1" name=""/>
        <p:cNvGrpSpPr/>
        <p:nvPr/>
      </p:nvGrpSpPr>
      <p:grpSpPr>
        <a:xfrm>
          <a:off x="0" y="0"/>
          <a:ext cx="0" cy="0"/>
          <a:chOff x="0" y="0"/>
          <a:chExt cx="0" cy="0"/>
        </a:xfrm>
      </p:grpSpPr>
      <p:sp>
        <p:nvSpPr>
          <p:cNvPr id="3" name="2 Rectángulo"/>
          <p:cNvSpPr/>
          <p:nvPr/>
        </p:nvSpPr>
        <p:spPr>
          <a:xfrm>
            <a:off x="0" y="0"/>
            <a:ext cx="9144000" cy="5143500"/>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0" y="0"/>
            <a:ext cx="9144000" cy="5143500"/>
          </a:xfrm>
          <a:prstGeom prst="rect">
            <a:avLst/>
          </a:prstGeom>
          <a:solidFill>
            <a:srgbClr val="CB9F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4577" name="Picture 1" descr="E:\PPS  EXCLUSIVOS\- Qué pasa cuando alguien se va de nuestra vida\Imágenes\azafran-830x553.jpg"/>
          <p:cNvPicPr>
            <a:picLocks noChangeAspect="1" noChangeArrowheads="1"/>
          </p:cNvPicPr>
          <p:nvPr/>
        </p:nvPicPr>
        <p:blipFill>
          <a:blip r:embed="rId2" cstate="print"/>
          <a:srcRect/>
          <a:stretch>
            <a:fillRect/>
          </a:stretch>
        </p:blipFill>
        <p:spPr bwMode="auto">
          <a:xfrm>
            <a:off x="-6350" y="-6350"/>
            <a:ext cx="9156700" cy="5157788"/>
          </a:xfrm>
          <a:prstGeom prst="rect">
            <a:avLst/>
          </a:prstGeom>
          <a:noFill/>
        </p:spPr>
      </p:pic>
      <p:sp>
        <p:nvSpPr>
          <p:cNvPr id="5" name="4 Rectángulo"/>
          <p:cNvSpPr/>
          <p:nvPr/>
        </p:nvSpPr>
        <p:spPr>
          <a:xfrm>
            <a:off x="0" y="-14288"/>
            <a:ext cx="9144000" cy="515778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3" presetClass="exit" presetSubtype="32" fill="hold" grpId="0" nodeType="withEffect">
                                  <p:stCondLst>
                                    <p:cond delay="0"/>
                                  </p:stCondLst>
                                  <p:childTnLst>
                                    <p:animEffect transition="out" filter="plus(out)">
                                      <p:cBhvr>
                                        <p:cTn id="8" dur="5000"/>
                                        <p:tgtEl>
                                          <p:spTgt spid="4"/>
                                        </p:tgtEl>
                                      </p:cBhvr>
                                    </p:animEffect>
                                    <p:set>
                                      <p:cBhvr>
                                        <p:cTn id="9" dur="1" fill="hold">
                                          <p:stCondLst>
                                            <p:cond delay="4999"/>
                                          </p:stCondLst>
                                        </p:cTn>
                                        <p:tgtEl>
                                          <p:spTgt spid="4"/>
                                        </p:tgtEl>
                                        <p:attrNameLst>
                                          <p:attrName>style.visibility</p:attrName>
                                        </p:attrNameLst>
                                      </p:cBhvr>
                                      <p:to>
                                        <p:strVal val="hidden"/>
                                      </p:to>
                                    </p:set>
                                  </p:childTnLst>
                                </p:cTn>
                              </p:par>
                              <p:par>
                                <p:cTn id="10" presetID="13" presetClass="exit" presetSubtype="32" fill="hold" grpId="0" nodeType="withEffect">
                                  <p:stCondLst>
                                    <p:cond delay="1500"/>
                                  </p:stCondLst>
                                  <p:childTnLst>
                                    <p:animEffect transition="out" filter="plus(out)">
                                      <p:cBhvr>
                                        <p:cTn id="11" dur="5000"/>
                                        <p:tgtEl>
                                          <p:spTgt spid="3"/>
                                        </p:tgtEl>
                                      </p:cBhvr>
                                    </p:animEffect>
                                    <p:set>
                                      <p:cBhvr>
                                        <p:cTn id="12" dur="1" fill="hold">
                                          <p:stCondLst>
                                            <p:cond delay="4999"/>
                                          </p:stCondLst>
                                        </p:cTn>
                                        <p:tgtEl>
                                          <p:spTgt spid="3"/>
                                        </p:tgtEl>
                                        <p:attrNameLst>
                                          <p:attrName>style.visibility</p:attrName>
                                        </p:attrNameLst>
                                      </p:cBhvr>
                                      <p:to>
                                        <p:strVal val="hidden"/>
                                      </p:to>
                                    </p:set>
                                  </p:childTnLst>
                                </p:cTn>
                              </p:par>
                              <p:par>
                                <p:cTn id="13" presetID="13" presetClass="entr" presetSubtype="32" fill="hold" nodeType="withEffect">
                                  <p:stCondLst>
                                    <p:cond delay="3000"/>
                                  </p:stCondLst>
                                  <p:childTnLst>
                                    <p:set>
                                      <p:cBhvr>
                                        <p:cTn id="14" dur="1" fill="hold">
                                          <p:stCondLst>
                                            <p:cond delay="0"/>
                                          </p:stCondLst>
                                        </p:cTn>
                                        <p:tgtEl>
                                          <p:spTgt spid="24577"/>
                                        </p:tgtEl>
                                        <p:attrNameLst>
                                          <p:attrName>style.visibility</p:attrName>
                                        </p:attrNameLst>
                                      </p:cBhvr>
                                      <p:to>
                                        <p:strVal val="visible"/>
                                      </p:to>
                                    </p:set>
                                    <p:animEffect transition="in" filter="plus(out)">
                                      <p:cBhvr>
                                        <p:cTn id="15" dur="5000"/>
                                        <p:tgtEl>
                                          <p:spTgt spid="245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3553" name="Picture 1" descr="E:\PPS  EXCLUSIVOS\- Qué pasa cuando alguien se va de nuestra vida\Imágenes\11108246_884734041592643_7558039366582104079_n.jpg"/>
          <p:cNvPicPr>
            <a:picLocks noChangeAspect="1" noChangeArrowheads="1"/>
          </p:cNvPicPr>
          <p:nvPr/>
        </p:nvPicPr>
        <p:blipFill>
          <a:blip r:embed="rId3" cstate="print"/>
          <a:srcRect/>
          <a:stretch>
            <a:fillRect/>
          </a:stretch>
        </p:blipFill>
        <p:spPr bwMode="auto">
          <a:xfrm>
            <a:off x="-6350" y="-6350"/>
            <a:ext cx="9156700" cy="5157788"/>
          </a:xfrm>
          <a:prstGeom prst="rect">
            <a:avLst/>
          </a:prstGeom>
          <a:noFill/>
        </p:spPr>
      </p:pic>
      <p:sp>
        <p:nvSpPr>
          <p:cNvPr id="2" name="1 CuadroTexto"/>
          <p:cNvSpPr txBox="1"/>
          <p:nvPr/>
        </p:nvSpPr>
        <p:spPr>
          <a:xfrm>
            <a:off x="5580112" y="267494"/>
            <a:ext cx="3096344" cy="4524315"/>
          </a:xfrm>
          <a:prstGeom prst="rect">
            <a:avLst/>
          </a:prstGeom>
          <a:noFill/>
        </p:spPr>
        <p:txBody>
          <a:bodyPr wrap="square" rtlCol="0">
            <a:spAutoFit/>
          </a:bodyPr>
          <a:lstStyle/>
          <a:p>
            <a:pPr algn="ctr"/>
            <a:r>
              <a:rPr lang="es-ES" sz="3200" b="1" dirty="0" smtClean="0">
                <a:solidFill>
                  <a:schemeClr val="bg1"/>
                </a:solidFill>
                <a:effectLst>
                  <a:outerShdw blurRad="38100" dist="38100" dir="2700000" algn="tl">
                    <a:srgbClr val="000000">
                      <a:alpha val="43137"/>
                    </a:srgbClr>
                  </a:outerShdw>
                </a:effectLst>
                <a:latin typeface="Script MT Bold" pitchFamily="66" charset="0"/>
              </a:rPr>
              <a:t>Cuando alguien se va de nuestra vida, no queda más que llevar el dolor por dentro y seguir adelante esperando que el día de mañana duela menos.</a:t>
            </a:r>
            <a:endParaRPr lang="es-ES" sz="3200" b="1" dirty="0">
              <a:solidFill>
                <a:schemeClr val="bg1"/>
              </a:solidFill>
              <a:effectLst>
                <a:outerShdw blurRad="38100" dist="38100" dir="2700000" algn="tl">
                  <a:srgbClr val="000000">
                    <a:alpha val="43137"/>
                  </a:srgbClr>
                </a:outerShdw>
              </a:effectLst>
              <a:latin typeface="Script MT Bold" pitchFamily="66" charset="0"/>
            </a:endParaRPr>
          </a:p>
        </p:txBody>
      </p:sp>
      <p:sp>
        <p:nvSpPr>
          <p:cNvPr id="4" name="3 Rectángulo"/>
          <p:cNvSpPr/>
          <p:nvPr/>
        </p:nvSpPr>
        <p:spPr>
          <a:xfrm>
            <a:off x="0" y="-14288"/>
            <a:ext cx="9144000" cy="5157788"/>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55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nodeType="withEffect">
                                  <p:stCondLst>
                                    <p:cond delay="0"/>
                                  </p:stCondLst>
                                  <p:childTnLst>
                                    <p:set>
                                      <p:cBhvr>
                                        <p:cTn id="8" dur="1" fill="hold">
                                          <p:stCondLst>
                                            <p:cond delay="0"/>
                                          </p:stCondLst>
                                        </p:cTn>
                                        <p:tgtEl>
                                          <p:spTgt spid="23553"/>
                                        </p:tgtEl>
                                        <p:attrNameLst>
                                          <p:attrName>style.visibility</p:attrName>
                                        </p:attrNameLst>
                                      </p:cBhvr>
                                      <p:to>
                                        <p:strVal val="visible"/>
                                      </p:to>
                                    </p:set>
                                    <p:animEffect transition="in" filter="fade">
                                      <p:cBhvr>
                                        <p:cTn id="9" dur="9000"/>
                                        <p:tgtEl>
                                          <p:spTgt spid="23553"/>
                                        </p:tgtEl>
                                      </p:cBhvr>
                                    </p:animEffect>
                                  </p:childTnLst>
                                </p:cTn>
                              </p:par>
                              <p:par>
                                <p:cTn id="10" presetID="10" presetClass="entr" presetSubtype="0" fill="hold" grpId="0" nodeType="withEffect">
                                  <p:stCondLst>
                                    <p:cond delay="500"/>
                                  </p:stCondLst>
                                  <p:iterate type="lt">
                                    <p:tmPct val="5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8B895F"/>
        </a:solidFill>
        <a:effectLst/>
      </p:bgPr>
    </p:bg>
    <p:spTree>
      <p:nvGrpSpPr>
        <p:cNvPr id="1" name=""/>
        <p:cNvGrpSpPr/>
        <p:nvPr/>
      </p:nvGrpSpPr>
      <p:grpSpPr>
        <a:xfrm>
          <a:off x="0" y="0"/>
          <a:ext cx="0" cy="0"/>
          <a:chOff x="0" y="0"/>
          <a:chExt cx="0" cy="0"/>
        </a:xfrm>
      </p:grpSpPr>
      <p:sp>
        <p:nvSpPr>
          <p:cNvPr id="3" name="2 Rectángulo"/>
          <p:cNvSpPr/>
          <p:nvPr/>
        </p:nvSpPr>
        <p:spPr>
          <a:xfrm>
            <a:off x="0" y="0"/>
            <a:ext cx="9144000" cy="5143500"/>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2529" name="Picture 1" descr="E:\PPS  EXCLUSIVOS\- Qué pasa cuando alguien se va de nuestra vida\Imágenes\tumblr_n2hj97Ry571sjn16ro1_500.jpg"/>
          <p:cNvPicPr>
            <a:picLocks noChangeAspect="1" noChangeArrowheads="1"/>
          </p:cNvPicPr>
          <p:nvPr/>
        </p:nvPicPr>
        <p:blipFill>
          <a:blip r:embed="rId2" cstate="print"/>
          <a:srcRect/>
          <a:stretch>
            <a:fillRect/>
          </a:stretch>
        </p:blipFill>
        <p:spPr bwMode="auto">
          <a:xfrm>
            <a:off x="-6350" y="4763"/>
            <a:ext cx="9156700" cy="5138737"/>
          </a:xfrm>
          <a:prstGeom prst="rect">
            <a:avLst/>
          </a:prstGeom>
          <a:noFill/>
        </p:spPr>
      </p:pic>
      <p:sp>
        <p:nvSpPr>
          <p:cNvPr id="4" name="3 Rectángulo"/>
          <p:cNvSpPr/>
          <p:nvPr/>
        </p:nvSpPr>
        <p:spPr>
          <a:xfrm>
            <a:off x="0" y="-14288"/>
            <a:ext cx="9144000" cy="515778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1"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wheel(2)">
                                      <p:cBhvr>
                                        <p:cTn id="9" dur="5000"/>
                                        <p:tgtEl>
                                          <p:spTgt spid="3"/>
                                        </p:tgtEl>
                                      </p:cBhvr>
                                    </p:animEffect>
                                  </p:childTnLst>
                                </p:cTn>
                              </p:par>
                              <p:par>
                                <p:cTn id="10" presetID="8" presetClass="entr" presetSubtype="32" fill="hold" nodeType="withEffect">
                                  <p:stCondLst>
                                    <p:cond delay="0"/>
                                  </p:stCondLst>
                                  <p:childTnLst>
                                    <p:set>
                                      <p:cBhvr>
                                        <p:cTn id="11" dur="1" fill="hold">
                                          <p:stCondLst>
                                            <p:cond delay="0"/>
                                          </p:stCondLst>
                                        </p:cTn>
                                        <p:tgtEl>
                                          <p:spTgt spid="22529"/>
                                        </p:tgtEl>
                                        <p:attrNameLst>
                                          <p:attrName>style.visibility</p:attrName>
                                        </p:attrNameLst>
                                      </p:cBhvr>
                                      <p:to>
                                        <p:strVal val="visible"/>
                                      </p:to>
                                    </p:set>
                                    <p:animEffect transition="in" filter="diamond(out)">
                                      <p:cBhvr>
                                        <p:cTn id="12" dur="5000"/>
                                        <p:tgtEl>
                                          <p:spTgt spid="225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1506" name="Picture 2" descr="E:\PPS  EXCLUSIVOS\- Qué pasa cuando alguien se va de nuestra vida\Imágenes\tumblr_ndnw0ivfQW1sjn16ro1_500.jpg"/>
          <p:cNvPicPr>
            <a:picLocks noChangeAspect="1" noChangeArrowheads="1"/>
          </p:cNvPicPr>
          <p:nvPr/>
        </p:nvPicPr>
        <p:blipFill>
          <a:blip r:embed="rId3" cstate="print"/>
          <a:srcRect/>
          <a:stretch>
            <a:fillRect/>
          </a:stretch>
        </p:blipFill>
        <p:spPr bwMode="auto">
          <a:xfrm>
            <a:off x="-6350" y="-6350"/>
            <a:ext cx="9156700" cy="5157788"/>
          </a:xfrm>
          <a:prstGeom prst="rect">
            <a:avLst/>
          </a:prstGeom>
          <a:noFill/>
        </p:spPr>
      </p:pic>
      <p:sp>
        <p:nvSpPr>
          <p:cNvPr id="2" name="1 Rectángulo"/>
          <p:cNvSpPr/>
          <p:nvPr/>
        </p:nvSpPr>
        <p:spPr>
          <a:xfrm>
            <a:off x="1115616" y="267494"/>
            <a:ext cx="6840760" cy="1482457"/>
          </a:xfrm>
          <a:prstGeom prst="rect">
            <a:avLst/>
          </a:prstGeom>
        </p:spPr>
        <p:txBody>
          <a:bodyPr wrap="square">
            <a:spAutoFit/>
          </a:bodyPr>
          <a:lstStyle/>
          <a:p>
            <a:pPr algn="ctr">
              <a:lnSpc>
                <a:spcPts val="3500"/>
              </a:lnSpc>
            </a:pPr>
            <a:r>
              <a:rPr lang="es-ES" sz="3200" b="1" dirty="0">
                <a:solidFill>
                  <a:schemeClr val="bg1"/>
                </a:solidFill>
                <a:effectLst>
                  <a:outerShdw blurRad="38100" dist="38100" dir="2700000" algn="tl">
                    <a:srgbClr val="000000">
                      <a:alpha val="43137"/>
                    </a:srgbClr>
                  </a:outerShdw>
                </a:effectLst>
                <a:latin typeface="Script MT Bold" pitchFamily="66" charset="0"/>
              </a:rPr>
              <a:t>¿Qué hacer cuando </a:t>
            </a:r>
            <a:r>
              <a:rPr lang="es-ES" sz="3200" b="1" dirty="0" smtClean="0">
                <a:solidFill>
                  <a:schemeClr val="bg1"/>
                </a:solidFill>
                <a:effectLst>
                  <a:outerShdw blurRad="38100" dist="38100" dir="2700000" algn="tl">
                    <a:srgbClr val="000000">
                      <a:alpha val="43137"/>
                    </a:srgbClr>
                  </a:outerShdw>
                </a:effectLst>
                <a:latin typeface="Script MT Bold" pitchFamily="66" charset="0"/>
              </a:rPr>
              <a:t>el amor de tu vida, </a:t>
            </a:r>
          </a:p>
          <a:p>
            <a:pPr algn="ctr">
              <a:lnSpc>
                <a:spcPts val="3500"/>
              </a:lnSpc>
            </a:pPr>
            <a:r>
              <a:rPr lang="es-ES" sz="3200" b="1" dirty="0" smtClean="0">
                <a:solidFill>
                  <a:schemeClr val="bg1"/>
                </a:solidFill>
                <a:effectLst>
                  <a:outerShdw blurRad="38100" dist="38100" dir="2700000" algn="tl">
                    <a:srgbClr val="000000">
                      <a:alpha val="43137"/>
                    </a:srgbClr>
                  </a:outerShdw>
                </a:effectLst>
                <a:latin typeface="Script MT Bold" pitchFamily="66" charset="0"/>
              </a:rPr>
              <a:t>el compañero inseparable se va para siempre </a:t>
            </a:r>
            <a:r>
              <a:rPr lang="es-ES" sz="3200" b="1" dirty="0">
                <a:solidFill>
                  <a:schemeClr val="bg1"/>
                </a:solidFill>
                <a:effectLst>
                  <a:outerShdw blurRad="38100" dist="38100" dir="2700000" algn="tl">
                    <a:srgbClr val="000000">
                      <a:alpha val="43137"/>
                    </a:srgbClr>
                  </a:outerShdw>
                </a:effectLst>
                <a:latin typeface="Script MT Bold" pitchFamily="66" charset="0"/>
              </a:rPr>
              <a:t>de </a:t>
            </a:r>
            <a:r>
              <a:rPr lang="es-ES" sz="3200" b="1" dirty="0" smtClean="0">
                <a:solidFill>
                  <a:schemeClr val="bg1"/>
                </a:solidFill>
                <a:effectLst>
                  <a:outerShdw blurRad="38100" dist="38100" dir="2700000" algn="tl">
                    <a:srgbClr val="000000">
                      <a:alpha val="43137"/>
                    </a:srgbClr>
                  </a:outerShdw>
                </a:effectLst>
                <a:latin typeface="Script MT Bold" pitchFamily="66" charset="0"/>
              </a:rPr>
              <a:t>nuestra vida?</a:t>
            </a:r>
            <a:endParaRPr lang="es-ES" sz="3200" b="1" dirty="0">
              <a:solidFill>
                <a:schemeClr val="bg1"/>
              </a:solidFill>
              <a:effectLst>
                <a:outerShdw blurRad="38100" dist="38100" dir="2700000" algn="tl">
                  <a:srgbClr val="000000">
                    <a:alpha val="43137"/>
                  </a:srgbClr>
                </a:outerShdw>
              </a:effectLst>
              <a:latin typeface="Script MT Bold" pitchFamily="66" charset="0"/>
            </a:endParaRPr>
          </a:p>
        </p:txBody>
      </p:sp>
      <p:sp>
        <p:nvSpPr>
          <p:cNvPr id="4" name="3 Rectángulo"/>
          <p:cNvSpPr/>
          <p:nvPr/>
        </p:nvSpPr>
        <p:spPr>
          <a:xfrm>
            <a:off x="0" y="-14288"/>
            <a:ext cx="9144000" cy="5157788"/>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nodeType="withEffect">
                                  <p:stCondLst>
                                    <p:cond delay="0"/>
                                  </p:stCondLst>
                                  <p:childTnLst>
                                    <p:set>
                                      <p:cBhvr>
                                        <p:cTn id="8" dur="1" fill="hold">
                                          <p:stCondLst>
                                            <p:cond delay="0"/>
                                          </p:stCondLst>
                                        </p:cTn>
                                        <p:tgtEl>
                                          <p:spTgt spid="21506"/>
                                        </p:tgtEl>
                                        <p:attrNameLst>
                                          <p:attrName>style.visibility</p:attrName>
                                        </p:attrNameLst>
                                      </p:cBhvr>
                                      <p:to>
                                        <p:strVal val="visible"/>
                                      </p:to>
                                    </p:set>
                                    <p:animEffect transition="in" filter="fade">
                                      <p:cBhvr>
                                        <p:cTn id="9" dur="8000"/>
                                        <p:tgtEl>
                                          <p:spTgt spid="21506"/>
                                        </p:tgtEl>
                                      </p:cBhvr>
                                    </p:animEffect>
                                  </p:childTnLst>
                                </p:cTn>
                              </p:par>
                              <p:par>
                                <p:cTn id="10" presetID="10" presetClass="entr" presetSubtype="0" fill="hold" grpId="0" nodeType="withEffect">
                                  <p:stCondLst>
                                    <p:cond delay="500"/>
                                  </p:stCondLst>
                                  <p:iterate type="lt">
                                    <p:tmPct val="5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77DFDA"/>
        </a:solidFill>
        <a:effectLst/>
      </p:bgPr>
    </p:bg>
    <p:spTree>
      <p:nvGrpSpPr>
        <p:cNvPr id="1" name=""/>
        <p:cNvGrpSpPr/>
        <p:nvPr/>
      </p:nvGrpSpPr>
      <p:grpSpPr>
        <a:xfrm>
          <a:off x="0" y="0"/>
          <a:ext cx="0" cy="0"/>
          <a:chOff x="0" y="0"/>
          <a:chExt cx="0" cy="0"/>
        </a:xfrm>
      </p:grpSpPr>
      <p:pic>
        <p:nvPicPr>
          <p:cNvPr id="20481" name="Picture 1" descr="E:\PPS  EXCLUSIVOS\- Qué pasa cuando alguien se va de nuestra vida\Imágenes\tumblr_n6am53UcFN1sjn16ro1_1280.jpg"/>
          <p:cNvPicPr>
            <a:picLocks noChangeAspect="1" noChangeArrowheads="1"/>
          </p:cNvPicPr>
          <p:nvPr/>
        </p:nvPicPr>
        <p:blipFill>
          <a:blip r:embed="rId2" cstate="print"/>
          <a:srcRect/>
          <a:stretch>
            <a:fillRect/>
          </a:stretch>
        </p:blipFill>
        <p:spPr bwMode="auto">
          <a:xfrm>
            <a:off x="-6350" y="-6350"/>
            <a:ext cx="9156700" cy="5157788"/>
          </a:xfrm>
          <a:prstGeom prst="rect">
            <a:avLst/>
          </a:prstGeom>
          <a:noFill/>
        </p:spPr>
      </p:pic>
      <p:sp>
        <p:nvSpPr>
          <p:cNvPr id="2" name="1 Rectángulo"/>
          <p:cNvSpPr/>
          <p:nvPr/>
        </p:nvSpPr>
        <p:spPr>
          <a:xfrm>
            <a:off x="251520" y="339502"/>
            <a:ext cx="3312368" cy="4031873"/>
          </a:xfrm>
          <a:prstGeom prst="rect">
            <a:avLst/>
          </a:prstGeom>
        </p:spPr>
        <p:txBody>
          <a:bodyPr wrap="square">
            <a:spAutoFit/>
          </a:bodyPr>
          <a:lstStyle/>
          <a:p>
            <a:pPr algn="ctr"/>
            <a:r>
              <a:rPr lang="es-ES" sz="3200" b="1" dirty="0">
                <a:solidFill>
                  <a:srgbClr val="002060"/>
                </a:solidFill>
                <a:effectLst>
                  <a:outerShdw blurRad="38100" dist="38100" dir="2700000" algn="tl">
                    <a:srgbClr val="000000">
                      <a:alpha val="43137"/>
                    </a:srgbClr>
                  </a:outerShdw>
                </a:effectLst>
                <a:latin typeface="Script MT Bold" pitchFamily="66" charset="0"/>
              </a:rPr>
              <a:t>Seguir adelante, </a:t>
            </a:r>
            <a:endParaRPr lang="es-ES" sz="3200" b="1" dirty="0" smtClean="0">
              <a:solidFill>
                <a:srgbClr val="002060"/>
              </a:solidFill>
              <a:effectLst>
                <a:outerShdw blurRad="38100" dist="38100" dir="2700000" algn="tl">
                  <a:srgbClr val="000000">
                    <a:alpha val="43137"/>
                  </a:srgbClr>
                </a:outerShdw>
              </a:effectLst>
              <a:latin typeface="Script MT Bold" pitchFamily="66" charset="0"/>
            </a:endParaRPr>
          </a:p>
          <a:p>
            <a:pPr algn="ctr"/>
            <a:r>
              <a:rPr lang="es-ES" sz="3200" b="1" dirty="0" smtClean="0">
                <a:solidFill>
                  <a:srgbClr val="002060"/>
                </a:solidFill>
                <a:effectLst>
                  <a:outerShdw blurRad="38100" dist="38100" dir="2700000" algn="tl">
                    <a:srgbClr val="000000">
                      <a:alpha val="43137"/>
                    </a:srgbClr>
                  </a:outerShdw>
                </a:effectLst>
                <a:latin typeface="Script MT Bold" pitchFamily="66" charset="0"/>
              </a:rPr>
              <a:t>sea </a:t>
            </a:r>
            <a:r>
              <a:rPr lang="es-ES" sz="3200" b="1" dirty="0">
                <a:solidFill>
                  <a:srgbClr val="002060"/>
                </a:solidFill>
                <a:effectLst>
                  <a:outerShdw blurRad="38100" dist="38100" dir="2700000" algn="tl">
                    <a:srgbClr val="000000">
                      <a:alpha val="43137"/>
                    </a:srgbClr>
                  </a:outerShdw>
                </a:effectLst>
                <a:latin typeface="Script MT Bold" pitchFamily="66" charset="0"/>
              </a:rPr>
              <a:t>como sea no queda más </a:t>
            </a:r>
            <a:endParaRPr lang="es-ES" sz="3200" b="1" dirty="0" smtClean="0">
              <a:solidFill>
                <a:srgbClr val="002060"/>
              </a:solidFill>
              <a:effectLst>
                <a:outerShdw blurRad="38100" dist="38100" dir="2700000" algn="tl">
                  <a:srgbClr val="000000">
                    <a:alpha val="43137"/>
                  </a:srgbClr>
                </a:outerShdw>
              </a:effectLst>
              <a:latin typeface="Script MT Bold" pitchFamily="66" charset="0"/>
            </a:endParaRPr>
          </a:p>
          <a:p>
            <a:pPr algn="ctr"/>
            <a:r>
              <a:rPr lang="es-ES" sz="3200" b="1" dirty="0" smtClean="0">
                <a:solidFill>
                  <a:srgbClr val="002060"/>
                </a:solidFill>
                <a:effectLst>
                  <a:outerShdw blurRad="38100" dist="38100" dir="2700000" algn="tl">
                    <a:srgbClr val="000000">
                      <a:alpha val="43137"/>
                    </a:srgbClr>
                  </a:outerShdw>
                </a:effectLst>
                <a:latin typeface="Script MT Bold" pitchFamily="66" charset="0"/>
              </a:rPr>
              <a:t>remedio que </a:t>
            </a:r>
            <a:r>
              <a:rPr lang="es-ES" sz="3200" b="1" dirty="0">
                <a:solidFill>
                  <a:srgbClr val="002060"/>
                </a:solidFill>
                <a:effectLst>
                  <a:outerShdw blurRad="38100" dist="38100" dir="2700000" algn="tl">
                    <a:srgbClr val="000000">
                      <a:alpha val="43137"/>
                    </a:srgbClr>
                  </a:outerShdw>
                </a:effectLst>
                <a:latin typeface="Script MT Bold" pitchFamily="66" charset="0"/>
              </a:rPr>
              <a:t>seguir </a:t>
            </a:r>
            <a:r>
              <a:rPr lang="es-ES" sz="3200" b="1" dirty="0" smtClean="0">
                <a:solidFill>
                  <a:srgbClr val="002060"/>
                </a:solidFill>
                <a:effectLst>
                  <a:outerShdw blurRad="38100" dist="38100" dir="2700000" algn="tl">
                    <a:srgbClr val="000000">
                      <a:alpha val="43137"/>
                    </a:srgbClr>
                  </a:outerShdw>
                </a:effectLst>
                <a:latin typeface="Script MT Bold" pitchFamily="66" charset="0"/>
              </a:rPr>
              <a:t>adelante, </a:t>
            </a:r>
            <a:r>
              <a:rPr lang="es-ES" sz="3200" b="1" dirty="0">
                <a:solidFill>
                  <a:srgbClr val="002060"/>
                </a:solidFill>
                <a:effectLst>
                  <a:outerShdw blurRad="38100" dist="38100" dir="2700000" algn="tl">
                    <a:srgbClr val="000000">
                      <a:alpha val="43137"/>
                    </a:srgbClr>
                  </a:outerShdw>
                </a:effectLst>
                <a:latin typeface="Script MT Bold" pitchFamily="66" charset="0"/>
              </a:rPr>
              <a:t> </a:t>
            </a:r>
            <a:endParaRPr lang="es-ES" sz="3200" b="1" dirty="0" smtClean="0">
              <a:solidFill>
                <a:srgbClr val="002060"/>
              </a:solidFill>
              <a:effectLst>
                <a:outerShdw blurRad="38100" dist="38100" dir="2700000" algn="tl">
                  <a:srgbClr val="000000">
                    <a:alpha val="43137"/>
                  </a:srgbClr>
                </a:outerShdw>
              </a:effectLst>
              <a:latin typeface="Script MT Bold" pitchFamily="66" charset="0"/>
            </a:endParaRPr>
          </a:p>
          <a:p>
            <a:pPr algn="ctr"/>
            <a:r>
              <a:rPr lang="es-ES" sz="3200" b="1" dirty="0" smtClean="0">
                <a:solidFill>
                  <a:srgbClr val="002060"/>
                </a:solidFill>
                <a:effectLst>
                  <a:outerShdw blurRad="38100" dist="38100" dir="2700000" algn="tl">
                    <a:srgbClr val="000000">
                      <a:alpha val="43137"/>
                    </a:srgbClr>
                  </a:outerShdw>
                </a:effectLst>
                <a:latin typeface="Script MT Bold" pitchFamily="66" charset="0"/>
              </a:rPr>
              <a:t>no </a:t>
            </a:r>
            <a:r>
              <a:rPr lang="es-ES" sz="3200" b="1" dirty="0">
                <a:solidFill>
                  <a:srgbClr val="002060"/>
                </a:solidFill>
                <a:effectLst>
                  <a:outerShdw blurRad="38100" dist="38100" dir="2700000" algn="tl">
                    <a:srgbClr val="000000">
                      <a:alpha val="43137"/>
                    </a:srgbClr>
                  </a:outerShdw>
                </a:effectLst>
                <a:latin typeface="Script MT Bold" pitchFamily="66" charset="0"/>
              </a:rPr>
              <a:t>queda más </a:t>
            </a:r>
            <a:endParaRPr lang="es-ES" sz="3200" b="1" dirty="0" smtClean="0">
              <a:solidFill>
                <a:srgbClr val="002060"/>
              </a:solidFill>
              <a:effectLst>
                <a:outerShdw blurRad="38100" dist="38100" dir="2700000" algn="tl">
                  <a:srgbClr val="000000">
                    <a:alpha val="43137"/>
                  </a:srgbClr>
                </a:outerShdw>
              </a:effectLst>
              <a:latin typeface="Script MT Bold" pitchFamily="66" charset="0"/>
            </a:endParaRPr>
          </a:p>
          <a:p>
            <a:pPr algn="ctr"/>
            <a:r>
              <a:rPr lang="es-ES" sz="3200" b="1" dirty="0" smtClean="0">
                <a:solidFill>
                  <a:srgbClr val="002060"/>
                </a:solidFill>
                <a:effectLst>
                  <a:outerShdw blurRad="38100" dist="38100" dir="2700000" algn="tl">
                    <a:srgbClr val="000000">
                      <a:alpha val="43137"/>
                    </a:srgbClr>
                  </a:outerShdw>
                </a:effectLst>
                <a:latin typeface="Script MT Bold" pitchFamily="66" charset="0"/>
              </a:rPr>
              <a:t>que </a:t>
            </a:r>
            <a:r>
              <a:rPr lang="es-ES" sz="3200" b="1" dirty="0">
                <a:solidFill>
                  <a:srgbClr val="002060"/>
                </a:solidFill>
                <a:effectLst>
                  <a:outerShdw blurRad="38100" dist="38100" dir="2700000" algn="tl">
                    <a:srgbClr val="000000">
                      <a:alpha val="43137"/>
                    </a:srgbClr>
                  </a:outerShdw>
                </a:effectLst>
                <a:latin typeface="Script MT Bold" pitchFamily="66" charset="0"/>
              </a:rPr>
              <a:t>aprender </a:t>
            </a:r>
            <a:endParaRPr lang="es-ES" sz="3200" b="1" dirty="0" smtClean="0">
              <a:solidFill>
                <a:srgbClr val="002060"/>
              </a:solidFill>
              <a:effectLst>
                <a:outerShdw blurRad="38100" dist="38100" dir="2700000" algn="tl">
                  <a:srgbClr val="000000">
                    <a:alpha val="43137"/>
                  </a:srgbClr>
                </a:outerShdw>
              </a:effectLst>
              <a:latin typeface="Script MT Bold" pitchFamily="66" charset="0"/>
            </a:endParaRPr>
          </a:p>
          <a:p>
            <a:pPr algn="ctr"/>
            <a:r>
              <a:rPr lang="es-ES" sz="3200" b="1" dirty="0" smtClean="0">
                <a:solidFill>
                  <a:srgbClr val="002060"/>
                </a:solidFill>
                <a:effectLst>
                  <a:outerShdw blurRad="38100" dist="38100" dir="2700000" algn="tl">
                    <a:srgbClr val="000000">
                      <a:alpha val="43137"/>
                    </a:srgbClr>
                  </a:outerShdw>
                </a:effectLst>
                <a:latin typeface="Script MT Bold" pitchFamily="66" charset="0"/>
              </a:rPr>
              <a:t>a </a:t>
            </a:r>
            <a:r>
              <a:rPr lang="es-ES" sz="3200" b="1" dirty="0">
                <a:solidFill>
                  <a:srgbClr val="002060"/>
                </a:solidFill>
                <a:effectLst>
                  <a:outerShdw blurRad="38100" dist="38100" dir="2700000" algn="tl">
                    <a:srgbClr val="000000">
                      <a:alpha val="43137"/>
                    </a:srgbClr>
                  </a:outerShdw>
                </a:effectLst>
                <a:latin typeface="Script MT Bold" pitchFamily="66" charset="0"/>
              </a:rPr>
              <a:t>decir adiós.</a:t>
            </a:r>
          </a:p>
        </p:txBody>
      </p:sp>
      <p:sp>
        <p:nvSpPr>
          <p:cNvPr id="4" name="3 Rectángulo"/>
          <p:cNvSpPr/>
          <p:nvPr/>
        </p:nvSpPr>
        <p:spPr>
          <a:xfrm>
            <a:off x="0" y="-14288"/>
            <a:ext cx="9144000" cy="515778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50" presetClass="entr" presetSubtype="0" decel="100000" fill="hold" nodeType="withEffect">
                                  <p:stCondLst>
                                    <p:cond delay="0"/>
                                  </p:stCondLst>
                                  <p:childTnLst>
                                    <p:set>
                                      <p:cBhvr>
                                        <p:cTn id="8" dur="1" fill="hold">
                                          <p:stCondLst>
                                            <p:cond delay="0"/>
                                          </p:stCondLst>
                                        </p:cTn>
                                        <p:tgtEl>
                                          <p:spTgt spid="20481"/>
                                        </p:tgtEl>
                                        <p:attrNameLst>
                                          <p:attrName>style.visibility</p:attrName>
                                        </p:attrNameLst>
                                      </p:cBhvr>
                                      <p:to>
                                        <p:strVal val="visible"/>
                                      </p:to>
                                    </p:set>
                                    <p:anim calcmode="lin" valueType="num">
                                      <p:cBhvr>
                                        <p:cTn id="9" dur="9000" fill="hold"/>
                                        <p:tgtEl>
                                          <p:spTgt spid="20481"/>
                                        </p:tgtEl>
                                        <p:attrNameLst>
                                          <p:attrName>ppt_w</p:attrName>
                                        </p:attrNameLst>
                                      </p:cBhvr>
                                      <p:tavLst>
                                        <p:tav tm="0">
                                          <p:val>
                                            <p:strVal val="#ppt_w+.3"/>
                                          </p:val>
                                        </p:tav>
                                        <p:tav tm="100000">
                                          <p:val>
                                            <p:strVal val="#ppt_w"/>
                                          </p:val>
                                        </p:tav>
                                      </p:tavLst>
                                    </p:anim>
                                    <p:anim calcmode="lin" valueType="num">
                                      <p:cBhvr>
                                        <p:cTn id="10" dur="9000" fill="hold"/>
                                        <p:tgtEl>
                                          <p:spTgt spid="20481"/>
                                        </p:tgtEl>
                                        <p:attrNameLst>
                                          <p:attrName>ppt_h</p:attrName>
                                        </p:attrNameLst>
                                      </p:cBhvr>
                                      <p:tavLst>
                                        <p:tav tm="0">
                                          <p:val>
                                            <p:strVal val="#ppt_h"/>
                                          </p:val>
                                        </p:tav>
                                        <p:tav tm="100000">
                                          <p:val>
                                            <p:strVal val="#ppt_h"/>
                                          </p:val>
                                        </p:tav>
                                      </p:tavLst>
                                    </p:anim>
                                    <p:animEffect transition="in" filter="fade">
                                      <p:cBhvr>
                                        <p:cTn id="11" dur="9000"/>
                                        <p:tgtEl>
                                          <p:spTgt spid="20481"/>
                                        </p:tgtEl>
                                      </p:cBhvr>
                                    </p:animEffect>
                                  </p:childTnLst>
                                </p:cTn>
                              </p:par>
                              <p:par>
                                <p:cTn id="12" presetID="10" presetClass="entr" presetSubtype="0" fill="hold" grpId="0" nodeType="withEffect">
                                  <p:stCondLst>
                                    <p:cond delay="500"/>
                                  </p:stCondLst>
                                  <p:iterate type="lt">
                                    <p:tmPct val="5000"/>
                                  </p:iterate>
                                  <p:childTnLst>
                                    <p:set>
                                      <p:cBhvr>
                                        <p:cTn id="13" dur="1" fill="hold">
                                          <p:stCondLst>
                                            <p:cond delay="0"/>
                                          </p:stCondLst>
                                        </p:cTn>
                                        <p:tgtEl>
                                          <p:spTgt spid="2"/>
                                        </p:tgtEl>
                                        <p:attrNameLst>
                                          <p:attrName>style.visibility</p:attrName>
                                        </p:attrNameLst>
                                      </p:cBhvr>
                                      <p:to>
                                        <p:strVal val="visible"/>
                                      </p:to>
                                    </p:set>
                                    <p:animEffect transition="in" filter="fade">
                                      <p:cBhvr>
                                        <p:cTn id="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E:\PPS  EXCLUSIVOS\- Qué pasa cuando alguien se va de nuestra vida\Imágenes\0_6c282_23d81e72_XL.jpg"/>
          <p:cNvPicPr>
            <a:picLocks noChangeAspect="1" noChangeArrowheads="1"/>
          </p:cNvPicPr>
          <p:nvPr/>
        </p:nvPicPr>
        <p:blipFill>
          <a:blip r:embed="rId2" cstate="print"/>
          <a:srcRect/>
          <a:stretch>
            <a:fillRect/>
          </a:stretch>
        </p:blipFill>
        <p:spPr bwMode="auto">
          <a:xfrm>
            <a:off x="-6350" y="-6350"/>
            <a:ext cx="9156700" cy="5157788"/>
          </a:xfrm>
          <a:prstGeom prst="rect">
            <a:avLst/>
          </a:prstGeom>
          <a:noFill/>
        </p:spPr>
      </p:pic>
      <p:sp>
        <p:nvSpPr>
          <p:cNvPr id="2" name="1 Rectángulo"/>
          <p:cNvSpPr/>
          <p:nvPr/>
        </p:nvSpPr>
        <p:spPr>
          <a:xfrm>
            <a:off x="1043608" y="267494"/>
            <a:ext cx="4032448" cy="4524315"/>
          </a:xfrm>
          <a:prstGeom prst="rect">
            <a:avLst/>
          </a:prstGeom>
        </p:spPr>
        <p:txBody>
          <a:bodyPr wrap="square">
            <a:spAutoFit/>
          </a:bodyPr>
          <a:lstStyle/>
          <a:p>
            <a:pPr algn="ctr"/>
            <a:r>
              <a:rPr lang="es-ES" sz="3200" b="1" dirty="0">
                <a:solidFill>
                  <a:srgbClr val="39471D"/>
                </a:solidFill>
                <a:effectLst>
                  <a:outerShdw blurRad="38100" dist="38100" dir="2700000" algn="tl">
                    <a:srgbClr val="000000">
                      <a:alpha val="43137"/>
                    </a:srgbClr>
                  </a:outerShdw>
                </a:effectLst>
                <a:latin typeface="Script MT Bold" pitchFamily="66" charset="0"/>
              </a:rPr>
              <a:t>E</a:t>
            </a:r>
            <a:r>
              <a:rPr lang="es-ES" sz="3200" b="1" dirty="0" smtClean="0">
                <a:solidFill>
                  <a:srgbClr val="39471D"/>
                </a:solidFill>
                <a:effectLst>
                  <a:outerShdw blurRad="38100" dist="38100" dir="2700000" algn="tl">
                    <a:srgbClr val="000000">
                      <a:alpha val="43137"/>
                    </a:srgbClr>
                  </a:outerShdw>
                </a:effectLst>
                <a:latin typeface="Script MT Bold" pitchFamily="66" charset="0"/>
              </a:rPr>
              <a:t>s </a:t>
            </a:r>
            <a:r>
              <a:rPr lang="es-ES" sz="3200" b="1" dirty="0">
                <a:solidFill>
                  <a:srgbClr val="39471D"/>
                </a:solidFill>
                <a:effectLst>
                  <a:outerShdw blurRad="38100" dist="38100" dir="2700000" algn="tl">
                    <a:srgbClr val="000000">
                      <a:alpha val="43137"/>
                    </a:srgbClr>
                  </a:outerShdw>
                </a:effectLst>
                <a:latin typeface="Script MT Bold" pitchFamily="66" charset="0"/>
              </a:rPr>
              <a:t>difícil</a:t>
            </a:r>
            <a:r>
              <a:rPr lang="es-ES" sz="3200" b="1" dirty="0" smtClean="0">
                <a:solidFill>
                  <a:srgbClr val="39471D"/>
                </a:solidFill>
                <a:effectLst>
                  <a:outerShdw blurRad="38100" dist="38100" dir="2700000" algn="tl">
                    <a:srgbClr val="000000">
                      <a:alpha val="43137"/>
                    </a:srgbClr>
                  </a:outerShdw>
                </a:effectLst>
                <a:latin typeface="Script MT Bold" pitchFamily="66" charset="0"/>
              </a:rPr>
              <a:t>, </a:t>
            </a:r>
            <a:r>
              <a:rPr lang="es-ES" sz="3200" b="1" dirty="0">
                <a:solidFill>
                  <a:srgbClr val="39471D"/>
                </a:solidFill>
                <a:effectLst>
                  <a:outerShdw blurRad="38100" dist="38100" dir="2700000" algn="tl">
                    <a:srgbClr val="000000">
                      <a:alpha val="43137"/>
                    </a:srgbClr>
                  </a:outerShdw>
                </a:effectLst>
                <a:latin typeface="Script MT Bold" pitchFamily="66" charset="0"/>
              </a:rPr>
              <a:t>no es fácil seguir adelante sin esa persona que pensabas que estaría siempre contigo, pero no debemos caer en cama o bajo depresión, </a:t>
            </a:r>
            <a:endParaRPr lang="es-ES" sz="3200" b="1" dirty="0" smtClean="0">
              <a:solidFill>
                <a:srgbClr val="39471D"/>
              </a:solidFill>
              <a:effectLst>
                <a:outerShdw blurRad="38100" dist="38100" dir="2700000" algn="tl">
                  <a:srgbClr val="000000">
                    <a:alpha val="43137"/>
                  </a:srgbClr>
                </a:outerShdw>
              </a:effectLst>
              <a:latin typeface="Script MT Bold" pitchFamily="66" charset="0"/>
            </a:endParaRPr>
          </a:p>
          <a:p>
            <a:pPr algn="ctr"/>
            <a:r>
              <a:rPr lang="es-ES" sz="3200" b="1" dirty="0" smtClean="0">
                <a:solidFill>
                  <a:srgbClr val="39471D"/>
                </a:solidFill>
                <a:effectLst>
                  <a:outerShdw blurRad="38100" dist="38100" dir="2700000" algn="tl">
                    <a:srgbClr val="000000">
                      <a:alpha val="43137"/>
                    </a:srgbClr>
                  </a:outerShdw>
                </a:effectLst>
                <a:latin typeface="Script MT Bold" pitchFamily="66" charset="0"/>
              </a:rPr>
              <a:t>hay </a:t>
            </a:r>
            <a:r>
              <a:rPr lang="es-ES" sz="3200" b="1" dirty="0">
                <a:solidFill>
                  <a:srgbClr val="39471D"/>
                </a:solidFill>
                <a:effectLst>
                  <a:outerShdw blurRad="38100" dist="38100" dir="2700000" algn="tl">
                    <a:srgbClr val="000000">
                      <a:alpha val="43137"/>
                    </a:srgbClr>
                  </a:outerShdw>
                </a:effectLst>
                <a:latin typeface="Script MT Bold" pitchFamily="66" charset="0"/>
              </a:rPr>
              <a:t>que ser valientes y tratar de continuar.</a:t>
            </a:r>
          </a:p>
        </p:txBody>
      </p:sp>
      <p:sp>
        <p:nvSpPr>
          <p:cNvPr id="4" name="3 Rectángulo"/>
          <p:cNvSpPr/>
          <p:nvPr/>
        </p:nvSpPr>
        <p:spPr>
          <a:xfrm>
            <a:off x="0" y="-14288"/>
            <a:ext cx="9144000" cy="515778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215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55" presetClass="entr" presetSubtype="0" fill="hold" nodeType="withEffect">
                                  <p:stCondLst>
                                    <p:cond delay="0"/>
                                  </p:stCondLst>
                                  <p:childTnLst>
                                    <p:set>
                                      <p:cBhvr>
                                        <p:cTn id="8" dur="1" fill="hold">
                                          <p:stCondLst>
                                            <p:cond delay="0"/>
                                          </p:stCondLst>
                                        </p:cTn>
                                        <p:tgtEl>
                                          <p:spTgt spid="43010"/>
                                        </p:tgtEl>
                                        <p:attrNameLst>
                                          <p:attrName>style.visibility</p:attrName>
                                        </p:attrNameLst>
                                      </p:cBhvr>
                                      <p:to>
                                        <p:strVal val="visible"/>
                                      </p:to>
                                    </p:set>
                                    <p:anim calcmode="lin" valueType="num">
                                      <p:cBhvr>
                                        <p:cTn id="9" dur="9000" fill="hold"/>
                                        <p:tgtEl>
                                          <p:spTgt spid="43010"/>
                                        </p:tgtEl>
                                        <p:attrNameLst>
                                          <p:attrName>ppt_w</p:attrName>
                                        </p:attrNameLst>
                                      </p:cBhvr>
                                      <p:tavLst>
                                        <p:tav tm="0">
                                          <p:val>
                                            <p:strVal val="#ppt_w*0.70"/>
                                          </p:val>
                                        </p:tav>
                                        <p:tav tm="100000">
                                          <p:val>
                                            <p:strVal val="#ppt_w"/>
                                          </p:val>
                                        </p:tav>
                                      </p:tavLst>
                                    </p:anim>
                                    <p:anim calcmode="lin" valueType="num">
                                      <p:cBhvr>
                                        <p:cTn id="10" dur="9000" fill="hold"/>
                                        <p:tgtEl>
                                          <p:spTgt spid="43010"/>
                                        </p:tgtEl>
                                        <p:attrNameLst>
                                          <p:attrName>ppt_h</p:attrName>
                                        </p:attrNameLst>
                                      </p:cBhvr>
                                      <p:tavLst>
                                        <p:tav tm="0">
                                          <p:val>
                                            <p:strVal val="#ppt_h"/>
                                          </p:val>
                                        </p:tav>
                                        <p:tav tm="100000">
                                          <p:val>
                                            <p:strVal val="#ppt_h"/>
                                          </p:val>
                                        </p:tav>
                                      </p:tavLst>
                                    </p:anim>
                                    <p:animEffect transition="in" filter="fade">
                                      <p:cBhvr>
                                        <p:cTn id="11" dur="9000"/>
                                        <p:tgtEl>
                                          <p:spTgt spid="43010"/>
                                        </p:tgtEl>
                                      </p:cBhvr>
                                    </p:animEffect>
                                  </p:childTnLst>
                                </p:cTn>
                              </p:par>
                              <p:par>
                                <p:cTn id="12" presetID="10" presetClass="entr" presetSubtype="0" fill="hold" grpId="0" nodeType="withEffect">
                                  <p:stCondLst>
                                    <p:cond delay="1500"/>
                                  </p:stCondLst>
                                  <p:iterate type="lt">
                                    <p:tmPct val="5000"/>
                                  </p:iterate>
                                  <p:childTnLst>
                                    <p:set>
                                      <p:cBhvr>
                                        <p:cTn id="13" dur="1" fill="hold">
                                          <p:stCondLst>
                                            <p:cond delay="0"/>
                                          </p:stCondLst>
                                        </p:cTn>
                                        <p:tgtEl>
                                          <p:spTgt spid="2"/>
                                        </p:tgtEl>
                                        <p:attrNameLst>
                                          <p:attrName>style.visibility</p:attrName>
                                        </p:attrNameLst>
                                      </p:cBhvr>
                                      <p:to>
                                        <p:strVal val="visible"/>
                                      </p:to>
                                    </p:set>
                                    <p:animEffect transition="in" filter="fade">
                                      <p:cBhvr>
                                        <p:cTn id="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0"/>
            <a:ext cx="9144000" cy="5143500"/>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9457" name="Picture 1" descr="E:\PPS  EXCLUSIVOS\- Qué pasa cuando alguien se va de nuestra vida\Imágenes\1048312aca280f89fc2ffd54e2a8e920.jpg"/>
          <p:cNvPicPr>
            <a:picLocks noChangeAspect="1" noChangeArrowheads="1"/>
          </p:cNvPicPr>
          <p:nvPr/>
        </p:nvPicPr>
        <p:blipFill>
          <a:blip r:embed="rId2" cstate="print"/>
          <a:srcRect/>
          <a:stretch>
            <a:fillRect/>
          </a:stretch>
        </p:blipFill>
        <p:spPr bwMode="auto">
          <a:xfrm>
            <a:off x="-6350" y="-6350"/>
            <a:ext cx="9156700" cy="5157788"/>
          </a:xfrm>
          <a:prstGeom prst="rect">
            <a:avLst/>
          </a:prstGeom>
          <a:noFill/>
        </p:spPr>
      </p:pic>
      <p:sp>
        <p:nvSpPr>
          <p:cNvPr id="4" name="3 Rectángulo"/>
          <p:cNvSpPr/>
          <p:nvPr/>
        </p:nvSpPr>
        <p:spPr>
          <a:xfrm>
            <a:off x="0" y="-14288"/>
            <a:ext cx="9144000" cy="515778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8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7000" fill="hold"/>
                                        <p:tgtEl>
                                          <p:spTgt spid="3"/>
                                        </p:tgtEl>
                                        <p:attrNameLst>
                                          <p:attrName>ppt_w</p:attrName>
                                        </p:attrNameLst>
                                      </p:cBhvr>
                                      <p:tavLst>
                                        <p:tav tm="0">
                                          <p:val>
                                            <p:strVal val="4/3*#ppt_w"/>
                                          </p:val>
                                        </p:tav>
                                        <p:tav tm="100000">
                                          <p:val>
                                            <p:strVal val="#ppt_w"/>
                                          </p:val>
                                        </p:tav>
                                      </p:tavLst>
                                    </p:anim>
                                    <p:anim calcmode="lin" valueType="num">
                                      <p:cBhvr>
                                        <p:cTn id="10" dur="7000" fill="hold"/>
                                        <p:tgtEl>
                                          <p:spTgt spid="3"/>
                                        </p:tgtEl>
                                        <p:attrNameLst>
                                          <p:attrName>ppt_h</p:attrName>
                                        </p:attrNameLst>
                                      </p:cBhvr>
                                      <p:tavLst>
                                        <p:tav tm="0">
                                          <p:val>
                                            <p:strVal val="4/3*#ppt_h"/>
                                          </p:val>
                                        </p:tav>
                                        <p:tav tm="100000">
                                          <p:val>
                                            <p:strVal val="#ppt_h"/>
                                          </p:val>
                                        </p:tav>
                                      </p:tavLst>
                                    </p:anim>
                                  </p:childTnLst>
                                </p:cTn>
                              </p:par>
                              <p:par>
                                <p:cTn id="11" presetID="53" presetClass="entr" presetSubtype="0" fill="hold" nodeType="withEffect">
                                  <p:stCondLst>
                                    <p:cond delay="0"/>
                                  </p:stCondLst>
                                  <p:childTnLst>
                                    <p:set>
                                      <p:cBhvr>
                                        <p:cTn id="12" dur="1" fill="hold">
                                          <p:stCondLst>
                                            <p:cond delay="0"/>
                                          </p:stCondLst>
                                        </p:cTn>
                                        <p:tgtEl>
                                          <p:spTgt spid="19457"/>
                                        </p:tgtEl>
                                        <p:attrNameLst>
                                          <p:attrName>style.visibility</p:attrName>
                                        </p:attrNameLst>
                                      </p:cBhvr>
                                      <p:to>
                                        <p:strVal val="visible"/>
                                      </p:to>
                                    </p:set>
                                    <p:anim calcmode="lin" valueType="num">
                                      <p:cBhvr>
                                        <p:cTn id="13" dur="8000" fill="hold"/>
                                        <p:tgtEl>
                                          <p:spTgt spid="19457"/>
                                        </p:tgtEl>
                                        <p:attrNameLst>
                                          <p:attrName>ppt_w</p:attrName>
                                        </p:attrNameLst>
                                      </p:cBhvr>
                                      <p:tavLst>
                                        <p:tav tm="0">
                                          <p:val>
                                            <p:fltVal val="0"/>
                                          </p:val>
                                        </p:tav>
                                        <p:tav tm="100000">
                                          <p:val>
                                            <p:strVal val="#ppt_w"/>
                                          </p:val>
                                        </p:tav>
                                      </p:tavLst>
                                    </p:anim>
                                    <p:anim calcmode="lin" valueType="num">
                                      <p:cBhvr>
                                        <p:cTn id="14" dur="8000" fill="hold"/>
                                        <p:tgtEl>
                                          <p:spTgt spid="19457"/>
                                        </p:tgtEl>
                                        <p:attrNameLst>
                                          <p:attrName>ppt_h</p:attrName>
                                        </p:attrNameLst>
                                      </p:cBhvr>
                                      <p:tavLst>
                                        <p:tav tm="0">
                                          <p:val>
                                            <p:fltVal val="0"/>
                                          </p:val>
                                        </p:tav>
                                        <p:tav tm="100000">
                                          <p:val>
                                            <p:strVal val="#ppt_h"/>
                                          </p:val>
                                        </p:tav>
                                      </p:tavLst>
                                    </p:anim>
                                    <p:animEffect transition="in" filter="fade">
                                      <p:cBhvr>
                                        <p:cTn id="15" dur="8000"/>
                                        <p:tgtEl>
                                          <p:spTgt spid="194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9A927A"/>
        </a:solidFill>
        <a:effectLst/>
      </p:bgPr>
    </p:bg>
    <p:spTree>
      <p:nvGrpSpPr>
        <p:cNvPr id="1" name=""/>
        <p:cNvGrpSpPr/>
        <p:nvPr/>
      </p:nvGrpSpPr>
      <p:grpSpPr>
        <a:xfrm>
          <a:off x="0" y="0"/>
          <a:ext cx="0" cy="0"/>
          <a:chOff x="0" y="0"/>
          <a:chExt cx="0" cy="0"/>
        </a:xfrm>
      </p:grpSpPr>
      <p:sp>
        <p:nvSpPr>
          <p:cNvPr id="4" name="3 Rectángulo"/>
          <p:cNvSpPr/>
          <p:nvPr/>
        </p:nvSpPr>
        <p:spPr>
          <a:xfrm>
            <a:off x="0" y="0"/>
            <a:ext cx="9144000" cy="5143500"/>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8433" name="Picture 1" descr="E:\PPS  EXCLUSIVOS\- Qué pasa cuando alguien se va de nuestra vida\Imágenes\37b81648d25cb9f55a6466ec98e5e0e3-.jpg"/>
          <p:cNvPicPr>
            <a:picLocks noChangeAspect="1" noChangeArrowheads="1"/>
          </p:cNvPicPr>
          <p:nvPr/>
        </p:nvPicPr>
        <p:blipFill>
          <a:blip r:embed="rId2" cstate="print"/>
          <a:srcRect/>
          <a:stretch>
            <a:fillRect/>
          </a:stretch>
        </p:blipFill>
        <p:spPr bwMode="auto">
          <a:xfrm>
            <a:off x="0" y="4763"/>
            <a:ext cx="9156700" cy="5132387"/>
          </a:xfrm>
          <a:prstGeom prst="rect">
            <a:avLst/>
          </a:prstGeom>
          <a:noFill/>
        </p:spPr>
      </p:pic>
      <p:sp>
        <p:nvSpPr>
          <p:cNvPr id="2" name="1 Rectángulo"/>
          <p:cNvSpPr/>
          <p:nvPr/>
        </p:nvSpPr>
        <p:spPr>
          <a:xfrm>
            <a:off x="755576" y="267494"/>
            <a:ext cx="7200800" cy="1077218"/>
          </a:xfrm>
          <a:prstGeom prst="rect">
            <a:avLst/>
          </a:prstGeom>
        </p:spPr>
        <p:txBody>
          <a:bodyPr wrap="square">
            <a:spAutoFit/>
          </a:bodyPr>
          <a:lstStyle/>
          <a:p>
            <a:pPr algn="ctr"/>
            <a:r>
              <a:rPr lang="es-ES" sz="3200" b="1" dirty="0">
                <a:solidFill>
                  <a:srgbClr val="4A2C16"/>
                </a:solidFill>
                <a:effectLst>
                  <a:outerShdw blurRad="38100" dist="38100" dir="2700000" algn="tl">
                    <a:srgbClr val="000000">
                      <a:alpha val="43137"/>
                    </a:srgbClr>
                  </a:outerShdw>
                </a:effectLst>
                <a:latin typeface="Script MT Bold" pitchFamily="66" charset="0"/>
              </a:rPr>
              <a:t>Nunca es fácil volver </a:t>
            </a:r>
            <a:r>
              <a:rPr lang="es-ES" sz="3200" b="1" dirty="0" smtClean="0">
                <a:solidFill>
                  <a:srgbClr val="4A2C16"/>
                </a:solidFill>
                <a:effectLst>
                  <a:outerShdw blurRad="38100" dist="38100" dir="2700000" algn="tl">
                    <a:srgbClr val="000000">
                      <a:alpha val="43137"/>
                    </a:srgbClr>
                  </a:outerShdw>
                </a:effectLst>
                <a:latin typeface="Script MT Bold" pitchFamily="66" charset="0"/>
              </a:rPr>
              <a:t>a comenzar</a:t>
            </a:r>
            <a:r>
              <a:rPr lang="es-ES" sz="3200" b="1" dirty="0">
                <a:solidFill>
                  <a:srgbClr val="4A2C16"/>
                </a:solidFill>
                <a:effectLst>
                  <a:outerShdw blurRad="38100" dist="38100" dir="2700000" algn="tl">
                    <a:srgbClr val="000000">
                      <a:alpha val="43137"/>
                    </a:srgbClr>
                  </a:outerShdw>
                </a:effectLst>
                <a:latin typeface="Script MT Bold" pitchFamily="66" charset="0"/>
              </a:rPr>
              <a:t>, </a:t>
            </a:r>
            <a:endParaRPr lang="es-ES" sz="3200" b="1" dirty="0" smtClean="0">
              <a:solidFill>
                <a:srgbClr val="4A2C16"/>
              </a:solidFill>
              <a:effectLst>
                <a:outerShdw blurRad="38100" dist="38100" dir="2700000" algn="tl">
                  <a:srgbClr val="000000">
                    <a:alpha val="43137"/>
                  </a:srgbClr>
                </a:outerShdw>
              </a:effectLst>
              <a:latin typeface="Script MT Bold" pitchFamily="66" charset="0"/>
            </a:endParaRPr>
          </a:p>
          <a:p>
            <a:pPr algn="ctr"/>
            <a:r>
              <a:rPr lang="es-ES" sz="3200" b="1" dirty="0" smtClean="0">
                <a:solidFill>
                  <a:srgbClr val="4A2C16"/>
                </a:solidFill>
                <a:effectLst>
                  <a:outerShdw blurRad="38100" dist="38100" dir="2700000" algn="tl">
                    <a:srgbClr val="000000">
                      <a:alpha val="43137"/>
                    </a:srgbClr>
                  </a:outerShdw>
                </a:effectLst>
                <a:latin typeface="Script MT Bold" pitchFamily="66" charset="0"/>
              </a:rPr>
              <a:t>porque </a:t>
            </a:r>
            <a:r>
              <a:rPr lang="es-ES" sz="3200" b="1" dirty="0">
                <a:solidFill>
                  <a:srgbClr val="4A2C16"/>
                </a:solidFill>
                <a:effectLst>
                  <a:outerShdw blurRad="38100" dist="38100" dir="2700000" algn="tl">
                    <a:srgbClr val="000000">
                      <a:alpha val="43137"/>
                    </a:srgbClr>
                  </a:outerShdw>
                </a:effectLst>
                <a:latin typeface="Script MT Bold" pitchFamily="66" charset="0"/>
              </a:rPr>
              <a:t>¿a dónde llevas todo ese dolor?</a:t>
            </a:r>
          </a:p>
        </p:txBody>
      </p:sp>
      <p:sp>
        <p:nvSpPr>
          <p:cNvPr id="5" name="4 Rectángulo"/>
          <p:cNvSpPr/>
          <p:nvPr/>
        </p:nvSpPr>
        <p:spPr>
          <a:xfrm>
            <a:off x="0" y="-14288"/>
            <a:ext cx="9144000" cy="515778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4" presetClass="entr" presetSubtype="32" fill="hold" nodeType="withEffect">
                                  <p:stCondLst>
                                    <p:cond delay="0"/>
                                  </p:stCondLst>
                                  <p:childTnLst>
                                    <p:set>
                                      <p:cBhvr>
                                        <p:cTn id="8" dur="1" fill="hold">
                                          <p:stCondLst>
                                            <p:cond delay="0"/>
                                          </p:stCondLst>
                                        </p:cTn>
                                        <p:tgtEl>
                                          <p:spTgt spid="18433"/>
                                        </p:tgtEl>
                                        <p:attrNameLst>
                                          <p:attrName>style.visibility</p:attrName>
                                        </p:attrNameLst>
                                      </p:cBhvr>
                                      <p:to>
                                        <p:strVal val="visible"/>
                                      </p:to>
                                    </p:set>
                                    <p:animEffect transition="in" filter="box(out)">
                                      <p:cBhvr>
                                        <p:cTn id="9" dur="5000"/>
                                        <p:tgtEl>
                                          <p:spTgt spid="18433"/>
                                        </p:tgtEl>
                                      </p:cBhvr>
                                    </p:animEffect>
                                  </p:childTnLst>
                                </p:cTn>
                              </p:par>
                              <p:par>
                                <p:cTn id="10" presetID="8" presetClass="entr" presetSubtype="32" fill="hold" grpId="0" nodeType="withEffect">
                                  <p:stCondLst>
                                    <p:cond delay="500"/>
                                  </p:stCondLst>
                                  <p:childTnLst>
                                    <p:set>
                                      <p:cBhvr>
                                        <p:cTn id="11" dur="1" fill="hold">
                                          <p:stCondLst>
                                            <p:cond delay="0"/>
                                          </p:stCondLst>
                                        </p:cTn>
                                        <p:tgtEl>
                                          <p:spTgt spid="4"/>
                                        </p:tgtEl>
                                        <p:attrNameLst>
                                          <p:attrName>style.visibility</p:attrName>
                                        </p:attrNameLst>
                                      </p:cBhvr>
                                      <p:to>
                                        <p:strVal val="visible"/>
                                      </p:to>
                                    </p:set>
                                    <p:animEffect transition="in" filter="diamond(out)">
                                      <p:cBhvr>
                                        <p:cTn id="12" dur="5000"/>
                                        <p:tgtEl>
                                          <p:spTgt spid="4"/>
                                        </p:tgtEl>
                                      </p:cBhvr>
                                    </p:animEffect>
                                  </p:childTnLst>
                                </p:cTn>
                              </p:par>
                              <p:par>
                                <p:cTn id="13" presetID="10" presetClass="entr" presetSubtype="0" fill="hold" grpId="0" nodeType="withEffect">
                                  <p:stCondLst>
                                    <p:cond delay="1000"/>
                                  </p:stCondLst>
                                  <p:iterate type="lt">
                                    <p:tmPct val="6000"/>
                                  </p:iterate>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44036" name="Picture 4" descr="E:\PPS  EXCLUSIVOS\- Qué pasa cuando alguien se va de nuestra vida\Imágenes\363310a1cecead7b03ef009e5a4c5dfe.jpg"/>
          <p:cNvPicPr>
            <a:picLocks noChangeAspect="1" noChangeArrowheads="1"/>
          </p:cNvPicPr>
          <p:nvPr/>
        </p:nvPicPr>
        <p:blipFill>
          <a:blip r:embed="rId3" cstate="print"/>
          <a:srcRect/>
          <a:stretch>
            <a:fillRect/>
          </a:stretch>
        </p:blipFill>
        <p:spPr bwMode="auto">
          <a:xfrm>
            <a:off x="0" y="-52388"/>
            <a:ext cx="9150350" cy="5248276"/>
          </a:xfrm>
          <a:prstGeom prst="rect">
            <a:avLst/>
          </a:prstGeom>
          <a:noFill/>
        </p:spPr>
      </p:pic>
      <p:sp>
        <p:nvSpPr>
          <p:cNvPr id="2" name="1 Rectángulo"/>
          <p:cNvSpPr/>
          <p:nvPr/>
        </p:nvSpPr>
        <p:spPr>
          <a:xfrm>
            <a:off x="395536" y="483518"/>
            <a:ext cx="3744416" cy="3323987"/>
          </a:xfrm>
          <a:prstGeom prst="rect">
            <a:avLst/>
          </a:prstGeom>
        </p:spPr>
        <p:txBody>
          <a:bodyPr wrap="square">
            <a:spAutoFit/>
          </a:bodyPr>
          <a:lstStyle/>
          <a:p>
            <a:pPr algn="ctr"/>
            <a:r>
              <a:rPr lang="es-ES" sz="3000" b="1" dirty="0">
                <a:solidFill>
                  <a:schemeClr val="bg1"/>
                </a:solidFill>
                <a:effectLst>
                  <a:outerShdw blurRad="38100" dist="38100" dir="2700000" algn="tl">
                    <a:srgbClr val="000000">
                      <a:alpha val="43137"/>
                    </a:srgbClr>
                  </a:outerShdw>
                </a:effectLst>
                <a:latin typeface="Script MT Bold" pitchFamily="66" charset="0"/>
              </a:rPr>
              <a:t>El dolor acaba siendo llevado en un rincón del alma, allí donde se guardan los recuerdos, las alegrías y las tristezas del amor que fue y no </a:t>
            </a:r>
            <a:r>
              <a:rPr lang="es-ES" sz="3000" b="1" dirty="0" smtClean="0">
                <a:solidFill>
                  <a:schemeClr val="bg1"/>
                </a:solidFill>
                <a:effectLst>
                  <a:outerShdw blurRad="38100" dist="38100" dir="2700000" algn="tl">
                    <a:srgbClr val="000000">
                      <a:alpha val="43137"/>
                    </a:srgbClr>
                  </a:outerShdw>
                </a:effectLst>
                <a:latin typeface="Script MT Bold" pitchFamily="66" charset="0"/>
              </a:rPr>
              <a:t>volverá.</a:t>
            </a:r>
            <a:endParaRPr lang="es-ES" sz="3000" b="1" dirty="0">
              <a:solidFill>
                <a:schemeClr val="bg1"/>
              </a:solidFill>
              <a:effectLst>
                <a:outerShdw blurRad="38100" dist="38100" dir="2700000" algn="tl">
                  <a:srgbClr val="000000">
                    <a:alpha val="43137"/>
                  </a:srgbClr>
                </a:outerShdw>
              </a:effectLst>
              <a:latin typeface="Script MT Bold" pitchFamily="66" charset="0"/>
            </a:endParaRPr>
          </a:p>
        </p:txBody>
      </p:sp>
      <p:sp>
        <p:nvSpPr>
          <p:cNvPr id="4" name="3 Rectángulo"/>
          <p:cNvSpPr/>
          <p:nvPr/>
        </p:nvSpPr>
        <p:spPr>
          <a:xfrm>
            <a:off x="0" y="-14288"/>
            <a:ext cx="9144000" cy="5157788"/>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nodeType="withEffect">
                                  <p:stCondLst>
                                    <p:cond delay="0"/>
                                  </p:stCondLst>
                                  <p:childTnLst>
                                    <p:set>
                                      <p:cBhvr>
                                        <p:cTn id="8" dur="1" fill="hold">
                                          <p:stCondLst>
                                            <p:cond delay="0"/>
                                          </p:stCondLst>
                                        </p:cTn>
                                        <p:tgtEl>
                                          <p:spTgt spid="44036"/>
                                        </p:tgtEl>
                                        <p:attrNameLst>
                                          <p:attrName>style.visibility</p:attrName>
                                        </p:attrNameLst>
                                      </p:cBhvr>
                                      <p:to>
                                        <p:strVal val="visible"/>
                                      </p:to>
                                    </p:set>
                                    <p:animEffect transition="in" filter="fade">
                                      <p:cBhvr>
                                        <p:cTn id="9" dur="8000"/>
                                        <p:tgtEl>
                                          <p:spTgt spid="44036"/>
                                        </p:tgtEl>
                                      </p:cBhvr>
                                    </p:animEffect>
                                  </p:childTnLst>
                                </p:cTn>
                              </p:par>
                              <p:par>
                                <p:cTn id="10" presetID="10" presetClass="entr" presetSubtype="0" fill="hold" grpId="0" nodeType="withEffect">
                                  <p:stCondLst>
                                    <p:cond delay="500"/>
                                  </p:stCondLst>
                                  <p:iterate type="lt">
                                    <p:tmPct val="5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CCC1DA"/>
        </a:solidFill>
        <a:effectLst/>
      </p:bgPr>
    </p:bg>
    <p:spTree>
      <p:nvGrpSpPr>
        <p:cNvPr id="1" name=""/>
        <p:cNvGrpSpPr/>
        <p:nvPr/>
      </p:nvGrpSpPr>
      <p:grpSpPr>
        <a:xfrm>
          <a:off x="0" y="0"/>
          <a:ext cx="0" cy="0"/>
          <a:chOff x="0" y="0"/>
          <a:chExt cx="0" cy="0"/>
        </a:xfrm>
      </p:grpSpPr>
      <p:pic>
        <p:nvPicPr>
          <p:cNvPr id="17409" name="Picture 1" descr="E:\PPS  EXCLUSIVOS\- Qué pasa cuando alguien se va de nuestra vida\Imágenes\505566894fb34072b455e63029156031.jpg"/>
          <p:cNvPicPr>
            <a:picLocks noChangeAspect="1" noChangeArrowheads="1"/>
          </p:cNvPicPr>
          <p:nvPr/>
        </p:nvPicPr>
        <p:blipFill>
          <a:blip r:embed="rId2" cstate="print"/>
          <a:srcRect/>
          <a:stretch>
            <a:fillRect/>
          </a:stretch>
        </p:blipFill>
        <p:spPr bwMode="auto">
          <a:xfrm>
            <a:off x="-6350" y="-6350"/>
            <a:ext cx="9156700" cy="5157788"/>
          </a:xfrm>
          <a:prstGeom prst="rect">
            <a:avLst/>
          </a:prstGeom>
          <a:noFill/>
        </p:spPr>
      </p:pic>
      <p:sp>
        <p:nvSpPr>
          <p:cNvPr id="2" name="1 Rectángulo"/>
          <p:cNvSpPr/>
          <p:nvPr/>
        </p:nvSpPr>
        <p:spPr>
          <a:xfrm>
            <a:off x="539552" y="3435846"/>
            <a:ext cx="6480720" cy="1569660"/>
          </a:xfrm>
          <a:prstGeom prst="rect">
            <a:avLst/>
          </a:prstGeom>
        </p:spPr>
        <p:txBody>
          <a:bodyPr wrap="square">
            <a:spAutoFit/>
          </a:bodyPr>
          <a:lstStyle/>
          <a:p>
            <a:pPr algn="ctr"/>
            <a:r>
              <a:rPr lang="es-ES" sz="3200" b="1" dirty="0">
                <a:solidFill>
                  <a:srgbClr val="5F15F3"/>
                </a:solidFill>
                <a:effectLst>
                  <a:outerShdw blurRad="38100" dist="38100" dir="2700000" algn="tl">
                    <a:srgbClr val="000000">
                      <a:alpha val="43137"/>
                    </a:srgbClr>
                  </a:outerShdw>
                </a:effectLst>
                <a:latin typeface="Script MT Bold" pitchFamily="66" charset="0"/>
              </a:rPr>
              <a:t>Cada día siguiente será peor hasta </a:t>
            </a:r>
            <a:endParaRPr lang="es-ES" sz="3200" b="1" dirty="0" smtClean="0">
              <a:solidFill>
                <a:srgbClr val="5F15F3"/>
              </a:solidFill>
              <a:effectLst>
                <a:outerShdw blurRad="38100" dist="38100" dir="2700000" algn="tl">
                  <a:srgbClr val="000000">
                    <a:alpha val="43137"/>
                  </a:srgbClr>
                </a:outerShdw>
              </a:effectLst>
              <a:latin typeface="Script MT Bold" pitchFamily="66" charset="0"/>
            </a:endParaRPr>
          </a:p>
          <a:p>
            <a:pPr algn="ctr"/>
            <a:r>
              <a:rPr lang="es-ES" sz="3200" b="1" dirty="0" smtClean="0">
                <a:solidFill>
                  <a:srgbClr val="5F15F3"/>
                </a:solidFill>
                <a:effectLst>
                  <a:outerShdw blurRad="38100" dist="38100" dir="2700000" algn="tl">
                    <a:srgbClr val="000000">
                      <a:alpha val="43137"/>
                    </a:srgbClr>
                  </a:outerShdw>
                </a:effectLst>
                <a:latin typeface="Script MT Bold" pitchFamily="66" charset="0"/>
              </a:rPr>
              <a:t>que </a:t>
            </a:r>
            <a:r>
              <a:rPr lang="es-ES" sz="3200" b="1" dirty="0">
                <a:solidFill>
                  <a:srgbClr val="5F15F3"/>
                </a:solidFill>
                <a:effectLst>
                  <a:outerShdw blurRad="38100" dist="38100" dir="2700000" algn="tl">
                    <a:srgbClr val="000000">
                      <a:alpha val="43137"/>
                    </a:srgbClr>
                  </a:outerShdw>
                </a:effectLst>
                <a:latin typeface="Script MT Bold" pitchFamily="66" charset="0"/>
              </a:rPr>
              <a:t>un </a:t>
            </a:r>
            <a:r>
              <a:rPr lang="es-ES" sz="3200" b="1" dirty="0" smtClean="0">
                <a:solidFill>
                  <a:srgbClr val="5F15F3"/>
                </a:solidFill>
                <a:effectLst>
                  <a:outerShdw blurRad="38100" dist="38100" dir="2700000" algn="tl">
                    <a:srgbClr val="000000">
                      <a:alpha val="43137"/>
                    </a:srgbClr>
                  </a:outerShdw>
                </a:effectLst>
                <a:latin typeface="Script MT Bold" pitchFamily="66" charset="0"/>
              </a:rPr>
              <a:t>día, </a:t>
            </a:r>
            <a:r>
              <a:rPr lang="es-ES" sz="3200" b="1" dirty="0">
                <a:solidFill>
                  <a:srgbClr val="5F15F3"/>
                </a:solidFill>
                <a:effectLst>
                  <a:outerShdw blurRad="38100" dist="38100" dir="2700000" algn="tl">
                    <a:srgbClr val="000000">
                      <a:alpha val="43137"/>
                    </a:srgbClr>
                  </a:outerShdw>
                </a:effectLst>
                <a:latin typeface="Script MT Bold" pitchFamily="66" charset="0"/>
              </a:rPr>
              <a:t>después de extrañar </a:t>
            </a:r>
            <a:r>
              <a:rPr lang="es-ES" sz="3200" b="1" dirty="0" smtClean="0">
                <a:solidFill>
                  <a:srgbClr val="5F15F3"/>
                </a:solidFill>
                <a:effectLst>
                  <a:outerShdw blurRad="38100" dist="38100" dir="2700000" algn="tl">
                    <a:srgbClr val="000000">
                      <a:alpha val="43137"/>
                    </a:srgbClr>
                  </a:outerShdw>
                </a:effectLst>
                <a:latin typeface="Script MT Bold" pitchFamily="66" charset="0"/>
              </a:rPr>
              <a:t>tanto, te </a:t>
            </a:r>
            <a:r>
              <a:rPr lang="es-ES" sz="3200" b="1" dirty="0">
                <a:solidFill>
                  <a:srgbClr val="5F15F3"/>
                </a:solidFill>
                <a:effectLst>
                  <a:outerShdw blurRad="38100" dist="38100" dir="2700000" algn="tl">
                    <a:srgbClr val="000000">
                      <a:alpha val="43137"/>
                    </a:srgbClr>
                  </a:outerShdw>
                </a:effectLst>
                <a:latin typeface="Script MT Bold" pitchFamily="66" charset="0"/>
              </a:rPr>
              <a:t>darás cuenta que debes continuar.</a:t>
            </a:r>
          </a:p>
        </p:txBody>
      </p:sp>
      <p:sp>
        <p:nvSpPr>
          <p:cNvPr id="4" name="3 Rectángulo"/>
          <p:cNvSpPr/>
          <p:nvPr/>
        </p:nvSpPr>
        <p:spPr>
          <a:xfrm>
            <a:off x="0" y="-14288"/>
            <a:ext cx="9144000" cy="515778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55" presetClass="entr" presetSubtype="0" fill="hold" nodeType="withEffect">
                                  <p:stCondLst>
                                    <p:cond delay="0"/>
                                  </p:stCondLst>
                                  <p:childTnLst>
                                    <p:set>
                                      <p:cBhvr>
                                        <p:cTn id="8" dur="1" fill="hold">
                                          <p:stCondLst>
                                            <p:cond delay="0"/>
                                          </p:stCondLst>
                                        </p:cTn>
                                        <p:tgtEl>
                                          <p:spTgt spid="17409"/>
                                        </p:tgtEl>
                                        <p:attrNameLst>
                                          <p:attrName>style.visibility</p:attrName>
                                        </p:attrNameLst>
                                      </p:cBhvr>
                                      <p:to>
                                        <p:strVal val="visible"/>
                                      </p:to>
                                    </p:set>
                                    <p:anim calcmode="lin" valueType="num">
                                      <p:cBhvr>
                                        <p:cTn id="9" dur="6000" fill="hold"/>
                                        <p:tgtEl>
                                          <p:spTgt spid="17409"/>
                                        </p:tgtEl>
                                        <p:attrNameLst>
                                          <p:attrName>ppt_w</p:attrName>
                                        </p:attrNameLst>
                                      </p:cBhvr>
                                      <p:tavLst>
                                        <p:tav tm="0">
                                          <p:val>
                                            <p:strVal val="#ppt_w*0.70"/>
                                          </p:val>
                                        </p:tav>
                                        <p:tav tm="100000">
                                          <p:val>
                                            <p:strVal val="#ppt_w"/>
                                          </p:val>
                                        </p:tav>
                                      </p:tavLst>
                                    </p:anim>
                                    <p:anim calcmode="lin" valueType="num">
                                      <p:cBhvr>
                                        <p:cTn id="10" dur="6000" fill="hold"/>
                                        <p:tgtEl>
                                          <p:spTgt spid="17409"/>
                                        </p:tgtEl>
                                        <p:attrNameLst>
                                          <p:attrName>ppt_h</p:attrName>
                                        </p:attrNameLst>
                                      </p:cBhvr>
                                      <p:tavLst>
                                        <p:tav tm="0">
                                          <p:val>
                                            <p:strVal val="#ppt_h"/>
                                          </p:val>
                                        </p:tav>
                                        <p:tav tm="100000">
                                          <p:val>
                                            <p:strVal val="#ppt_h"/>
                                          </p:val>
                                        </p:tav>
                                      </p:tavLst>
                                    </p:anim>
                                    <p:animEffect transition="in" filter="fade">
                                      <p:cBhvr>
                                        <p:cTn id="11" dur="6000"/>
                                        <p:tgtEl>
                                          <p:spTgt spid="17409"/>
                                        </p:tgtEl>
                                      </p:cBhvr>
                                    </p:animEffect>
                                  </p:childTnLst>
                                </p:cTn>
                              </p:par>
                              <p:par>
                                <p:cTn id="12" presetID="10" presetClass="entr" presetSubtype="0" fill="hold" grpId="0" nodeType="withEffect">
                                  <p:stCondLst>
                                    <p:cond delay="500"/>
                                  </p:stCondLst>
                                  <p:iterate type="lt">
                                    <p:tmPct val="5000"/>
                                  </p:iterate>
                                  <p:childTnLst>
                                    <p:set>
                                      <p:cBhvr>
                                        <p:cTn id="13" dur="1" fill="hold">
                                          <p:stCondLst>
                                            <p:cond delay="0"/>
                                          </p:stCondLst>
                                        </p:cTn>
                                        <p:tgtEl>
                                          <p:spTgt spid="2"/>
                                        </p:tgtEl>
                                        <p:attrNameLst>
                                          <p:attrName>style.visibility</p:attrName>
                                        </p:attrNameLst>
                                      </p:cBhvr>
                                      <p:to>
                                        <p:strVal val="visible"/>
                                      </p:to>
                                    </p:set>
                                    <p:animEffect transition="in" filter="fade">
                                      <p:cBhvr>
                                        <p:cTn id="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5" name="4 Rectángulo"/>
          <p:cNvSpPr/>
          <p:nvPr/>
        </p:nvSpPr>
        <p:spPr>
          <a:xfrm>
            <a:off x="0" y="0"/>
            <a:ext cx="9144000" cy="5143500"/>
          </a:xfrm>
          <a:prstGeom prst="rect">
            <a:avLst/>
          </a:prstGeom>
          <a:solidFill>
            <a:srgbClr val="A50021">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16385" name="Picture 1" descr="E:\PPS  EXCLUSIVOS\- Qué pasa cuando alguien se va de nuestra vida\Imágenes\1462909_657549757671702_1950319867_n.jpg"/>
          <p:cNvPicPr>
            <a:picLocks noChangeAspect="1" noChangeArrowheads="1"/>
          </p:cNvPicPr>
          <p:nvPr/>
        </p:nvPicPr>
        <p:blipFill>
          <a:blip r:embed="rId2" cstate="print"/>
          <a:srcRect/>
          <a:stretch>
            <a:fillRect/>
          </a:stretch>
        </p:blipFill>
        <p:spPr bwMode="auto">
          <a:xfrm>
            <a:off x="-6350" y="0"/>
            <a:ext cx="9156700" cy="5151438"/>
          </a:xfrm>
          <a:prstGeom prst="rect">
            <a:avLst/>
          </a:prstGeom>
          <a:noFill/>
        </p:spPr>
      </p:pic>
      <p:sp>
        <p:nvSpPr>
          <p:cNvPr id="3" name="2 Rectángulo"/>
          <p:cNvSpPr/>
          <p:nvPr/>
        </p:nvSpPr>
        <p:spPr>
          <a:xfrm>
            <a:off x="0" y="0"/>
            <a:ext cx="4572000" cy="5143500"/>
          </a:xfrm>
          <a:prstGeom prst="rect">
            <a:avLst/>
          </a:prstGeom>
          <a:solidFill>
            <a:srgbClr val="FFCC6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3 Rectángulo"/>
          <p:cNvSpPr/>
          <p:nvPr/>
        </p:nvSpPr>
        <p:spPr>
          <a:xfrm>
            <a:off x="4572000" y="0"/>
            <a:ext cx="4572000" cy="5143500"/>
          </a:xfrm>
          <a:prstGeom prst="rect">
            <a:avLst/>
          </a:prstGeom>
          <a:solidFill>
            <a:schemeClr val="accent2">
              <a:lumMod val="60000"/>
              <a:lumOff val="40000"/>
              <a:alpha val="4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5 Rectángulo"/>
          <p:cNvSpPr/>
          <p:nvPr/>
        </p:nvSpPr>
        <p:spPr>
          <a:xfrm>
            <a:off x="0" y="-14288"/>
            <a:ext cx="9144000" cy="515778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13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ntr" presetSubtype="8" fill="hold" grpId="1"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5000" fill="hold"/>
                                        <p:tgtEl>
                                          <p:spTgt spid="3"/>
                                        </p:tgtEl>
                                        <p:attrNameLst>
                                          <p:attrName>ppt_x</p:attrName>
                                        </p:attrNameLst>
                                      </p:cBhvr>
                                      <p:tavLst>
                                        <p:tav tm="0">
                                          <p:val>
                                            <p:strVal val="#ppt_x-#ppt_w/2"/>
                                          </p:val>
                                        </p:tav>
                                        <p:tav tm="100000">
                                          <p:val>
                                            <p:strVal val="#ppt_x"/>
                                          </p:val>
                                        </p:tav>
                                      </p:tavLst>
                                    </p:anim>
                                    <p:anim calcmode="lin" valueType="num">
                                      <p:cBhvr>
                                        <p:cTn id="10" dur="5000" fill="hold"/>
                                        <p:tgtEl>
                                          <p:spTgt spid="3"/>
                                        </p:tgtEl>
                                        <p:attrNameLst>
                                          <p:attrName>ppt_y</p:attrName>
                                        </p:attrNameLst>
                                      </p:cBhvr>
                                      <p:tavLst>
                                        <p:tav tm="0">
                                          <p:val>
                                            <p:strVal val="#ppt_y"/>
                                          </p:val>
                                        </p:tav>
                                        <p:tav tm="100000">
                                          <p:val>
                                            <p:strVal val="#ppt_y"/>
                                          </p:val>
                                        </p:tav>
                                      </p:tavLst>
                                    </p:anim>
                                    <p:anim calcmode="lin" valueType="num">
                                      <p:cBhvr>
                                        <p:cTn id="11" dur="5000" fill="hold"/>
                                        <p:tgtEl>
                                          <p:spTgt spid="3"/>
                                        </p:tgtEl>
                                        <p:attrNameLst>
                                          <p:attrName>ppt_w</p:attrName>
                                        </p:attrNameLst>
                                      </p:cBhvr>
                                      <p:tavLst>
                                        <p:tav tm="0">
                                          <p:val>
                                            <p:fltVal val="0"/>
                                          </p:val>
                                        </p:tav>
                                        <p:tav tm="100000">
                                          <p:val>
                                            <p:strVal val="#ppt_w"/>
                                          </p:val>
                                        </p:tav>
                                      </p:tavLst>
                                    </p:anim>
                                    <p:anim calcmode="lin" valueType="num">
                                      <p:cBhvr>
                                        <p:cTn id="12" dur="5000" fill="hold"/>
                                        <p:tgtEl>
                                          <p:spTgt spid="3"/>
                                        </p:tgtEl>
                                        <p:attrNameLst>
                                          <p:attrName>ppt_h</p:attrName>
                                        </p:attrNameLst>
                                      </p:cBhvr>
                                      <p:tavLst>
                                        <p:tav tm="0">
                                          <p:val>
                                            <p:strVal val="#ppt_h"/>
                                          </p:val>
                                        </p:tav>
                                        <p:tav tm="100000">
                                          <p:val>
                                            <p:strVal val="#ppt_h"/>
                                          </p:val>
                                        </p:tav>
                                      </p:tavLst>
                                    </p:anim>
                                  </p:childTnLst>
                                </p:cTn>
                              </p:par>
                              <p:par>
                                <p:cTn id="13" presetID="17" presetClass="entr" presetSubtype="2" fill="hold" grpId="1"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ppt_x</p:attrName>
                                        </p:attrNameLst>
                                      </p:cBhvr>
                                      <p:tavLst>
                                        <p:tav tm="0">
                                          <p:val>
                                            <p:strVal val="#ppt_x+#ppt_w/2"/>
                                          </p:val>
                                        </p:tav>
                                        <p:tav tm="100000">
                                          <p:val>
                                            <p:strVal val="#ppt_x"/>
                                          </p:val>
                                        </p:tav>
                                      </p:tavLst>
                                    </p:anim>
                                    <p:anim calcmode="lin" valueType="num">
                                      <p:cBhvr>
                                        <p:cTn id="16" dur="5000" fill="hold"/>
                                        <p:tgtEl>
                                          <p:spTgt spid="4"/>
                                        </p:tgtEl>
                                        <p:attrNameLst>
                                          <p:attrName>ppt_y</p:attrName>
                                        </p:attrNameLst>
                                      </p:cBhvr>
                                      <p:tavLst>
                                        <p:tav tm="0">
                                          <p:val>
                                            <p:strVal val="#ppt_y"/>
                                          </p:val>
                                        </p:tav>
                                        <p:tav tm="100000">
                                          <p:val>
                                            <p:strVal val="#ppt_y"/>
                                          </p:val>
                                        </p:tav>
                                      </p:tavLst>
                                    </p:anim>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strVal val="#ppt_h"/>
                                          </p:val>
                                        </p:tav>
                                        <p:tav tm="100000">
                                          <p:val>
                                            <p:strVal val="#ppt_h"/>
                                          </p:val>
                                        </p:tav>
                                      </p:tavLst>
                                    </p:anim>
                                  </p:childTnLst>
                                </p:cTn>
                              </p:par>
                              <p:par>
                                <p:cTn id="19" presetID="8" presetClass="exit" presetSubtype="32" fill="hold" grpId="0" nodeType="withEffect">
                                  <p:stCondLst>
                                    <p:cond delay="3000"/>
                                  </p:stCondLst>
                                  <p:childTnLst>
                                    <p:animEffect transition="out" filter="diamond(out)">
                                      <p:cBhvr>
                                        <p:cTn id="20" dur="5000"/>
                                        <p:tgtEl>
                                          <p:spTgt spid="3"/>
                                        </p:tgtEl>
                                      </p:cBhvr>
                                    </p:animEffect>
                                    <p:set>
                                      <p:cBhvr>
                                        <p:cTn id="21" dur="1" fill="hold">
                                          <p:stCondLst>
                                            <p:cond delay="4999"/>
                                          </p:stCondLst>
                                        </p:cTn>
                                        <p:tgtEl>
                                          <p:spTgt spid="3"/>
                                        </p:tgtEl>
                                        <p:attrNameLst>
                                          <p:attrName>style.visibility</p:attrName>
                                        </p:attrNameLst>
                                      </p:cBhvr>
                                      <p:to>
                                        <p:strVal val="hidden"/>
                                      </p:to>
                                    </p:set>
                                  </p:childTnLst>
                                </p:cTn>
                              </p:par>
                              <p:par>
                                <p:cTn id="22" presetID="8" presetClass="exit" presetSubtype="32" fill="hold" grpId="0" nodeType="withEffect">
                                  <p:stCondLst>
                                    <p:cond delay="3000"/>
                                  </p:stCondLst>
                                  <p:childTnLst>
                                    <p:animEffect transition="out" filter="diamond(out)">
                                      <p:cBhvr>
                                        <p:cTn id="23" dur="5000"/>
                                        <p:tgtEl>
                                          <p:spTgt spid="4"/>
                                        </p:tgtEl>
                                      </p:cBhvr>
                                    </p:animEffect>
                                    <p:set>
                                      <p:cBhvr>
                                        <p:cTn id="24" dur="1" fill="hold">
                                          <p:stCondLst>
                                            <p:cond delay="4999"/>
                                          </p:stCondLst>
                                        </p:cTn>
                                        <p:tgtEl>
                                          <p:spTgt spid="4"/>
                                        </p:tgtEl>
                                        <p:attrNameLst>
                                          <p:attrName>style.visibility</p:attrName>
                                        </p:attrNameLst>
                                      </p:cBhvr>
                                      <p:to>
                                        <p:strVal val="hidden"/>
                                      </p:to>
                                    </p:set>
                                  </p:childTnLst>
                                </p:cTn>
                              </p:par>
                              <p:par>
                                <p:cTn id="25" presetID="16" presetClass="entr" presetSubtype="37" fill="hold" grpId="0" nodeType="withEffect">
                                  <p:stCondLst>
                                    <p:cond delay="3500"/>
                                  </p:stCondLst>
                                  <p:childTnLst>
                                    <p:set>
                                      <p:cBhvr>
                                        <p:cTn id="26" dur="1" fill="hold">
                                          <p:stCondLst>
                                            <p:cond delay="0"/>
                                          </p:stCondLst>
                                        </p:cTn>
                                        <p:tgtEl>
                                          <p:spTgt spid="5"/>
                                        </p:tgtEl>
                                        <p:attrNameLst>
                                          <p:attrName>style.visibility</p:attrName>
                                        </p:attrNameLst>
                                      </p:cBhvr>
                                      <p:to>
                                        <p:strVal val="visible"/>
                                      </p:to>
                                    </p:set>
                                    <p:animEffect transition="in" filter="barn(outVertical)">
                                      <p:cBhvr>
                                        <p:cTn id="27" dur="5000"/>
                                        <p:tgtEl>
                                          <p:spTgt spid="5"/>
                                        </p:tgtEl>
                                      </p:cBhvr>
                                    </p:animEffect>
                                  </p:childTnLst>
                                </p:cTn>
                              </p:par>
                              <p:par>
                                <p:cTn id="28" presetID="8" presetClass="entr" presetSubtype="32" fill="hold" nodeType="withEffect">
                                  <p:stCondLst>
                                    <p:cond delay="3500"/>
                                  </p:stCondLst>
                                  <p:childTnLst>
                                    <p:set>
                                      <p:cBhvr>
                                        <p:cTn id="29" dur="1" fill="hold">
                                          <p:stCondLst>
                                            <p:cond delay="0"/>
                                          </p:stCondLst>
                                        </p:cTn>
                                        <p:tgtEl>
                                          <p:spTgt spid="16385"/>
                                        </p:tgtEl>
                                        <p:attrNameLst>
                                          <p:attrName>style.visibility</p:attrName>
                                        </p:attrNameLst>
                                      </p:cBhvr>
                                      <p:to>
                                        <p:strVal val="visible"/>
                                      </p:to>
                                    </p:set>
                                    <p:animEffect transition="in" filter="diamond(out)">
                                      <p:cBhvr>
                                        <p:cTn id="30" dur="5000"/>
                                        <p:tgtEl>
                                          <p:spTgt spid="163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4" grpId="0" animBg="1"/>
      <p:bldP spid="4" grpId="1"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15361" name="Picture 1" descr="E:\PPS  EXCLUSIVOS\- Qué pasa cuando alguien se va de nuestra vida\Imágenes\242f423f11a12f04d0990011f98ad991.jpg"/>
          <p:cNvPicPr>
            <a:picLocks noChangeAspect="1" noChangeArrowheads="1"/>
          </p:cNvPicPr>
          <p:nvPr/>
        </p:nvPicPr>
        <p:blipFill>
          <a:blip r:embed="rId3" cstate="print"/>
          <a:srcRect/>
          <a:stretch>
            <a:fillRect/>
          </a:stretch>
        </p:blipFill>
        <p:spPr bwMode="auto">
          <a:xfrm>
            <a:off x="14288" y="-6350"/>
            <a:ext cx="9113837" cy="5157788"/>
          </a:xfrm>
          <a:prstGeom prst="rect">
            <a:avLst/>
          </a:prstGeom>
          <a:noFill/>
        </p:spPr>
      </p:pic>
      <p:sp>
        <p:nvSpPr>
          <p:cNvPr id="2" name="1 Rectángulo"/>
          <p:cNvSpPr/>
          <p:nvPr/>
        </p:nvSpPr>
        <p:spPr>
          <a:xfrm>
            <a:off x="395536" y="915566"/>
            <a:ext cx="3672408" cy="3539430"/>
          </a:xfrm>
          <a:prstGeom prst="rect">
            <a:avLst/>
          </a:prstGeom>
        </p:spPr>
        <p:txBody>
          <a:bodyPr wrap="square">
            <a:spAutoFit/>
          </a:bodyPr>
          <a:lstStyle/>
          <a:p>
            <a:pPr algn="ctr"/>
            <a:r>
              <a:rPr lang="es-ES" sz="3200" b="1" dirty="0">
                <a:solidFill>
                  <a:srgbClr val="00FF00"/>
                </a:solidFill>
                <a:effectLst>
                  <a:outerShdw blurRad="38100" dist="38100" dir="2700000" algn="tl">
                    <a:srgbClr val="000000">
                      <a:alpha val="43137"/>
                    </a:srgbClr>
                  </a:outerShdw>
                </a:effectLst>
                <a:latin typeface="Script MT Bold" pitchFamily="66" charset="0"/>
              </a:rPr>
              <a:t>Recuerda que la peor parte se vive por las noches, porque es cuando más soledad se siente, cuando más piensas en lo mucho que lo extrañas.</a:t>
            </a:r>
          </a:p>
        </p:txBody>
      </p:sp>
      <p:sp>
        <p:nvSpPr>
          <p:cNvPr id="4" name="3 Rectángulo"/>
          <p:cNvSpPr/>
          <p:nvPr/>
        </p:nvSpPr>
        <p:spPr>
          <a:xfrm>
            <a:off x="0" y="-14288"/>
            <a:ext cx="9144000" cy="5157788"/>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56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nodeType="withEffect">
                                  <p:stCondLst>
                                    <p:cond delay="0"/>
                                  </p:stCondLst>
                                  <p:childTnLst>
                                    <p:set>
                                      <p:cBhvr>
                                        <p:cTn id="8" dur="1" fill="hold">
                                          <p:stCondLst>
                                            <p:cond delay="0"/>
                                          </p:stCondLst>
                                        </p:cTn>
                                        <p:tgtEl>
                                          <p:spTgt spid="15361"/>
                                        </p:tgtEl>
                                        <p:attrNameLst>
                                          <p:attrName>style.visibility</p:attrName>
                                        </p:attrNameLst>
                                      </p:cBhvr>
                                      <p:to>
                                        <p:strVal val="visible"/>
                                      </p:to>
                                    </p:set>
                                    <p:animEffect transition="in" filter="fade">
                                      <p:cBhvr>
                                        <p:cTn id="9" dur="8000"/>
                                        <p:tgtEl>
                                          <p:spTgt spid="15361"/>
                                        </p:tgtEl>
                                      </p:cBhvr>
                                    </p:animEffect>
                                  </p:childTnLst>
                                </p:cTn>
                              </p:par>
                              <p:par>
                                <p:cTn id="10" presetID="10" presetClass="entr" presetSubtype="0" fill="hold" grpId="0" nodeType="withEffect">
                                  <p:stCondLst>
                                    <p:cond delay="500"/>
                                  </p:stCondLst>
                                  <p:iterate type="lt">
                                    <p:tmPct val="5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E:\PPS  EXCLUSIVOS\- Qué pasa cuando alguien se va de nuestra vida\Imágenes\tumblr_n236e7st3U1sjn16ro1_500.jpg"/>
          <p:cNvPicPr>
            <a:picLocks noChangeAspect="1" noChangeArrowheads="1"/>
          </p:cNvPicPr>
          <p:nvPr/>
        </p:nvPicPr>
        <p:blipFill>
          <a:blip r:embed="rId2" cstate="print"/>
          <a:srcRect/>
          <a:stretch>
            <a:fillRect/>
          </a:stretch>
        </p:blipFill>
        <p:spPr bwMode="auto">
          <a:xfrm>
            <a:off x="-6350" y="-6350"/>
            <a:ext cx="9156700" cy="5157788"/>
          </a:xfrm>
          <a:prstGeom prst="rect">
            <a:avLst/>
          </a:prstGeom>
          <a:noFill/>
        </p:spPr>
      </p:pic>
      <p:sp>
        <p:nvSpPr>
          <p:cNvPr id="10" name="9 Rectángulo"/>
          <p:cNvSpPr/>
          <p:nvPr/>
        </p:nvSpPr>
        <p:spPr>
          <a:xfrm>
            <a:off x="0" y="0"/>
            <a:ext cx="9144000" cy="5143500"/>
          </a:xfrm>
          <a:prstGeom prst="rect">
            <a:avLst/>
          </a:prstGeom>
          <a:solidFill>
            <a:srgbClr val="FFC08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 name="2 Ordenar"/>
          <p:cNvSpPr/>
          <p:nvPr/>
        </p:nvSpPr>
        <p:spPr>
          <a:xfrm>
            <a:off x="0" y="0"/>
            <a:ext cx="9144000" cy="5143500"/>
          </a:xfrm>
          <a:prstGeom prst="flowChartSor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latin typeface="Harrington" pitchFamily="82" charset="0"/>
            </a:endParaRPr>
          </a:p>
        </p:txBody>
      </p:sp>
      <p:sp>
        <p:nvSpPr>
          <p:cNvPr id="4" name="3 Combinar"/>
          <p:cNvSpPr/>
          <p:nvPr/>
        </p:nvSpPr>
        <p:spPr>
          <a:xfrm flipH="1" flipV="1">
            <a:off x="0" y="2571750"/>
            <a:ext cx="4427984" cy="2571750"/>
          </a:xfrm>
          <a:prstGeom prst="flowChartMerge">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latin typeface="Harrington" pitchFamily="82" charset="0"/>
            </a:endParaRPr>
          </a:p>
        </p:txBody>
      </p:sp>
      <p:sp>
        <p:nvSpPr>
          <p:cNvPr id="5" name="4 Combinar"/>
          <p:cNvSpPr/>
          <p:nvPr/>
        </p:nvSpPr>
        <p:spPr>
          <a:xfrm flipV="1">
            <a:off x="4572000" y="2571750"/>
            <a:ext cx="4572000" cy="2571750"/>
          </a:xfrm>
          <a:prstGeom prst="flowChartMerge">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latin typeface="Harrington" pitchFamily="82" charset="0"/>
            </a:endParaRPr>
          </a:p>
        </p:txBody>
      </p:sp>
      <p:sp>
        <p:nvSpPr>
          <p:cNvPr id="6" name="5 Combinar"/>
          <p:cNvSpPr/>
          <p:nvPr/>
        </p:nvSpPr>
        <p:spPr>
          <a:xfrm flipH="1">
            <a:off x="0" y="0"/>
            <a:ext cx="4572000" cy="2571750"/>
          </a:xfrm>
          <a:prstGeom prst="flowChartMerge">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latin typeface="Harrington" pitchFamily="82" charset="0"/>
            </a:endParaRPr>
          </a:p>
        </p:txBody>
      </p:sp>
      <p:sp>
        <p:nvSpPr>
          <p:cNvPr id="7" name="6 Combinar"/>
          <p:cNvSpPr/>
          <p:nvPr/>
        </p:nvSpPr>
        <p:spPr>
          <a:xfrm>
            <a:off x="4572000" y="0"/>
            <a:ext cx="4572000" cy="2571750"/>
          </a:xfrm>
          <a:prstGeom prst="flowChartMerge">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latin typeface="Harrington" pitchFamily="82" charset="0"/>
            </a:endParaRPr>
          </a:p>
        </p:txBody>
      </p:sp>
      <p:sp>
        <p:nvSpPr>
          <p:cNvPr id="8" name="7 Combinar"/>
          <p:cNvSpPr/>
          <p:nvPr/>
        </p:nvSpPr>
        <p:spPr>
          <a:xfrm rot="16200000" flipV="1">
            <a:off x="4286250" y="285750"/>
            <a:ext cx="5143500" cy="4572000"/>
          </a:xfrm>
          <a:prstGeom prst="flowChartMerge">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latin typeface="Harrington" pitchFamily="82" charset="0"/>
            </a:endParaRPr>
          </a:p>
        </p:txBody>
      </p:sp>
      <p:sp>
        <p:nvSpPr>
          <p:cNvPr id="9" name="8 Combinar"/>
          <p:cNvSpPr/>
          <p:nvPr/>
        </p:nvSpPr>
        <p:spPr>
          <a:xfrm rot="16200000">
            <a:off x="-285750" y="285750"/>
            <a:ext cx="5143500" cy="4572000"/>
          </a:xfrm>
          <a:prstGeom prst="flowChartMerge">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latin typeface="Harrington" pitchFamily="82" charset="0"/>
            </a:endParaRPr>
          </a:p>
        </p:txBody>
      </p:sp>
      <p:sp>
        <p:nvSpPr>
          <p:cNvPr id="11" name="10 Rectángulo"/>
          <p:cNvSpPr/>
          <p:nvPr/>
        </p:nvSpPr>
        <p:spPr>
          <a:xfrm>
            <a:off x="0" y="-14288"/>
            <a:ext cx="9144000" cy="5157788"/>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15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9"/>
                                        </p:tgtEl>
                                        <p:attrNameLst>
                                          <p:attrName>ppt_x</p:attrName>
                                        </p:attrNameLst>
                                      </p:cBhvr>
                                      <p:tavLst>
                                        <p:tav tm="0">
                                          <p:val>
                                            <p:strVal val="ppt_x"/>
                                          </p:val>
                                        </p:tav>
                                        <p:tav tm="100000">
                                          <p:val>
                                            <p:strVal val="ppt_x-ppt_w/2"/>
                                          </p:val>
                                        </p:tav>
                                      </p:tavLst>
                                    </p:anim>
                                    <p:anim calcmode="lin" valueType="num">
                                      <p:cBhvr>
                                        <p:cTn id="9" dur="5000"/>
                                        <p:tgtEl>
                                          <p:spTgt spid="9"/>
                                        </p:tgtEl>
                                        <p:attrNameLst>
                                          <p:attrName>ppt_y</p:attrName>
                                        </p:attrNameLst>
                                      </p:cBhvr>
                                      <p:tavLst>
                                        <p:tav tm="0">
                                          <p:val>
                                            <p:strVal val="ppt_y"/>
                                          </p:val>
                                        </p:tav>
                                        <p:tav tm="100000">
                                          <p:val>
                                            <p:strVal val="ppt_y"/>
                                          </p:val>
                                        </p:tav>
                                      </p:tavLst>
                                    </p:anim>
                                    <p:anim calcmode="lin" valueType="num">
                                      <p:cBhvr>
                                        <p:cTn id="10" dur="5000"/>
                                        <p:tgtEl>
                                          <p:spTgt spid="9"/>
                                        </p:tgtEl>
                                        <p:attrNameLst>
                                          <p:attrName>ppt_w</p:attrName>
                                        </p:attrNameLst>
                                      </p:cBhvr>
                                      <p:tavLst>
                                        <p:tav tm="0">
                                          <p:val>
                                            <p:strVal val="ppt_w"/>
                                          </p:val>
                                        </p:tav>
                                        <p:tav tm="100000">
                                          <p:val>
                                            <p:fltVal val="0"/>
                                          </p:val>
                                        </p:tav>
                                      </p:tavLst>
                                    </p:anim>
                                    <p:anim calcmode="lin" valueType="num">
                                      <p:cBhvr>
                                        <p:cTn id="11" dur="5000"/>
                                        <p:tgtEl>
                                          <p:spTgt spid="9"/>
                                        </p:tgtEl>
                                        <p:attrNameLst>
                                          <p:attrName>ppt_h</p:attrName>
                                        </p:attrNameLst>
                                      </p:cBhvr>
                                      <p:tavLst>
                                        <p:tav tm="0">
                                          <p:val>
                                            <p:strVal val="ppt_h"/>
                                          </p:val>
                                        </p:tav>
                                        <p:tav tm="100000">
                                          <p:val>
                                            <p:strVal val="ppt_h"/>
                                          </p:val>
                                        </p:tav>
                                      </p:tavLst>
                                    </p:anim>
                                    <p:set>
                                      <p:cBhvr>
                                        <p:cTn id="12" dur="1" fill="hold">
                                          <p:stCondLst>
                                            <p:cond delay="4999"/>
                                          </p:stCondLst>
                                        </p:cTn>
                                        <p:tgtEl>
                                          <p:spTgt spid="9"/>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5000"/>
                                        <p:tgtEl>
                                          <p:spTgt spid="8"/>
                                        </p:tgtEl>
                                        <p:attrNameLst>
                                          <p:attrName>ppt_x</p:attrName>
                                        </p:attrNameLst>
                                      </p:cBhvr>
                                      <p:tavLst>
                                        <p:tav tm="0">
                                          <p:val>
                                            <p:strVal val="ppt_x"/>
                                          </p:val>
                                        </p:tav>
                                        <p:tav tm="100000">
                                          <p:val>
                                            <p:strVal val="ppt_x+ppt_w/2"/>
                                          </p:val>
                                        </p:tav>
                                      </p:tavLst>
                                    </p:anim>
                                    <p:anim calcmode="lin" valueType="num">
                                      <p:cBhvr>
                                        <p:cTn id="15" dur="5000"/>
                                        <p:tgtEl>
                                          <p:spTgt spid="8"/>
                                        </p:tgtEl>
                                        <p:attrNameLst>
                                          <p:attrName>ppt_y</p:attrName>
                                        </p:attrNameLst>
                                      </p:cBhvr>
                                      <p:tavLst>
                                        <p:tav tm="0">
                                          <p:val>
                                            <p:strVal val="ppt_y"/>
                                          </p:val>
                                        </p:tav>
                                        <p:tav tm="100000">
                                          <p:val>
                                            <p:strVal val="ppt_y"/>
                                          </p:val>
                                        </p:tav>
                                      </p:tavLst>
                                    </p:anim>
                                    <p:anim calcmode="lin" valueType="num">
                                      <p:cBhvr>
                                        <p:cTn id="16" dur="5000"/>
                                        <p:tgtEl>
                                          <p:spTgt spid="8"/>
                                        </p:tgtEl>
                                        <p:attrNameLst>
                                          <p:attrName>ppt_w</p:attrName>
                                        </p:attrNameLst>
                                      </p:cBhvr>
                                      <p:tavLst>
                                        <p:tav tm="0">
                                          <p:val>
                                            <p:strVal val="ppt_w"/>
                                          </p:val>
                                        </p:tav>
                                        <p:tav tm="100000">
                                          <p:val>
                                            <p:fltVal val="0"/>
                                          </p:val>
                                        </p:tav>
                                      </p:tavLst>
                                    </p:anim>
                                    <p:anim calcmode="lin" valueType="num">
                                      <p:cBhvr>
                                        <p:cTn id="17" dur="5000"/>
                                        <p:tgtEl>
                                          <p:spTgt spid="8"/>
                                        </p:tgtEl>
                                        <p:attrNameLst>
                                          <p:attrName>ppt_h</p:attrName>
                                        </p:attrNameLst>
                                      </p:cBhvr>
                                      <p:tavLst>
                                        <p:tav tm="0">
                                          <p:val>
                                            <p:strVal val="ppt_h"/>
                                          </p:val>
                                        </p:tav>
                                        <p:tav tm="100000">
                                          <p:val>
                                            <p:strVal val="ppt_h"/>
                                          </p:val>
                                        </p:tav>
                                      </p:tavLst>
                                    </p:anim>
                                    <p:set>
                                      <p:cBhvr>
                                        <p:cTn id="18" dur="1" fill="hold">
                                          <p:stCondLst>
                                            <p:cond delay="4999"/>
                                          </p:stCondLst>
                                        </p:cTn>
                                        <p:tgtEl>
                                          <p:spTgt spid="8"/>
                                        </p:tgtEl>
                                        <p:attrNameLst>
                                          <p:attrName>style.visibility</p:attrName>
                                        </p:attrNameLst>
                                      </p:cBhvr>
                                      <p:to>
                                        <p:strVal val="hidden"/>
                                      </p:to>
                                    </p:set>
                                  </p:childTnLst>
                                </p:cTn>
                              </p:par>
                              <p:par>
                                <p:cTn id="19" presetID="17" presetClass="exit" presetSubtype="4" fill="hold" grpId="0" nodeType="withEffect">
                                  <p:stCondLst>
                                    <p:cond delay="0"/>
                                  </p:stCondLst>
                                  <p:childTnLst>
                                    <p:anim calcmode="lin" valueType="num">
                                      <p:cBhvr>
                                        <p:cTn id="20" dur="5000"/>
                                        <p:tgtEl>
                                          <p:spTgt spid="4"/>
                                        </p:tgtEl>
                                        <p:attrNameLst>
                                          <p:attrName>ppt_x</p:attrName>
                                        </p:attrNameLst>
                                      </p:cBhvr>
                                      <p:tavLst>
                                        <p:tav tm="0">
                                          <p:val>
                                            <p:strVal val="ppt_x"/>
                                          </p:val>
                                        </p:tav>
                                        <p:tav tm="100000">
                                          <p:val>
                                            <p:strVal val="ppt_x"/>
                                          </p:val>
                                        </p:tav>
                                      </p:tavLst>
                                    </p:anim>
                                    <p:anim calcmode="lin" valueType="num">
                                      <p:cBhvr>
                                        <p:cTn id="21" dur="5000"/>
                                        <p:tgtEl>
                                          <p:spTgt spid="4"/>
                                        </p:tgtEl>
                                        <p:attrNameLst>
                                          <p:attrName>ppt_y</p:attrName>
                                        </p:attrNameLst>
                                      </p:cBhvr>
                                      <p:tavLst>
                                        <p:tav tm="0">
                                          <p:val>
                                            <p:strVal val="ppt_y"/>
                                          </p:val>
                                        </p:tav>
                                        <p:tav tm="100000">
                                          <p:val>
                                            <p:strVal val="ppt_y+ppt_h/2"/>
                                          </p:val>
                                        </p:tav>
                                      </p:tavLst>
                                    </p:anim>
                                    <p:anim calcmode="lin" valueType="num">
                                      <p:cBhvr>
                                        <p:cTn id="22" dur="5000"/>
                                        <p:tgtEl>
                                          <p:spTgt spid="4"/>
                                        </p:tgtEl>
                                        <p:attrNameLst>
                                          <p:attrName>ppt_w</p:attrName>
                                        </p:attrNameLst>
                                      </p:cBhvr>
                                      <p:tavLst>
                                        <p:tav tm="0">
                                          <p:val>
                                            <p:strVal val="ppt_w"/>
                                          </p:val>
                                        </p:tav>
                                        <p:tav tm="100000">
                                          <p:val>
                                            <p:strVal val="ppt_w"/>
                                          </p:val>
                                        </p:tav>
                                      </p:tavLst>
                                    </p:anim>
                                    <p:anim calcmode="lin" valueType="num">
                                      <p:cBhvr>
                                        <p:cTn id="23" dur="5000"/>
                                        <p:tgtEl>
                                          <p:spTgt spid="4"/>
                                        </p:tgtEl>
                                        <p:attrNameLst>
                                          <p:attrName>ppt_h</p:attrName>
                                        </p:attrNameLst>
                                      </p:cBhvr>
                                      <p:tavLst>
                                        <p:tav tm="0">
                                          <p:val>
                                            <p:strVal val="ppt_h"/>
                                          </p:val>
                                        </p:tav>
                                        <p:tav tm="100000">
                                          <p:val>
                                            <p:fltVal val="0"/>
                                          </p:val>
                                        </p:tav>
                                      </p:tavLst>
                                    </p:anim>
                                    <p:set>
                                      <p:cBhvr>
                                        <p:cTn id="24" dur="1" fill="hold">
                                          <p:stCondLst>
                                            <p:cond delay="4999"/>
                                          </p:stCondLst>
                                        </p:cTn>
                                        <p:tgtEl>
                                          <p:spTgt spid="4"/>
                                        </p:tgtEl>
                                        <p:attrNameLst>
                                          <p:attrName>style.visibility</p:attrName>
                                        </p:attrNameLst>
                                      </p:cBhvr>
                                      <p:to>
                                        <p:strVal val="hidden"/>
                                      </p:to>
                                    </p:set>
                                  </p:childTnLst>
                                </p:cTn>
                              </p:par>
                              <p:par>
                                <p:cTn id="25" presetID="17" presetClass="exit" presetSubtype="4" fill="hold" grpId="0" nodeType="withEffect">
                                  <p:stCondLst>
                                    <p:cond delay="0"/>
                                  </p:stCondLst>
                                  <p:childTnLst>
                                    <p:anim calcmode="lin" valueType="num">
                                      <p:cBhvr>
                                        <p:cTn id="26" dur="5000"/>
                                        <p:tgtEl>
                                          <p:spTgt spid="5"/>
                                        </p:tgtEl>
                                        <p:attrNameLst>
                                          <p:attrName>ppt_x</p:attrName>
                                        </p:attrNameLst>
                                      </p:cBhvr>
                                      <p:tavLst>
                                        <p:tav tm="0">
                                          <p:val>
                                            <p:strVal val="ppt_x"/>
                                          </p:val>
                                        </p:tav>
                                        <p:tav tm="100000">
                                          <p:val>
                                            <p:strVal val="ppt_x"/>
                                          </p:val>
                                        </p:tav>
                                      </p:tavLst>
                                    </p:anim>
                                    <p:anim calcmode="lin" valueType="num">
                                      <p:cBhvr>
                                        <p:cTn id="27" dur="5000"/>
                                        <p:tgtEl>
                                          <p:spTgt spid="5"/>
                                        </p:tgtEl>
                                        <p:attrNameLst>
                                          <p:attrName>ppt_y</p:attrName>
                                        </p:attrNameLst>
                                      </p:cBhvr>
                                      <p:tavLst>
                                        <p:tav tm="0">
                                          <p:val>
                                            <p:strVal val="ppt_y"/>
                                          </p:val>
                                        </p:tav>
                                        <p:tav tm="100000">
                                          <p:val>
                                            <p:strVal val="ppt_y+ppt_h/2"/>
                                          </p:val>
                                        </p:tav>
                                      </p:tavLst>
                                    </p:anim>
                                    <p:anim calcmode="lin" valueType="num">
                                      <p:cBhvr>
                                        <p:cTn id="28" dur="5000"/>
                                        <p:tgtEl>
                                          <p:spTgt spid="5"/>
                                        </p:tgtEl>
                                        <p:attrNameLst>
                                          <p:attrName>ppt_w</p:attrName>
                                        </p:attrNameLst>
                                      </p:cBhvr>
                                      <p:tavLst>
                                        <p:tav tm="0">
                                          <p:val>
                                            <p:strVal val="ppt_w"/>
                                          </p:val>
                                        </p:tav>
                                        <p:tav tm="100000">
                                          <p:val>
                                            <p:strVal val="ppt_w"/>
                                          </p:val>
                                        </p:tav>
                                      </p:tavLst>
                                    </p:anim>
                                    <p:anim calcmode="lin" valueType="num">
                                      <p:cBhvr>
                                        <p:cTn id="29" dur="5000"/>
                                        <p:tgtEl>
                                          <p:spTgt spid="5"/>
                                        </p:tgtEl>
                                        <p:attrNameLst>
                                          <p:attrName>ppt_h</p:attrName>
                                        </p:attrNameLst>
                                      </p:cBhvr>
                                      <p:tavLst>
                                        <p:tav tm="0">
                                          <p:val>
                                            <p:strVal val="ppt_h"/>
                                          </p:val>
                                        </p:tav>
                                        <p:tav tm="100000">
                                          <p:val>
                                            <p:fltVal val="0"/>
                                          </p:val>
                                        </p:tav>
                                      </p:tavLst>
                                    </p:anim>
                                    <p:set>
                                      <p:cBhvr>
                                        <p:cTn id="30" dur="1" fill="hold">
                                          <p:stCondLst>
                                            <p:cond delay="4999"/>
                                          </p:stCondLst>
                                        </p:cTn>
                                        <p:tgtEl>
                                          <p:spTgt spid="5"/>
                                        </p:tgtEl>
                                        <p:attrNameLst>
                                          <p:attrName>style.visibility</p:attrName>
                                        </p:attrNameLst>
                                      </p:cBhvr>
                                      <p:to>
                                        <p:strVal val="hidden"/>
                                      </p:to>
                                    </p:set>
                                  </p:childTnLst>
                                </p:cTn>
                              </p:par>
                              <p:par>
                                <p:cTn id="31" presetID="17" presetClass="exit" presetSubtype="1" fill="hold" grpId="0" nodeType="withEffect">
                                  <p:stCondLst>
                                    <p:cond delay="0"/>
                                  </p:stCondLst>
                                  <p:childTnLst>
                                    <p:anim calcmode="lin" valueType="num">
                                      <p:cBhvr>
                                        <p:cTn id="32" dur="5000"/>
                                        <p:tgtEl>
                                          <p:spTgt spid="6"/>
                                        </p:tgtEl>
                                        <p:attrNameLst>
                                          <p:attrName>ppt_x</p:attrName>
                                        </p:attrNameLst>
                                      </p:cBhvr>
                                      <p:tavLst>
                                        <p:tav tm="0">
                                          <p:val>
                                            <p:strVal val="ppt_x"/>
                                          </p:val>
                                        </p:tav>
                                        <p:tav tm="100000">
                                          <p:val>
                                            <p:strVal val="ppt_x"/>
                                          </p:val>
                                        </p:tav>
                                      </p:tavLst>
                                    </p:anim>
                                    <p:anim calcmode="lin" valueType="num">
                                      <p:cBhvr>
                                        <p:cTn id="33" dur="5000"/>
                                        <p:tgtEl>
                                          <p:spTgt spid="6"/>
                                        </p:tgtEl>
                                        <p:attrNameLst>
                                          <p:attrName>ppt_y</p:attrName>
                                        </p:attrNameLst>
                                      </p:cBhvr>
                                      <p:tavLst>
                                        <p:tav tm="0">
                                          <p:val>
                                            <p:strVal val="ppt_y"/>
                                          </p:val>
                                        </p:tav>
                                        <p:tav tm="100000">
                                          <p:val>
                                            <p:strVal val="ppt_y-ppt_h/2"/>
                                          </p:val>
                                        </p:tav>
                                      </p:tavLst>
                                    </p:anim>
                                    <p:anim calcmode="lin" valueType="num">
                                      <p:cBhvr>
                                        <p:cTn id="34" dur="5000"/>
                                        <p:tgtEl>
                                          <p:spTgt spid="6"/>
                                        </p:tgtEl>
                                        <p:attrNameLst>
                                          <p:attrName>ppt_w</p:attrName>
                                        </p:attrNameLst>
                                      </p:cBhvr>
                                      <p:tavLst>
                                        <p:tav tm="0">
                                          <p:val>
                                            <p:strVal val="ppt_w"/>
                                          </p:val>
                                        </p:tav>
                                        <p:tav tm="100000">
                                          <p:val>
                                            <p:strVal val="ppt_w"/>
                                          </p:val>
                                        </p:tav>
                                      </p:tavLst>
                                    </p:anim>
                                    <p:anim calcmode="lin" valueType="num">
                                      <p:cBhvr>
                                        <p:cTn id="35" dur="5000"/>
                                        <p:tgtEl>
                                          <p:spTgt spid="6"/>
                                        </p:tgtEl>
                                        <p:attrNameLst>
                                          <p:attrName>ppt_h</p:attrName>
                                        </p:attrNameLst>
                                      </p:cBhvr>
                                      <p:tavLst>
                                        <p:tav tm="0">
                                          <p:val>
                                            <p:strVal val="ppt_h"/>
                                          </p:val>
                                        </p:tav>
                                        <p:tav tm="100000">
                                          <p:val>
                                            <p:fltVal val="0"/>
                                          </p:val>
                                        </p:tav>
                                      </p:tavLst>
                                    </p:anim>
                                    <p:set>
                                      <p:cBhvr>
                                        <p:cTn id="36" dur="1" fill="hold">
                                          <p:stCondLst>
                                            <p:cond delay="4999"/>
                                          </p:stCondLst>
                                        </p:cTn>
                                        <p:tgtEl>
                                          <p:spTgt spid="6"/>
                                        </p:tgtEl>
                                        <p:attrNameLst>
                                          <p:attrName>style.visibility</p:attrName>
                                        </p:attrNameLst>
                                      </p:cBhvr>
                                      <p:to>
                                        <p:strVal val="hidden"/>
                                      </p:to>
                                    </p:set>
                                  </p:childTnLst>
                                </p:cTn>
                              </p:par>
                              <p:par>
                                <p:cTn id="37" presetID="17" presetClass="exit" presetSubtype="1" fill="hold" grpId="0" nodeType="withEffect">
                                  <p:stCondLst>
                                    <p:cond delay="0"/>
                                  </p:stCondLst>
                                  <p:childTnLst>
                                    <p:anim calcmode="lin" valueType="num">
                                      <p:cBhvr>
                                        <p:cTn id="38" dur="5000"/>
                                        <p:tgtEl>
                                          <p:spTgt spid="7"/>
                                        </p:tgtEl>
                                        <p:attrNameLst>
                                          <p:attrName>ppt_x</p:attrName>
                                        </p:attrNameLst>
                                      </p:cBhvr>
                                      <p:tavLst>
                                        <p:tav tm="0">
                                          <p:val>
                                            <p:strVal val="ppt_x"/>
                                          </p:val>
                                        </p:tav>
                                        <p:tav tm="100000">
                                          <p:val>
                                            <p:strVal val="ppt_x"/>
                                          </p:val>
                                        </p:tav>
                                      </p:tavLst>
                                    </p:anim>
                                    <p:anim calcmode="lin" valueType="num">
                                      <p:cBhvr>
                                        <p:cTn id="39" dur="5000"/>
                                        <p:tgtEl>
                                          <p:spTgt spid="7"/>
                                        </p:tgtEl>
                                        <p:attrNameLst>
                                          <p:attrName>ppt_y</p:attrName>
                                        </p:attrNameLst>
                                      </p:cBhvr>
                                      <p:tavLst>
                                        <p:tav tm="0">
                                          <p:val>
                                            <p:strVal val="ppt_y"/>
                                          </p:val>
                                        </p:tav>
                                        <p:tav tm="100000">
                                          <p:val>
                                            <p:strVal val="ppt_y-ppt_h/2"/>
                                          </p:val>
                                        </p:tav>
                                      </p:tavLst>
                                    </p:anim>
                                    <p:anim calcmode="lin" valueType="num">
                                      <p:cBhvr>
                                        <p:cTn id="40" dur="5000"/>
                                        <p:tgtEl>
                                          <p:spTgt spid="7"/>
                                        </p:tgtEl>
                                        <p:attrNameLst>
                                          <p:attrName>ppt_w</p:attrName>
                                        </p:attrNameLst>
                                      </p:cBhvr>
                                      <p:tavLst>
                                        <p:tav tm="0">
                                          <p:val>
                                            <p:strVal val="ppt_w"/>
                                          </p:val>
                                        </p:tav>
                                        <p:tav tm="100000">
                                          <p:val>
                                            <p:strVal val="ppt_w"/>
                                          </p:val>
                                        </p:tav>
                                      </p:tavLst>
                                    </p:anim>
                                    <p:anim calcmode="lin" valueType="num">
                                      <p:cBhvr>
                                        <p:cTn id="41" dur="5000"/>
                                        <p:tgtEl>
                                          <p:spTgt spid="7"/>
                                        </p:tgtEl>
                                        <p:attrNameLst>
                                          <p:attrName>ppt_h</p:attrName>
                                        </p:attrNameLst>
                                      </p:cBhvr>
                                      <p:tavLst>
                                        <p:tav tm="0">
                                          <p:val>
                                            <p:strVal val="ppt_h"/>
                                          </p:val>
                                        </p:tav>
                                        <p:tav tm="100000">
                                          <p:val>
                                            <p:fltVal val="0"/>
                                          </p:val>
                                        </p:tav>
                                      </p:tavLst>
                                    </p:anim>
                                    <p:set>
                                      <p:cBhvr>
                                        <p:cTn id="42" dur="1" fill="hold">
                                          <p:stCondLst>
                                            <p:cond delay="4999"/>
                                          </p:stCondLst>
                                        </p:cTn>
                                        <p:tgtEl>
                                          <p:spTgt spid="7"/>
                                        </p:tgtEl>
                                        <p:attrNameLst>
                                          <p:attrName>style.visibility</p:attrName>
                                        </p:attrNameLst>
                                      </p:cBhvr>
                                      <p:to>
                                        <p:strVal val="hidden"/>
                                      </p:to>
                                    </p:set>
                                  </p:childTnLst>
                                </p:cTn>
                              </p:par>
                              <p:par>
                                <p:cTn id="43" presetID="21" presetClass="exit" presetSubtype="8" fill="hold" grpId="0" nodeType="withEffect">
                                  <p:stCondLst>
                                    <p:cond delay="0"/>
                                  </p:stCondLst>
                                  <p:childTnLst>
                                    <p:animEffect transition="out" filter="wheel(8)">
                                      <p:cBhvr>
                                        <p:cTn id="44" dur="5000"/>
                                        <p:tgtEl>
                                          <p:spTgt spid="3"/>
                                        </p:tgtEl>
                                      </p:cBhvr>
                                    </p:animEffect>
                                    <p:set>
                                      <p:cBhvr>
                                        <p:cTn id="45" dur="1" fill="hold">
                                          <p:stCondLst>
                                            <p:cond delay="4999"/>
                                          </p:stCondLst>
                                        </p:cTn>
                                        <p:tgtEl>
                                          <p:spTgt spid="3"/>
                                        </p:tgtEl>
                                        <p:attrNameLst>
                                          <p:attrName>style.visibility</p:attrName>
                                        </p:attrNameLst>
                                      </p:cBhvr>
                                      <p:to>
                                        <p:strVal val="hidden"/>
                                      </p:to>
                                    </p:set>
                                  </p:childTnLst>
                                </p:cTn>
                              </p:par>
                              <p:par>
                                <p:cTn id="46" presetID="21" presetClass="exit" presetSubtype="8" fill="hold" grpId="0" nodeType="withEffect">
                                  <p:stCondLst>
                                    <p:cond delay="500"/>
                                  </p:stCondLst>
                                  <p:childTnLst>
                                    <p:animEffect transition="out" filter="wheel(8)">
                                      <p:cBhvr>
                                        <p:cTn id="47" dur="5000"/>
                                        <p:tgtEl>
                                          <p:spTgt spid="10"/>
                                        </p:tgtEl>
                                      </p:cBhvr>
                                    </p:animEffect>
                                    <p:set>
                                      <p:cBhvr>
                                        <p:cTn id="48" dur="1" fill="hold">
                                          <p:stCondLst>
                                            <p:cond delay="4999"/>
                                          </p:stCondLst>
                                        </p:cTn>
                                        <p:tgtEl>
                                          <p:spTgt spid="10"/>
                                        </p:tgtEl>
                                        <p:attrNameLst>
                                          <p:attrName>style.visibility</p:attrName>
                                        </p:attrNameLst>
                                      </p:cBhvr>
                                      <p:to>
                                        <p:strVal val="hidden"/>
                                      </p:to>
                                    </p:set>
                                  </p:childTnLst>
                                </p:cTn>
                              </p:par>
                              <p:par>
                                <p:cTn id="49" presetID="53" presetClass="entr" presetSubtype="0" fill="hold" nodeType="withEffect">
                                  <p:stCondLst>
                                    <p:cond delay="500"/>
                                  </p:stCondLst>
                                  <p:childTnLst>
                                    <p:set>
                                      <p:cBhvr>
                                        <p:cTn id="50" dur="1" fill="hold">
                                          <p:stCondLst>
                                            <p:cond delay="0"/>
                                          </p:stCondLst>
                                        </p:cTn>
                                        <p:tgtEl>
                                          <p:spTgt spid="14338"/>
                                        </p:tgtEl>
                                        <p:attrNameLst>
                                          <p:attrName>style.visibility</p:attrName>
                                        </p:attrNameLst>
                                      </p:cBhvr>
                                      <p:to>
                                        <p:strVal val="visible"/>
                                      </p:to>
                                    </p:set>
                                    <p:anim calcmode="lin" valueType="num">
                                      <p:cBhvr>
                                        <p:cTn id="51" dur="5000" fill="hold"/>
                                        <p:tgtEl>
                                          <p:spTgt spid="14338"/>
                                        </p:tgtEl>
                                        <p:attrNameLst>
                                          <p:attrName>ppt_w</p:attrName>
                                        </p:attrNameLst>
                                      </p:cBhvr>
                                      <p:tavLst>
                                        <p:tav tm="0">
                                          <p:val>
                                            <p:fltVal val="0"/>
                                          </p:val>
                                        </p:tav>
                                        <p:tav tm="100000">
                                          <p:val>
                                            <p:strVal val="#ppt_w"/>
                                          </p:val>
                                        </p:tav>
                                      </p:tavLst>
                                    </p:anim>
                                    <p:anim calcmode="lin" valueType="num">
                                      <p:cBhvr>
                                        <p:cTn id="52" dur="5000" fill="hold"/>
                                        <p:tgtEl>
                                          <p:spTgt spid="14338"/>
                                        </p:tgtEl>
                                        <p:attrNameLst>
                                          <p:attrName>ppt_h</p:attrName>
                                        </p:attrNameLst>
                                      </p:cBhvr>
                                      <p:tavLst>
                                        <p:tav tm="0">
                                          <p:val>
                                            <p:fltVal val="0"/>
                                          </p:val>
                                        </p:tav>
                                        <p:tav tm="100000">
                                          <p:val>
                                            <p:strVal val="#ppt_h"/>
                                          </p:val>
                                        </p:tav>
                                      </p:tavLst>
                                    </p:anim>
                                    <p:animEffect transition="in" filter="fade">
                                      <p:cBhvr>
                                        <p:cTn id="53" dur="5000"/>
                                        <p:tgtEl>
                                          <p:spTgt spid="14338"/>
                                        </p:tgtEl>
                                      </p:cBhvr>
                                    </p:animEffect>
                                  </p:childTnLst>
                                </p:cTn>
                              </p:par>
                              <p:par>
                                <p:cTn id="54" presetID="6" presetClass="emph" presetSubtype="0" autoRev="1" fill="hold" nodeType="withEffect">
                                  <p:stCondLst>
                                    <p:cond delay="500"/>
                                  </p:stCondLst>
                                  <p:childTnLst>
                                    <p:animScale>
                                      <p:cBhvr>
                                        <p:cTn id="55" dur="5000" fill="hold"/>
                                        <p:tgtEl>
                                          <p:spTgt spid="1433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4" grpId="0" animBg="1"/>
      <p:bldP spid="5" grpId="0" animBg="1"/>
      <p:bldP spid="6" grpId="0" animBg="1"/>
      <p:bldP spid="7" grpId="0" animBg="1"/>
      <p:bldP spid="8" grpId="0" animBg="1"/>
      <p:bldP spid="9" grpId="0"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9B9FA3"/>
        </a:solidFill>
        <a:effectLst/>
      </p:bgPr>
    </p:bg>
    <p:spTree>
      <p:nvGrpSpPr>
        <p:cNvPr id="1" name=""/>
        <p:cNvGrpSpPr/>
        <p:nvPr/>
      </p:nvGrpSpPr>
      <p:grpSpPr>
        <a:xfrm>
          <a:off x="0" y="0"/>
          <a:ext cx="0" cy="0"/>
          <a:chOff x="0" y="0"/>
          <a:chExt cx="0" cy="0"/>
        </a:xfrm>
      </p:grpSpPr>
      <p:sp>
        <p:nvSpPr>
          <p:cNvPr id="4" name="3 Rectángulo"/>
          <p:cNvSpPr/>
          <p:nvPr/>
        </p:nvSpPr>
        <p:spPr>
          <a:xfrm>
            <a:off x="0" y="0"/>
            <a:ext cx="9144000" cy="5143500"/>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313" name="Picture 1" descr="E:\PPS  EXCLUSIVOS\- Qué pasa cuando alguien se va de nuestra vida\Imágenes\3cf7f1517c07ff0c2cf69e0a8f78ba40.jpg"/>
          <p:cNvPicPr>
            <a:picLocks noChangeAspect="1" noChangeArrowheads="1"/>
          </p:cNvPicPr>
          <p:nvPr/>
        </p:nvPicPr>
        <p:blipFill>
          <a:blip r:embed="rId2" cstate="print"/>
          <a:srcRect/>
          <a:stretch>
            <a:fillRect/>
          </a:stretch>
        </p:blipFill>
        <p:spPr bwMode="auto">
          <a:xfrm>
            <a:off x="-6350" y="-6350"/>
            <a:ext cx="9156700" cy="5157788"/>
          </a:xfrm>
          <a:prstGeom prst="rect">
            <a:avLst/>
          </a:prstGeom>
          <a:noFill/>
        </p:spPr>
      </p:pic>
      <p:sp>
        <p:nvSpPr>
          <p:cNvPr id="2" name="1 Rectángulo"/>
          <p:cNvSpPr/>
          <p:nvPr/>
        </p:nvSpPr>
        <p:spPr>
          <a:xfrm>
            <a:off x="1187624" y="339502"/>
            <a:ext cx="6696744" cy="1077218"/>
          </a:xfrm>
          <a:prstGeom prst="rect">
            <a:avLst/>
          </a:prstGeom>
        </p:spPr>
        <p:txBody>
          <a:bodyPr wrap="square">
            <a:spAutoFit/>
          </a:bodyPr>
          <a:lstStyle/>
          <a:p>
            <a:pPr algn="ctr"/>
            <a:r>
              <a:rPr lang="es-ES" sz="3200" b="1" dirty="0" smtClean="0">
                <a:solidFill>
                  <a:srgbClr val="C64A4A"/>
                </a:solidFill>
                <a:effectLst>
                  <a:outerShdw blurRad="38100" dist="38100" dir="2700000" algn="tl">
                    <a:srgbClr val="000000">
                      <a:alpha val="43137"/>
                    </a:srgbClr>
                  </a:outerShdw>
                </a:effectLst>
                <a:latin typeface="Script MT Bold" pitchFamily="66" charset="0"/>
              </a:rPr>
              <a:t>Se fue de tu vida,  y nunca </a:t>
            </a:r>
            <a:r>
              <a:rPr lang="es-ES" sz="3200" b="1" dirty="0">
                <a:solidFill>
                  <a:srgbClr val="C64A4A"/>
                </a:solidFill>
                <a:effectLst>
                  <a:outerShdw blurRad="38100" dist="38100" dir="2700000" algn="tl">
                    <a:srgbClr val="000000">
                      <a:alpha val="43137"/>
                    </a:srgbClr>
                  </a:outerShdw>
                </a:effectLst>
                <a:latin typeface="Script MT Bold" pitchFamily="66" charset="0"/>
              </a:rPr>
              <a:t>le olvidarás, nunca.</a:t>
            </a:r>
          </a:p>
        </p:txBody>
      </p:sp>
      <p:sp>
        <p:nvSpPr>
          <p:cNvPr id="5" name="4 Rectángulo"/>
          <p:cNvSpPr/>
          <p:nvPr/>
        </p:nvSpPr>
        <p:spPr>
          <a:xfrm>
            <a:off x="0" y="-14288"/>
            <a:ext cx="9144000" cy="515778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0"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wedge">
                                      <p:cBhvr>
                                        <p:cTn id="9" dur="9000"/>
                                        <p:tgtEl>
                                          <p:spTgt spid="4"/>
                                        </p:tgtEl>
                                      </p:cBhvr>
                                    </p:animEffect>
                                  </p:childTnLst>
                                </p:cTn>
                              </p:par>
                              <p:par>
                                <p:cTn id="10" presetID="8" presetClass="entr" presetSubtype="32" fill="hold" nodeType="withEffect">
                                  <p:stCondLst>
                                    <p:cond delay="0"/>
                                  </p:stCondLst>
                                  <p:childTnLst>
                                    <p:set>
                                      <p:cBhvr>
                                        <p:cTn id="11" dur="1" fill="hold">
                                          <p:stCondLst>
                                            <p:cond delay="0"/>
                                          </p:stCondLst>
                                        </p:cTn>
                                        <p:tgtEl>
                                          <p:spTgt spid="13313"/>
                                        </p:tgtEl>
                                        <p:attrNameLst>
                                          <p:attrName>style.visibility</p:attrName>
                                        </p:attrNameLst>
                                      </p:cBhvr>
                                      <p:to>
                                        <p:strVal val="visible"/>
                                      </p:to>
                                    </p:set>
                                    <p:animEffect transition="in" filter="diamond(out)">
                                      <p:cBhvr>
                                        <p:cTn id="12" dur="9000"/>
                                        <p:tgtEl>
                                          <p:spTgt spid="13313"/>
                                        </p:tgtEl>
                                      </p:cBhvr>
                                    </p:animEffect>
                                  </p:childTnLst>
                                </p:cTn>
                              </p:par>
                              <p:par>
                                <p:cTn id="13" presetID="10" presetClass="entr" presetSubtype="0" fill="hold" grpId="0" nodeType="withEffect">
                                  <p:stCondLst>
                                    <p:cond delay="500"/>
                                  </p:stCondLst>
                                  <p:iterate type="lt">
                                    <p:tmPct val="7000"/>
                                  </p:iterate>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5059" name="Picture 3" descr="E:\PPS  EXCLUSIVOS\- Qué pasa cuando alguien se va de nuestra vida\Imágenes\Petunia_Closeup_White_491215.jpg"/>
          <p:cNvPicPr>
            <a:picLocks noChangeAspect="1" noChangeArrowheads="1"/>
          </p:cNvPicPr>
          <p:nvPr/>
        </p:nvPicPr>
        <p:blipFill>
          <a:blip r:embed="rId2" cstate="print"/>
          <a:srcRect/>
          <a:stretch>
            <a:fillRect/>
          </a:stretch>
        </p:blipFill>
        <p:spPr bwMode="auto">
          <a:xfrm>
            <a:off x="0" y="-6350"/>
            <a:ext cx="9150350" cy="5157788"/>
          </a:xfrm>
          <a:prstGeom prst="rect">
            <a:avLst/>
          </a:prstGeom>
          <a:noFill/>
        </p:spPr>
      </p:pic>
      <p:sp>
        <p:nvSpPr>
          <p:cNvPr id="2" name="1 Rectángulo"/>
          <p:cNvSpPr/>
          <p:nvPr/>
        </p:nvSpPr>
        <p:spPr>
          <a:xfrm>
            <a:off x="545902" y="339502"/>
            <a:ext cx="7992888" cy="1077218"/>
          </a:xfrm>
          <a:prstGeom prst="rect">
            <a:avLst/>
          </a:prstGeom>
        </p:spPr>
        <p:txBody>
          <a:bodyPr wrap="square">
            <a:spAutoFit/>
          </a:bodyPr>
          <a:lstStyle/>
          <a:p>
            <a:pPr algn="ctr"/>
            <a:r>
              <a:rPr lang="es-ES" sz="3200" b="1" dirty="0" smtClean="0">
                <a:solidFill>
                  <a:schemeClr val="bg1"/>
                </a:solidFill>
                <a:effectLst>
                  <a:outerShdw blurRad="38100" dist="38100" dir="2700000" algn="tl">
                    <a:srgbClr val="000000">
                      <a:alpha val="43137"/>
                    </a:srgbClr>
                  </a:outerShdw>
                </a:effectLst>
                <a:latin typeface="Script MT Bold" pitchFamily="66" charset="0"/>
              </a:rPr>
              <a:t>No dejarás </a:t>
            </a:r>
            <a:r>
              <a:rPr lang="es-ES" sz="3200" b="1" dirty="0">
                <a:solidFill>
                  <a:schemeClr val="bg1"/>
                </a:solidFill>
                <a:effectLst>
                  <a:outerShdw blurRad="38100" dist="38100" dir="2700000" algn="tl">
                    <a:srgbClr val="000000">
                      <a:alpha val="43137"/>
                    </a:srgbClr>
                  </a:outerShdw>
                </a:effectLst>
                <a:latin typeface="Script MT Bold" pitchFamily="66" charset="0"/>
              </a:rPr>
              <a:t>de </a:t>
            </a:r>
            <a:r>
              <a:rPr lang="es-ES" sz="3200" b="1" dirty="0" smtClean="0">
                <a:solidFill>
                  <a:schemeClr val="bg1"/>
                </a:solidFill>
                <a:effectLst>
                  <a:outerShdw blurRad="38100" dist="38100" dir="2700000" algn="tl">
                    <a:srgbClr val="000000">
                      <a:alpha val="43137"/>
                    </a:srgbClr>
                  </a:outerShdw>
                </a:effectLst>
                <a:latin typeface="Script MT Bold" pitchFamily="66" charset="0"/>
              </a:rPr>
              <a:t>extrañarle,</a:t>
            </a:r>
            <a:r>
              <a:rPr lang="es-ES" sz="3200" b="1" dirty="0">
                <a:solidFill>
                  <a:schemeClr val="bg1"/>
                </a:solidFill>
                <a:effectLst>
                  <a:outerShdw blurRad="38100" dist="38100" dir="2700000" algn="tl">
                    <a:srgbClr val="000000">
                      <a:alpha val="43137"/>
                    </a:srgbClr>
                  </a:outerShdw>
                </a:effectLst>
                <a:latin typeface="Script MT Bold" pitchFamily="66" charset="0"/>
              </a:rPr>
              <a:t> </a:t>
            </a:r>
            <a:r>
              <a:rPr lang="es-ES" sz="3200" b="1" dirty="0" smtClean="0">
                <a:solidFill>
                  <a:schemeClr val="bg1"/>
                </a:solidFill>
                <a:effectLst>
                  <a:outerShdw blurRad="38100" dist="38100" dir="2700000" algn="tl">
                    <a:srgbClr val="000000">
                      <a:alpha val="43137"/>
                    </a:srgbClr>
                  </a:outerShdw>
                </a:effectLst>
                <a:latin typeface="Script MT Bold" pitchFamily="66" charset="0"/>
              </a:rPr>
              <a:t>pero con el tiempo,</a:t>
            </a:r>
          </a:p>
          <a:p>
            <a:pPr algn="ctr"/>
            <a:r>
              <a:rPr lang="es-ES" sz="3200" b="1" dirty="0" smtClean="0">
                <a:solidFill>
                  <a:schemeClr val="bg1"/>
                </a:solidFill>
                <a:effectLst>
                  <a:outerShdw blurRad="38100" dist="38100" dir="2700000" algn="tl">
                    <a:srgbClr val="000000">
                      <a:alpha val="43137"/>
                    </a:srgbClr>
                  </a:outerShdw>
                </a:effectLst>
                <a:latin typeface="Script MT Bold" pitchFamily="66" charset="0"/>
              </a:rPr>
              <a:t>lograrás comenzar otra etapa de tu vida. </a:t>
            </a:r>
            <a:endParaRPr lang="es-ES" sz="3200" b="1" dirty="0">
              <a:solidFill>
                <a:schemeClr val="bg1"/>
              </a:solidFill>
              <a:effectLst>
                <a:outerShdw blurRad="38100" dist="38100" dir="2700000" algn="tl">
                  <a:srgbClr val="000000">
                    <a:alpha val="43137"/>
                  </a:srgbClr>
                </a:outerShdw>
              </a:effectLst>
              <a:latin typeface="Script MT Bold" pitchFamily="66" charset="0"/>
            </a:endParaRPr>
          </a:p>
        </p:txBody>
      </p:sp>
      <p:sp>
        <p:nvSpPr>
          <p:cNvPr id="4" name="3 Rectángulo"/>
          <p:cNvSpPr/>
          <p:nvPr/>
        </p:nvSpPr>
        <p:spPr>
          <a:xfrm>
            <a:off x="0" y="-14288"/>
            <a:ext cx="9144000" cy="515778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nodeType="withEffect">
                                  <p:stCondLst>
                                    <p:cond delay="0"/>
                                  </p:stCondLst>
                                  <p:childTnLst>
                                    <p:set>
                                      <p:cBhvr>
                                        <p:cTn id="8" dur="1" fill="hold">
                                          <p:stCondLst>
                                            <p:cond delay="0"/>
                                          </p:stCondLst>
                                        </p:cTn>
                                        <p:tgtEl>
                                          <p:spTgt spid="45059"/>
                                        </p:tgtEl>
                                        <p:attrNameLst>
                                          <p:attrName>style.visibility</p:attrName>
                                        </p:attrNameLst>
                                      </p:cBhvr>
                                      <p:to>
                                        <p:strVal val="visible"/>
                                      </p:to>
                                    </p:set>
                                    <p:animEffect transition="in" filter="fade">
                                      <p:cBhvr>
                                        <p:cTn id="9" dur="9000"/>
                                        <p:tgtEl>
                                          <p:spTgt spid="45059"/>
                                        </p:tgtEl>
                                      </p:cBhvr>
                                    </p:animEffect>
                                  </p:childTnLst>
                                </p:cTn>
                              </p:par>
                              <p:par>
                                <p:cTn id="10" presetID="10" presetClass="entr" presetSubtype="0" fill="hold" grpId="0" nodeType="withEffect">
                                  <p:stCondLst>
                                    <p:cond delay="0"/>
                                  </p:stCondLst>
                                  <p:iterate type="lt">
                                    <p:tmPct val="6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8A7CBE"/>
        </a:solidFill>
        <a:effectLst/>
      </p:bgPr>
    </p:bg>
    <p:spTree>
      <p:nvGrpSpPr>
        <p:cNvPr id="1" name=""/>
        <p:cNvGrpSpPr/>
        <p:nvPr/>
      </p:nvGrpSpPr>
      <p:grpSpPr>
        <a:xfrm>
          <a:off x="0" y="0"/>
          <a:ext cx="0" cy="0"/>
          <a:chOff x="0" y="0"/>
          <a:chExt cx="0" cy="0"/>
        </a:xfrm>
      </p:grpSpPr>
      <p:pic>
        <p:nvPicPr>
          <p:cNvPr id="12289" name="Picture 1" descr="E:\PPS  EXCLUSIVOS\- Qué pasa cuando alguien se va de nuestra vida\Imágenes\544a030b2eef1b00a7c1359fcb47918e.jpg"/>
          <p:cNvPicPr>
            <a:picLocks noChangeAspect="1" noChangeArrowheads="1"/>
          </p:cNvPicPr>
          <p:nvPr/>
        </p:nvPicPr>
        <p:blipFill>
          <a:blip r:embed="rId2" cstate="print"/>
          <a:srcRect/>
          <a:stretch>
            <a:fillRect/>
          </a:stretch>
        </p:blipFill>
        <p:spPr bwMode="auto">
          <a:xfrm>
            <a:off x="-6350" y="-6350"/>
            <a:ext cx="9156700" cy="5157788"/>
          </a:xfrm>
          <a:prstGeom prst="rect">
            <a:avLst/>
          </a:prstGeom>
          <a:noFill/>
        </p:spPr>
      </p:pic>
      <p:sp>
        <p:nvSpPr>
          <p:cNvPr id="3" name="2 Rectángulo"/>
          <p:cNvSpPr/>
          <p:nvPr/>
        </p:nvSpPr>
        <p:spPr>
          <a:xfrm>
            <a:off x="0" y="3759882"/>
            <a:ext cx="9144000" cy="1383618"/>
          </a:xfrm>
          <a:prstGeom prst="rect">
            <a:avLst/>
          </a:prstGeom>
          <a:solidFill>
            <a:srgbClr val="7041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0" y="2571750"/>
            <a:ext cx="9144000" cy="1188132"/>
          </a:xfrm>
          <a:prstGeom prst="rect">
            <a:avLst/>
          </a:prstGeom>
          <a:solidFill>
            <a:srgbClr val="7041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0" y="1383618"/>
            <a:ext cx="9144000" cy="1188132"/>
          </a:xfrm>
          <a:prstGeom prst="rect">
            <a:avLst/>
          </a:prstGeom>
          <a:solidFill>
            <a:srgbClr val="7041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1383618"/>
          </a:xfrm>
          <a:prstGeom prst="rect">
            <a:avLst/>
          </a:prstGeom>
          <a:solidFill>
            <a:srgbClr val="7041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14288"/>
            <a:ext cx="9144000" cy="515778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3" presetClass="exit" presetSubtype="10" fill="hold" grpId="0" nodeType="withEffect">
                                  <p:stCondLst>
                                    <p:cond delay="0"/>
                                  </p:stCondLst>
                                  <p:childTnLst>
                                    <p:animEffect transition="out" filter="blinds(horizontal)">
                                      <p:cBhvr>
                                        <p:cTn id="8" dur="5000"/>
                                        <p:tgtEl>
                                          <p:spTgt spid="3"/>
                                        </p:tgtEl>
                                      </p:cBhvr>
                                    </p:animEffect>
                                    <p:set>
                                      <p:cBhvr>
                                        <p:cTn id="9" dur="1" fill="hold">
                                          <p:stCondLst>
                                            <p:cond delay="4999"/>
                                          </p:stCondLst>
                                        </p:cTn>
                                        <p:tgtEl>
                                          <p:spTgt spid="3"/>
                                        </p:tgtEl>
                                        <p:attrNameLst>
                                          <p:attrName>style.visibility</p:attrName>
                                        </p:attrNameLst>
                                      </p:cBhvr>
                                      <p:to>
                                        <p:strVal val="hidden"/>
                                      </p:to>
                                    </p:set>
                                  </p:childTnLst>
                                </p:cTn>
                              </p:par>
                              <p:par>
                                <p:cTn id="10" presetID="3" presetClass="exit" presetSubtype="10" fill="hold" grpId="0" nodeType="withEffect">
                                  <p:stCondLst>
                                    <p:cond delay="0"/>
                                  </p:stCondLst>
                                  <p:childTnLst>
                                    <p:animEffect transition="out" filter="blinds(horizontal)">
                                      <p:cBhvr>
                                        <p:cTn id="11" dur="5000"/>
                                        <p:tgtEl>
                                          <p:spTgt spid="4"/>
                                        </p:tgtEl>
                                      </p:cBhvr>
                                    </p:animEffect>
                                    <p:set>
                                      <p:cBhvr>
                                        <p:cTn id="12" dur="1" fill="hold">
                                          <p:stCondLst>
                                            <p:cond delay="4999"/>
                                          </p:stCondLst>
                                        </p:cTn>
                                        <p:tgtEl>
                                          <p:spTgt spid="4"/>
                                        </p:tgtEl>
                                        <p:attrNameLst>
                                          <p:attrName>style.visibility</p:attrName>
                                        </p:attrNameLst>
                                      </p:cBhvr>
                                      <p:to>
                                        <p:strVal val="hidden"/>
                                      </p:to>
                                    </p:set>
                                  </p:childTnLst>
                                </p:cTn>
                              </p:par>
                              <p:par>
                                <p:cTn id="13" presetID="2" presetClass="exit" presetSubtype="4" fill="hold" grpId="1" nodeType="withEffect">
                                  <p:stCondLst>
                                    <p:cond delay="0"/>
                                  </p:stCondLst>
                                  <p:childTnLst>
                                    <p:anim calcmode="lin" valueType="num">
                                      <p:cBhvr additive="base">
                                        <p:cTn id="14" dur="5000"/>
                                        <p:tgtEl>
                                          <p:spTgt spid="4"/>
                                        </p:tgtEl>
                                        <p:attrNameLst>
                                          <p:attrName>ppt_x</p:attrName>
                                        </p:attrNameLst>
                                      </p:cBhvr>
                                      <p:tavLst>
                                        <p:tav tm="0">
                                          <p:val>
                                            <p:strVal val="ppt_x"/>
                                          </p:val>
                                        </p:tav>
                                        <p:tav tm="100000">
                                          <p:val>
                                            <p:strVal val="ppt_x"/>
                                          </p:val>
                                        </p:tav>
                                      </p:tavLst>
                                    </p:anim>
                                    <p:anim calcmode="lin" valueType="num">
                                      <p:cBhvr additive="base">
                                        <p:cTn id="15" dur="5000"/>
                                        <p:tgtEl>
                                          <p:spTgt spid="4"/>
                                        </p:tgtEl>
                                        <p:attrNameLst>
                                          <p:attrName>ppt_y</p:attrName>
                                        </p:attrNameLst>
                                      </p:cBhvr>
                                      <p:tavLst>
                                        <p:tav tm="0">
                                          <p:val>
                                            <p:strVal val="ppt_y"/>
                                          </p:val>
                                        </p:tav>
                                        <p:tav tm="100000">
                                          <p:val>
                                            <p:strVal val="1+ppt_h/2"/>
                                          </p:val>
                                        </p:tav>
                                      </p:tavLst>
                                    </p:anim>
                                    <p:set>
                                      <p:cBhvr>
                                        <p:cTn id="16" dur="1" fill="hold">
                                          <p:stCondLst>
                                            <p:cond delay="4999"/>
                                          </p:stCondLst>
                                        </p:cTn>
                                        <p:tgtEl>
                                          <p:spTgt spid="4"/>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5"/>
                                        </p:tgtEl>
                                      </p:cBhvr>
                                    </p:animEffect>
                                    <p:set>
                                      <p:cBhvr>
                                        <p:cTn id="19" dur="1" fill="hold">
                                          <p:stCondLst>
                                            <p:cond delay="4999"/>
                                          </p:stCondLst>
                                        </p:cTn>
                                        <p:tgtEl>
                                          <p:spTgt spid="5"/>
                                        </p:tgtEl>
                                        <p:attrNameLst>
                                          <p:attrName>style.visibility</p:attrName>
                                        </p:attrNameLst>
                                      </p:cBhvr>
                                      <p:to>
                                        <p:strVal val="hidden"/>
                                      </p:to>
                                    </p:set>
                                  </p:childTnLst>
                                </p:cTn>
                              </p:par>
                              <p:par>
                                <p:cTn id="20" presetID="2" presetClass="exit" presetSubtype="1" fill="hold" grpId="1" nodeType="withEffect">
                                  <p:stCondLst>
                                    <p:cond delay="0"/>
                                  </p:stCondLst>
                                  <p:childTnLst>
                                    <p:anim calcmode="lin" valueType="num">
                                      <p:cBhvr additive="base">
                                        <p:cTn id="21" dur="5000"/>
                                        <p:tgtEl>
                                          <p:spTgt spid="5"/>
                                        </p:tgtEl>
                                        <p:attrNameLst>
                                          <p:attrName>ppt_x</p:attrName>
                                        </p:attrNameLst>
                                      </p:cBhvr>
                                      <p:tavLst>
                                        <p:tav tm="0">
                                          <p:val>
                                            <p:strVal val="ppt_x"/>
                                          </p:val>
                                        </p:tav>
                                        <p:tav tm="100000">
                                          <p:val>
                                            <p:strVal val="ppt_x"/>
                                          </p:val>
                                        </p:tav>
                                      </p:tavLst>
                                    </p:anim>
                                    <p:anim calcmode="lin" valueType="num">
                                      <p:cBhvr additive="base">
                                        <p:cTn id="22" dur="5000"/>
                                        <p:tgtEl>
                                          <p:spTgt spid="5"/>
                                        </p:tgtEl>
                                        <p:attrNameLst>
                                          <p:attrName>ppt_y</p:attrName>
                                        </p:attrNameLst>
                                      </p:cBhvr>
                                      <p:tavLst>
                                        <p:tav tm="0">
                                          <p:val>
                                            <p:strVal val="ppt_y"/>
                                          </p:val>
                                        </p:tav>
                                        <p:tav tm="100000">
                                          <p:val>
                                            <p:strVal val="0-ppt_h/2"/>
                                          </p:val>
                                        </p:tav>
                                      </p:tavLst>
                                    </p:anim>
                                    <p:set>
                                      <p:cBhvr>
                                        <p:cTn id="23" dur="1" fill="hold">
                                          <p:stCondLst>
                                            <p:cond delay="4999"/>
                                          </p:stCondLst>
                                        </p:cTn>
                                        <p:tgtEl>
                                          <p:spTgt spid="5"/>
                                        </p:tgtEl>
                                        <p:attrNameLst>
                                          <p:attrName>style.visibility</p:attrName>
                                        </p:attrNameLst>
                                      </p:cBhvr>
                                      <p:to>
                                        <p:strVal val="hidden"/>
                                      </p:to>
                                    </p:set>
                                  </p:childTnLst>
                                </p:cTn>
                              </p:par>
                              <p:par>
                                <p:cTn id="24" presetID="3" presetClass="exit" presetSubtype="10" fill="hold" grpId="0" nodeType="withEffect">
                                  <p:stCondLst>
                                    <p:cond delay="0"/>
                                  </p:stCondLst>
                                  <p:childTnLst>
                                    <p:animEffect transition="out" filter="blinds(horizontal)">
                                      <p:cBhvr>
                                        <p:cTn id="25" dur="5000"/>
                                        <p:tgtEl>
                                          <p:spTgt spid="6"/>
                                        </p:tgtEl>
                                      </p:cBhvr>
                                    </p:animEffect>
                                    <p:set>
                                      <p:cBhvr>
                                        <p:cTn id="26" dur="1" fill="hold">
                                          <p:stCondLst>
                                            <p:cond delay="4999"/>
                                          </p:stCondLst>
                                        </p:cTn>
                                        <p:tgtEl>
                                          <p:spTgt spid="6"/>
                                        </p:tgtEl>
                                        <p:attrNameLst>
                                          <p:attrName>style.visibility</p:attrName>
                                        </p:attrNameLst>
                                      </p:cBhvr>
                                      <p:to>
                                        <p:strVal val="hidden"/>
                                      </p:to>
                                    </p:set>
                                  </p:childTnLst>
                                </p:cTn>
                              </p:par>
                              <p:par>
                                <p:cTn id="27" presetID="2" presetClass="exit" presetSubtype="4" fill="hold" grpId="1" nodeType="withEffect">
                                  <p:stCondLst>
                                    <p:cond delay="0"/>
                                  </p:stCondLst>
                                  <p:childTnLst>
                                    <p:anim calcmode="lin" valueType="num">
                                      <p:cBhvr additive="base">
                                        <p:cTn id="28" dur="5000"/>
                                        <p:tgtEl>
                                          <p:spTgt spid="6"/>
                                        </p:tgtEl>
                                        <p:attrNameLst>
                                          <p:attrName>ppt_x</p:attrName>
                                        </p:attrNameLst>
                                      </p:cBhvr>
                                      <p:tavLst>
                                        <p:tav tm="0">
                                          <p:val>
                                            <p:strVal val="ppt_x"/>
                                          </p:val>
                                        </p:tav>
                                        <p:tav tm="100000">
                                          <p:val>
                                            <p:strVal val="ppt_x"/>
                                          </p:val>
                                        </p:tav>
                                      </p:tavLst>
                                    </p:anim>
                                    <p:anim calcmode="lin" valueType="num">
                                      <p:cBhvr additive="base">
                                        <p:cTn id="29" dur="5000"/>
                                        <p:tgtEl>
                                          <p:spTgt spid="6"/>
                                        </p:tgtEl>
                                        <p:attrNameLst>
                                          <p:attrName>ppt_y</p:attrName>
                                        </p:attrNameLst>
                                      </p:cBhvr>
                                      <p:tavLst>
                                        <p:tav tm="0">
                                          <p:val>
                                            <p:strVal val="ppt_y"/>
                                          </p:val>
                                        </p:tav>
                                        <p:tav tm="100000">
                                          <p:val>
                                            <p:strVal val="1+ppt_h/2"/>
                                          </p:val>
                                        </p:tav>
                                      </p:tavLst>
                                    </p:anim>
                                    <p:set>
                                      <p:cBhvr>
                                        <p:cTn id="30" dur="1" fill="hold">
                                          <p:stCondLst>
                                            <p:cond delay="4999"/>
                                          </p:stCondLst>
                                        </p:cTn>
                                        <p:tgtEl>
                                          <p:spTgt spid="6"/>
                                        </p:tgtEl>
                                        <p:attrNameLst>
                                          <p:attrName>style.visibility</p:attrName>
                                        </p:attrNameLst>
                                      </p:cBhvr>
                                      <p:to>
                                        <p:strVal val="hidden"/>
                                      </p:to>
                                    </p:set>
                                  </p:childTnLst>
                                </p:cTn>
                              </p:par>
                              <p:par>
                                <p:cTn id="31" presetID="2" presetClass="exit" presetSubtype="1" fill="hold" grpId="1" nodeType="withEffect">
                                  <p:stCondLst>
                                    <p:cond delay="0"/>
                                  </p:stCondLst>
                                  <p:childTnLst>
                                    <p:anim calcmode="lin" valueType="num">
                                      <p:cBhvr additive="base">
                                        <p:cTn id="32" dur="5000"/>
                                        <p:tgtEl>
                                          <p:spTgt spid="3"/>
                                        </p:tgtEl>
                                        <p:attrNameLst>
                                          <p:attrName>ppt_x</p:attrName>
                                        </p:attrNameLst>
                                      </p:cBhvr>
                                      <p:tavLst>
                                        <p:tav tm="0">
                                          <p:val>
                                            <p:strVal val="ppt_x"/>
                                          </p:val>
                                        </p:tav>
                                        <p:tav tm="100000">
                                          <p:val>
                                            <p:strVal val="ppt_x"/>
                                          </p:val>
                                        </p:tav>
                                      </p:tavLst>
                                    </p:anim>
                                    <p:anim calcmode="lin" valueType="num">
                                      <p:cBhvr additive="base">
                                        <p:cTn id="33" dur="5000"/>
                                        <p:tgtEl>
                                          <p:spTgt spid="3"/>
                                        </p:tgtEl>
                                        <p:attrNameLst>
                                          <p:attrName>ppt_y</p:attrName>
                                        </p:attrNameLst>
                                      </p:cBhvr>
                                      <p:tavLst>
                                        <p:tav tm="0">
                                          <p:val>
                                            <p:strVal val="ppt_y"/>
                                          </p:val>
                                        </p:tav>
                                        <p:tav tm="100000">
                                          <p:val>
                                            <p:strVal val="0-ppt_h/2"/>
                                          </p:val>
                                        </p:tav>
                                      </p:tavLst>
                                    </p:anim>
                                    <p:set>
                                      <p:cBhvr>
                                        <p:cTn id="34" dur="1" fill="hold">
                                          <p:stCondLst>
                                            <p:cond delay="4999"/>
                                          </p:stCondLst>
                                        </p:cTn>
                                        <p:tgtEl>
                                          <p:spTgt spid="3"/>
                                        </p:tgtEl>
                                        <p:attrNameLst>
                                          <p:attrName>style.visibility</p:attrName>
                                        </p:attrNameLst>
                                      </p:cBhvr>
                                      <p:to>
                                        <p:strVal val="hidden"/>
                                      </p:to>
                                    </p:set>
                                  </p:childTnLst>
                                </p:cTn>
                              </p:par>
                              <p:par>
                                <p:cTn id="35" presetID="3" presetClass="entr" presetSubtype="5" fill="hold" nodeType="withEffect">
                                  <p:stCondLst>
                                    <p:cond delay="0"/>
                                  </p:stCondLst>
                                  <p:childTnLst>
                                    <p:set>
                                      <p:cBhvr>
                                        <p:cTn id="36" dur="1" fill="hold">
                                          <p:stCondLst>
                                            <p:cond delay="0"/>
                                          </p:stCondLst>
                                        </p:cTn>
                                        <p:tgtEl>
                                          <p:spTgt spid="12289"/>
                                        </p:tgtEl>
                                        <p:attrNameLst>
                                          <p:attrName>style.visibility</p:attrName>
                                        </p:attrNameLst>
                                      </p:cBhvr>
                                      <p:to>
                                        <p:strVal val="visible"/>
                                      </p:to>
                                    </p:set>
                                    <p:animEffect transition="in" filter="blinds(vertical)">
                                      <p:cBhvr>
                                        <p:cTn id="37" dur="5000"/>
                                        <p:tgtEl>
                                          <p:spTgt spid="122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A7754F"/>
            </a:gs>
            <a:gs pos="50000">
              <a:schemeClr val="tx2">
                <a:lumMod val="20000"/>
                <a:lumOff val="80000"/>
              </a:schemeClr>
            </a:gs>
            <a:gs pos="100000">
              <a:srgbClr val="534121"/>
            </a:gs>
          </a:gsLst>
          <a:lin ang="0" scaled="1"/>
          <a:tileRect/>
        </a:gradFill>
        <a:effectLst/>
      </p:bgPr>
    </p:bg>
    <p:spTree>
      <p:nvGrpSpPr>
        <p:cNvPr id="1" name=""/>
        <p:cNvGrpSpPr/>
        <p:nvPr/>
      </p:nvGrpSpPr>
      <p:grpSpPr>
        <a:xfrm>
          <a:off x="0" y="0"/>
          <a:ext cx="0" cy="0"/>
          <a:chOff x="0" y="0"/>
          <a:chExt cx="0" cy="0"/>
        </a:xfrm>
      </p:grpSpPr>
      <p:pic>
        <p:nvPicPr>
          <p:cNvPr id="11265" name="Picture 1" descr="E:\PPS  EXCLUSIVOS\- Qué pasa cuando alguien se va de nuestra vida\Imágenes\e9aaec4b665bc4b3e96a5626e3a446c4.jpg"/>
          <p:cNvPicPr>
            <a:picLocks noChangeAspect="1" noChangeArrowheads="1"/>
          </p:cNvPicPr>
          <p:nvPr/>
        </p:nvPicPr>
        <p:blipFill>
          <a:blip r:embed="rId2" cstate="print"/>
          <a:srcRect/>
          <a:stretch>
            <a:fillRect/>
          </a:stretch>
        </p:blipFill>
        <p:spPr bwMode="auto">
          <a:xfrm>
            <a:off x="-6350" y="-6350"/>
            <a:ext cx="9156700" cy="5157788"/>
          </a:xfrm>
          <a:prstGeom prst="rect">
            <a:avLst/>
          </a:prstGeom>
          <a:noFill/>
        </p:spPr>
      </p:pic>
      <p:sp>
        <p:nvSpPr>
          <p:cNvPr id="2" name="1 Rectángulo"/>
          <p:cNvSpPr/>
          <p:nvPr/>
        </p:nvSpPr>
        <p:spPr>
          <a:xfrm>
            <a:off x="323528" y="411510"/>
            <a:ext cx="4104456" cy="1569660"/>
          </a:xfrm>
          <a:prstGeom prst="rect">
            <a:avLst/>
          </a:prstGeom>
        </p:spPr>
        <p:txBody>
          <a:bodyPr wrap="square">
            <a:spAutoFit/>
          </a:bodyPr>
          <a:lstStyle/>
          <a:p>
            <a:pPr algn="ctr"/>
            <a:r>
              <a:rPr lang="es-ES" sz="3200" b="1" dirty="0">
                <a:solidFill>
                  <a:schemeClr val="bg1"/>
                </a:solidFill>
                <a:effectLst>
                  <a:outerShdw blurRad="38100" dist="38100" dir="2700000" algn="tl">
                    <a:srgbClr val="000000">
                      <a:alpha val="43137"/>
                    </a:srgbClr>
                  </a:outerShdw>
                </a:effectLst>
                <a:latin typeface="Script MT Bold" pitchFamily="66" charset="0"/>
              </a:rPr>
              <a:t>Te volverás una persona más </a:t>
            </a:r>
            <a:r>
              <a:rPr lang="es-ES" sz="3200" b="1" dirty="0" smtClean="0">
                <a:solidFill>
                  <a:schemeClr val="bg1"/>
                </a:solidFill>
                <a:effectLst>
                  <a:outerShdw blurRad="38100" dist="38100" dir="2700000" algn="tl">
                    <a:srgbClr val="000000">
                      <a:alpha val="43137"/>
                    </a:srgbClr>
                  </a:outerShdw>
                </a:effectLst>
                <a:latin typeface="Script MT Bold" pitchFamily="66" charset="0"/>
              </a:rPr>
              <a:t>melancólica, </a:t>
            </a:r>
          </a:p>
          <a:p>
            <a:pPr algn="ctr"/>
            <a:r>
              <a:rPr lang="es-ES" sz="3200" b="1" dirty="0" smtClean="0">
                <a:solidFill>
                  <a:schemeClr val="bg1"/>
                </a:solidFill>
                <a:effectLst>
                  <a:outerShdw blurRad="38100" dist="38100" dir="2700000" algn="tl">
                    <a:srgbClr val="000000">
                      <a:alpha val="43137"/>
                    </a:srgbClr>
                  </a:outerShdw>
                </a:effectLst>
                <a:latin typeface="Script MT Bold" pitchFamily="66" charset="0"/>
              </a:rPr>
              <a:t>más </a:t>
            </a:r>
            <a:r>
              <a:rPr lang="es-ES" sz="3200" b="1" dirty="0">
                <a:solidFill>
                  <a:schemeClr val="bg1"/>
                </a:solidFill>
                <a:effectLst>
                  <a:outerShdw blurRad="38100" dist="38100" dir="2700000" algn="tl">
                    <a:srgbClr val="000000">
                      <a:alpha val="43137"/>
                    </a:srgbClr>
                  </a:outerShdw>
                </a:effectLst>
                <a:latin typeface="Script MT Bold" pitchFamily="66" charset="0"/>
              </a:rPr>
              <a:t>triste…</a:t>
            </a:r>
          </a:p>
        </p:txBody>
      </p:sp>
      <p:sp>
        <p:nvSpPr>
          <p:cNvPr id="4" name="3 Rectángulo"/>
          <p:cNvSpPr/>
          <p:nvPr/>
        </p:nvSpPr>
        <p:spPr>
          <a:xfrm>
            <a:off x="0" y="-14288"/>
            <a:ext cx="9144000" cy="515778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42" presetClass="entr" presetSubtype="0" fill="hold" nodeType="withEffect">
                                  <p:stCondLst>
                                    <p:cond delay="0"/>
                                  </p:stCondLst>
                                  <p:childTnLst>
                                    <p:set>
                                      <p:cBhvr>
                                        <p:cTn id="8" dur="1" fill="hold">
                                          <p:stCondLst>
                                            <p:cond delay="0"/>
                                          </p:stCondLst>
                                        </p:cTn>
                                        <p:tgtEl>
                                          <p:spTgt spid="11265"/>
                                        </p:tgtEl>
                                        <p:attrNameLst>
                                          <p:attrName>style.visibility</p:attrName>
                                        </p:attrNameLst>
                                      </p:cBhvr>
                                      <p:to>
                                        <p:strVal val="visible"/>
                                      </p:to>
                                    </p:set>
                                    <p:animEffect transition="in" filter="fade">
                                      <p:cBhvr>
                                        <p:cTn id="9" dur="8000"/>
                                        <p:tgtEl>
                                          <p:spTgt spid="11265"/>
                                        </p:tgtEl>
                                      </p:cBhvr>
                                    </p:animEffect>
                                    <p:anim calcmode="lin" valueType="num">
                                      <p:cBhvr>
                                        <p:cTn id="10" dur="8000" fill="hold"/>
                                        <p:tgtEl>
                                          <p:spTgt spid="11265"/>
                                        </p:tgtEl>
                                        <p:attrNameLst>
                                          <p:attrName>ppt_x</p:attrName>
                                        </p:attrNameLst>
                                      </p:cBhvr>
                                      <p:tavLst>
                                        <p:tav tm="0">
                                          <p:val>
                                            <p:strVal val="#ppt_x"/>
                                          </p:val>
                                        </p:tav>
                                        <p:tav tm="100000">
                                          <p:val>
                                            <p:strVal val="#ppt_x"/>
                                          </p:val>
                                        </p:tav>
                                      </p:tavLst>
                                    </p:anim>
                                    <p:anim calcmode="lin" valueType="num">
                                      <p:cBhvr>
                                        <p:cTn id="11" dur="8000" fill="hold"/>
                                        <p:tgtEl>
                                          <p:spTgt spid="11265"/>
                                        </p:tgtEl>
                                        <p:attrNameLst>
                                          <p:attrName>ppt_y</p:attrName>
                                        </p:attrNameLst>
                                      </p:cBhvr>
                                      <p:tavLst>
                                        <p:tav tm="0">
                                          <p:val>
                                            <p:strVal val="#ppt_y+.1"/>
                                          </p:val>
                                        </p:tav>
                                        <p:tav tm="100000">
                                          <p:val>
                                            <p:strVal val="#ppt_y"/>
                                          </p:val>
                                        </p:tav>
                                      </p:tavLst>
                                    </p:anim>
                                  </p:childTnLst>
                                </p:cTn>
                              </p:par>
                              <p:par>
                                <p:cTn id="12" presetID="10" presetClass="entr" presetSubtype="0" fill="hold" grpId="0" nodeType="withEffect">
                                  <p:stCondLst>
                                    <p:cond delay="500"/>
                                  </p:stCondLst>
                                  <p:iterate type="lt">
                                    <p:tmPct val="6000"/>
                                  </p:iterate>
                                  <p:childTnLst>
                                    <p:set>
                                      <p:cBhvr>
                                        <p:cTn id="13" dur="1" fill="hold">
                                          <p:stCondLst>
                                            <p:cond delay="0"/>
                                          </p:stCondLst>
                                        </p:cTn>
                                        <p:tgtEl>
                                          <p:spTgt spid="2"/>
                                        </p:tgtEl>
                                        <p:attrNameLst>
                                          <p:attrName>style.visibility</p:attrName>
                                        </p:attrNameLst>
                                      </p:cBhvr>
                                      <p:to>
                                        <p:strVal val="visible"/>
                                      </p:to>
                                    </p:set>
                                    <p:animEffect transition="in" filter="fade">
                                      <p:cBhvr>
                                        <p:cTn id="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46083" name="Picture 3" descr="E:\PPS  EXCLUSIVOS\- Qué pasa cuando alguien se va de nuestra vida\Imágenes\flores-bonitas-lirios.jpg"/>
          <p:cNvPicPr>
            <a:picLocks noChangeAspect="1" noChangeArrowheads="1"/>
          </p:cNvPicPr>
          <p:nvPr/>
        </p:nvPicPr>
        <p:blipFill>
          <a:blip r:embed="rId3" cstate="print"/>
          <a:srcRect/>
          <a:stretch>
            <a:fillRect/>
          </a:stretch>
        </p:blipFill>
        <p:spPr bwMode="auto">
          <a:xfrm>
            <a:off x="-6350" y="-6350"/>
            <a:ext cx="9156700" cy="5157788"/>
          </a:xfrm>
          <a:prstGeom prst="rect">
            <a:avLst/>
          </a:prstGeom>
          <a:noFill/>
        </p:spPr>
      </p:pic>
      <p:sp>
        <p:nvSpPr>
          <p:cNvPr id="2" name="1 Rectángulo"/>
          <p:cNvSpPr/>
          <p:nvPr/>
        </p:nvSpPr>
        <p:spPr>
          <a:xfrm>
            <a:off x="5148065" y="339502"/>
            <a:ext cx="3672408" cy="4524315"/>
          </a:xfrm>
          <a:prstGeom prst="rect">
            <a:avLst/>
          </a:prstGeom>
        </p:spPr>
        <p:txBody>
          <a:bodyPr wrap="square">
            <a:spAutoFit/>
          </a:bodyPr>
          <a:lstStyle/>
          <a:p>
            <a:pPr algn="ctr"/>
            <a:r>
              <a:rPr lang="es-ES" sz="3200" b="1" dirty="0" smtClean="0">
                <a:solidFill>
                  <a:srgbClr val="FFC000"/>
                </a:solidFill>
                <a:effectLst>
                  <a:outerShdw blurRad="38100" dist="38100" dir="2700000" algn="tl">
                    <a:srgbClr val="000000">
                      <a:alpha val="43137"/>
                    </a:srgbClr>
                  </a:outerShdw>
                </a:effectLst>
                <a:latin typeface="Script MT Bold" pitchFamily="66" charset="0"/>
              </a:rPr>
              <a:t>Pero lograrás sacar fuerza para </a:t>
            </a:r>
            <a:r>
              <a:rPr lang="es-ES" sz="3200" b="1" dirty="0">
                <a:solidFill>
                  <a:srgbClr val="FFC000"/>
                </a:solidFill>
                <a:effectLst>
                  <a:outerShdw blurRad="38100" dist="38100" dir="2700000" algn="tl">
                    <a:srgbClr val="000000">
                      <a:alpha val="43137"/>
                    </a:srgbClr>
                  </a:outerShdw>
                </a:effectLst>
                <a:latin typeface="Script MT Bold" pitchFamily="66" charset="0"/>
              </a:rPr>
              <a:t>seguir adelante, </a:t>
            </a:r>
            <a:r>
              <a:rPr lang="es-ES" sz="3200" b="1" dirty="0" smtClean="0">
                <a:solidFill>
                  <a:srgbClr val="FFC000"/>
                </a:solidFill>
                <a:effectLst>
                  <a:outerShdw blurRad="38100" dist="38100" dir="2700000" algn="tl">
                    <a:srgbClr val="000000">
                      <a:alpha val="43137"/>
                    </a:srgbClr>
                  </a:outerShdw>
                </a:effectLst>
                <a:latin typeface="Script MT Bold" pitchFamily="66" charset="0"/>
              </a:rPr>
              <a:t>para </a:t>
            </a:r>
            <a:r>
              <a:rPr lang="es-ES" sz="3200" b="1" dirty="0">
                <a:solidFill>
                  <a:srgbClr val="FFC000"/>
                </a:solidFill>
                <a:effectLst>
                  <a:outerShdw blurRad="38100" dist="38100" dir="2700000" algn="tl">
                    <a:srgbClr val="000000">
                      <a:alpha val="43137"/>
                    </a:srgbClr>
                  </a:outerShdw>
                </a:effectLst>
                <a:latin typeface="Script MT Bold" pitchFamily="66" charset="0"/>
              </a:rPr>
              <a:t>continuar tu vida </a:t>
            </a:r>
            <a:r>
              <a:rPr lang="es-ES" sz="3200" b="1" dirty="0" smtClean="0">
                <a:solidFill>
                  <a:srgbClr val="FFC000"/>
                </a:solidFill>
                <a:effectLst>
                  <a:outerShdw blurRad="38100" dist="38100" dir="2700000" algn="tl">
                    <a:srgbClr val="000000">
                      <a:alpha val="43137"/>
                    </a:srgbClr>
                  </a:outerShdw>
                </a:effectLst>
                <a:latin typeface="Script MT Bold" pitchFamily="66" charset="0"/>
              </a:rPr>
              <a:t>haciendo </a:t>
            </a:r>
            <a:r>
              <a:rPr lang="es-ES" sz="3200" b="1" dirty="0">
                <a:solidFill>
                  <a:srgbClr val="FFC000"/>
                </a:solidFill>
                <a:effectLst>
                  <a:outerShdw blurRad="38100" dist="38100" dir="2700000" algn="tl">
                    <a:srgbClr val="000000">
                      <a:alpha val="43137"/>
                    </a:srgbClr>
                  </a:outerShdw>
                </a:effectLst>
                <a:latin typeface="Script MT Bold" pitchFamily="66" charset="0"/>
              </a:rPr>
              <a:t>que esa tristeza </a:t>
            </a:r>
            <a:r>
              <a:rPr lang="es-ES" sz="3200" b="1" dirty="0" smtClean="0">
                <a:solidFill>
                  <a:srgbClr val="FFC000"/>
                </a:solidFill>
                <a:effectLst>
                  <a:outerShdw blurRad="38100" dist="38100" dir="2700000" algn="tl">
                    <a:srgbClr val="000000">
                      <a:alpha val="43137"/>
                    </a:srgbClr>
                  </a:outerShdw>
                </a:effectLst>
                <a:latin typeface="Script MT Bold" pitchFamily="66" charset="0"/>
              </a:rPr>
              <a:t>sea cada </a:t>
            </a:r>
            <a:r>
              <a:rPr lang="es-ES" sz="3200" b="1" dirty="0">
                <a:solidFill>
                  <a:srgbClr val="FFC000"/>
                </a:solidFill>
                <a:effectLst>
                  <a:outerShdw blurRad="38100" dist="38100" dir="2700000" algn="tl">
                    <a:srgbClr val="000000">
                      <a:alpha val="43137"/>
                    </a:srgbClr>
                  </a:outerShdw>
                </a:effectLst>
                <a:latin typeface="Script MT Bold" pitchFamily="66" charset="0"/>
              </a:rPr>
              <a:t>vez </a:t>
            </a:r>
            <a:r>
              <a:rPr lang="es-ES" sz="3200" b="1" dirty="0" smtClean="0">
                <a:solidFill>
                  <a:srgbClr val="FFC000"/>
                </a:solidFill>
                <a:effectLst>
                  <a:outerShdw blurRad="38100" dist="38100" dir="2700000" algn="tl">
                    <a:srgbClr val="000000">
                      <a:alpha val="43137"/>
                    </a:srgbClr>
                  </a:outerShdw>
                </a:effectLst>
                <a:latin typeface="Script MT Bold" pitchFamily="66" charset="0"/>
              </a:rPr>
              <a:t>un poco más </a:t>
            </a:r>
            <a:r>
              <a:rPr lang="es-ES" sz="3200" b="1" dirty="0">
                <a:solidFill>
                  <a:srgbClr val="FFC000"/>
                </a:solidFill>
                <a:effectLst>
                  <a:outerShdw blurRad="38100" dist="38100" dir="2700000" algn="tl">
                    <a:srgbClr val="000000">
                      <a:alpha val="43137"/>
                    </a:srgbClr>
                  </a:outerShdw>
                </a:effectLst>
                <a:latin typeface="Script MT Bold" pitchFamily="66" charset="0"/>
              </a:rPr>
              <a:t>pequeña en </a:t>
            </a:r>
            <a:r>
              <a:rPr lang="es-ES" sz="3200" b="1" dirty="0" smtClean="0">
                <a:solidFill>
                  <a:srgbClr val="FFC000"/>
                </a:solidFill>
                <a:effectLst>
                  <a:outerShdw blurRad="38100" dist="38100" dir="2700000" algn="tl">
                    <a:srgbClr val="000000">
                      <a:alpha val="43137"/>
                    </a:srgbClr>
                  </a:outerShdw>
                </a:effectLst>
                <a:latin typeface="Script MT Bold" pitchFamily="66" charset="0"/>
              </a:rPr>
              <a:t>relación </a:t>
            </a:r>
            <a:r>
              <a:rPr lang="es-ES" sz="3200" b="1" dirty="0">
                <a:solidFill>
                  <a:srgbClr val="FFC000"/>
                </a:solidFill>
                <a:effectLst>
                  <a:outerShdw blurRad="38100" dist="38100" dir="2700000" algn="tl">
                    <a:srgbClr val="000000">
                      <a:alpha val="43137"/>
                    </a:srgbClr>
                  </a:outerShdw>
                </a:effectLst>
                <a:latin typeface="Script MT Bold" pitchFamily="66" charset="0"/>
              </a:rPr>
              <a:t>a lo que </a:t>
            </a:r>
            <a:r>
              <a:rPr lang="es-ES" sz="3200" b="1" dirty="0" smtClean="0">
                <a:solidFill>
                  <a:srgbClr val="FFC000"/>
                </a:solidFill>
                <a:effectLst>
                  <a:outerShdw blurRad="38100" dist="38100" dir="2700000" algn="tl">
                    <a:srgbClr val="000000">
                      <a:alpha val="43137"/>
                    </a:srgbClr>
                  </a:outerShdw>
                </a:effectLst>
                <a:latin typeface="Script MT Bold" pitchFamily="66" charset="0"/>
              </a:rPr>
              <a:t>vives </a:t>
            </a:r>
            <a:r>
              <a:rPr lang="es-ES" sz="3200" b="1" dirty="0">
                <a:solidFill>
                  <a:srgbClr val="FFC000"/>
                </a:solidFill>
                <a:effectLst>
                  <a:outerShdw blurRad="38100" dist="38100" dir="2700000" algn="tl">
                    <a:srgbClr val="000000">
                      <a:alpha val="43137"/>
                    </a:srgbClr>
                  </a:outerShdw>
                </a:effectLst>
                <a:latin typeface="Script MT Bold" pitchFamily="66" charset="0"/>
              </a:rPr>
              <a:t>cada día.</a:t>
            </a:r>
          </a:p>
        </p:txBody>
      </p:sp>
      <p:sp>
        <p:nvSpPr>
          <p:cNvPr id="4" name="3 Rectángulo"/>
          <p:cNvSpPr/>
          <p:nvPr/>
        </p:nvSpPr>
        <p:spPr>
          <a:xfrm>
            <a:off x="0" y="-14288"/>
            <a:ext cx="9144000" cy="5157788"/>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nodeType="withEffect">
                                  <p:stCondLst>
                                    <p:cond delay="0"/>
                                  </p:stCondLst>
                                  <p:childTnLst>
                                    <p:set>
                                      <p:cBhvr>
                                        <p:cTn id="8" dur="1" fill="hold">
                                          <p:stCondLst>
                                            <p:cond delay="0"/>
                                          </p:stCondLst>
                                        </p:cTn>
                                        <p:tgtEl>
                                          <p:spTgt spid="46083"/>
                                        </p:tgtEl>
                                        <p:attrNameLst>
                                          <p:attrName>style.visibility</p:attrName>
                                        </p:attrNameLst>
                                      </p:cBhvr>
                                      <p:to>
                                        <p:strVal val="visible"/>
                                      </p:to>
                                    </p:set>
                                    <p:animEffect transition="in" filter="fade">
                                      <p:cBhvr>
                                        <p:cTn id="9" dur="10000"/>
                                        <p:tgtEl>
                                          <p:spTgt spid="46083"/>
                                        </p:tgtEl>
                                      </p:cBhvr>
                                    </p:animEffect>
                                  </p:childTnLst>
                                </p:cTn>
                              </p:par>
                              <p:par>
                                <p:cTn id="10" presetID="10" presetClass="entr" presetSubtype="0" fill="hold" grpId="0" nodeType="withEffect">
                                  <p:stCondLst>
                                    <p:cond delay="0"/>
                                  </p:stCondLst>
                                  <p:iterate type="lt">
                                    <p:tmPct val="5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6A58AC"/>
        </a:solidFill>
        <a:effectLst/>
      </p:bgPr>
    </p:bg>
    <p:spTree>
      <p:nvGrpSpPr>
        <p:cNvPr id="1" name=""/>
        <p:cNvGrpSpPr/>
        <p:nvPr/>
      </p:nvGrpSpPr>
      <p:grpSpPr>
        <a:xfrm>
          <a:off x="0" y="0"/>
          <a:ext cx="0" cy="0"/>
          <a:chOff x="0" y="0"/>
          <a:chExt cx="0" cy="0"/>
        </a:xfrm>
      </p:grpSpPr>
      <p:pic>
        <p:nvPicPr>
          <p:cNvPr id="10242" name="Picture 2" descr="E:\PPS  EXCLUSIVOS\- Qué pasa cuando alguien se va de nuestra vida\Imágenes\pexels-463744.jpg"/>
          <p:cNvPicPr>
            <a:picLocks noChangeAspect="1" noChangeArrowheads="1"/>
          </p:cNvPicPr>
          <p:nvPr/>
        </p:nvPicPr>
        <p:blipFill>
          <a:blip r:embed="rId2" cstate="print"/>
          <a:srcRect/>
          <a:stretch>
            <a:fillRect/>
          </a:stretch>
        </p:blipFill>
        <p:spPr bwMode="auto">
          <a:xfrm>
            <a:off x="-6350" y="-6350"/>
            <a:ext cx="9156700" cy="5157788"/>
          </a:xfrm>
          <a:prstGeom prst="rect">
            <a:avLst/>
          </a:prstGeom>
          <a:noFill/>
        </p:spPr>
      </p:pic>
      <p:sp>
        <p:nvSpPr>
          <p:cNvPr id="3" name="2 Rectángulo"/>
          <p:cNvSpPr/>
          <p:nvPr/>
        </p:nvSpPr>
        <p:spPr>
          <a:xfrm>
            <a:off x="0" y="0"/>
            <a:ext cx="9144000" cy="5143500"/>
          </a:xfrm>
          <a:prstGeom prst="rect">
            <a:avLst/>
          </a:prstGeom>
          <a:solidFill>
            <a:srgbClr val="8A7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0" y="0"/>
            <a:ext cx="9144000" cy="5143500"/>
          </a:xfrm>
          <a:prstGeom prst="rect">
            <a:avLst/>
          </a:prstGeom>
          <a:solidFill>
            <a:srgbClr val="B581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8A7CBE"/>
              </a:solidFill>
            </a:endParaRPr>
          </a:p>
        </p:txBody>
      </p:sp>
      <p:sp>
        <p:nvSpPr>
          <p:cNvPr id="5" name="4 Rectángulo"/>
          <p:cNvSpPr/>
          <p:nvPr/>
        </p:nvSpPr>
        <p:spPr>
          <a:xfrm>
            <a:off x="0" y="0"/>
            <a:ext cx="9144000" cy="5143500"/>
          </a:xfrm>
          <a:prstGeom prst="rect">
            <a:avLst/>
          </a:prstGeom>
          <a:solidFill>
            <a:srgbClr val="C499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C499C7"/>
              </a:solidFill>
            </a:endParaRPr>
          </a:p>
        </p:txBody>
      </p:sp>
      <p:sp>
        <p:nvSpPr>
          <p:cNvPr id="6" name="5 Rectángulo"/>
          <p:cNvSpPr/>
          <p:nvPr/>
        </p:nvSpPr>
        <p:spPr>
          <a:xfrm>
            <a:off x="0" y="-14288"/>
            <a:ext cx="9144000" cy="515778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6" presetClass="exit" presetSubtype="32" fill="hold" grpId="0" nodeType="withEffect">
                                  <p:stCondLst>
                                    <p:cond delay="0"/>
                                  </p:stCondLst>
                                  <p:childTnLst>
                                    <p:animEffect transition="out" filter="circle(out)">
                                      <p:cBhvr>
                                        <p:cTn id="8" dur="5000"/>
                                        <p:tgtEl>
                                          <p:spTgt spid="5"/>
                                        </p:tgtEl>
                                      </p:cBhvr>
                                    </p:animEffect>
                                    <p:set>
                                      <p:cBhvr>
                                        <p:cTn id="9" dur="1" fill="hold">
                                          <p:stCondLst>
                                            <p:cond delay="4999"/>
                                          </p:stCondLst>
                                        </p:cTn>
                                        <p:tgtEl>
                                          <p:spTgt spid="5"/>
                                        </p:tgtEl>
                                        <p:attrNameLst>
                                          <p:attrName>style.visibility</p:attrName>
                                        </p:attrNameLst>
                                      </p:cBhvr>
                                      <p:to>
                                        <p:strVal val="hidden"/>
                                      </p:to>
                                    </p:set>
                                  </p:childTnLst>
                                </p:cTn>
                              </p:par>
                              <p:par>
                                <p:cTn id="10" presetID="6" presetClass="exit" presetSubtype="32" fill="hold" grpId="0" nodeType="withEffect">
                                  <p:stCondLst>
                                    <p:cond delay="500"/>
                                  </p:stCondLst>
                                  <p:childTnLst>
                                    <p:animEffect transition="out" filter="circle(out)">
                                      <p:cBhvr>
                                        <p:cTn id="11" dur="5000"/>
                                        <p:tgtEl>
                                          <p:spTgt spid="4"/>
                                        </p:tgtEl>
                                      </p:cBhvr>
                                    </p:animEffect>
                                    <p:set>
                                      <p:cBhvr>
                                        <p:cTn id="12" dur="1" fill="hold">
                                          <p:stCondLst>
                                            <p:cond delay="4999"/>
                                          </p:stCondLst>
                                        </p:cTn>
                                        <p:tgtEl>
                                          <p:spTgt spid="4"/>
                                        </p:tgtEl>
                                        <p:attrNameLst>
                                          <p:attrName>style.visibility</p:attrName>
                                        </p:attrNameLst>
                                      </p:cBhvr>
                                      <p:to>
                                        <p:strVal val="hidden"/>
                                      </p:to>
                                    </p:set>
                                  </p:childTnLst>
                                </p:cTn>
                              </p:par>
                              <p:par>
                                <p:cTn id="13" presetID="6" presetClass="exit" presetSubtype="32" fill="hold" grpId="0" nodeType="withEffect">
                                  <p:stCondLst>
                                    <p:cond delay="1000"/>
                                  </p:stCondLst>
                                  <p:childTnLst>
                                    <p:animEffect transition="out" filter="circle(out)">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6" presetClass="entr" presetSubtype="32" fill="hold" nodeType="withEffect">
                                  <p:stCondLst>
                                    <p:cond delay="1500"/>
                                  </p:stCondLst>
                                  <p:childTnLst>
                                    <p:set>
                                      <p:cBhvr>
                                        <p:cTn id="17" dur="1" fill="hold">
                                          <p:stCondLst>
                                            <p:cond delay="0"/>
                                          </p:stCondLst>
                                        </p:cTn>
                                        <p:tgtEl>
                                          <p:spTgt spid="10242"/>
                                        </p:tgtEl>
                                        <p:attrNameLst>
                                          <p:attrName>style.visibility</p:attrName>
                                        </p:attrNameLst>
                                      </p:cBhvr>
                                      <p:to>
                                        <p:strVal val="visible"/>
                                      </p:to>
                                    </p:set>
                                    <p:animEffect transition="in" filter="circle(out)">
                                      <p:cBhvr>
                                        <p:cTn id="18" dur="50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Rectángulo"/>
          <p:cNvSpPr/>
          <p:nvPr/>
        </p:nvSpPr>
        <p:spPr>
          <a:xfrm>
            <a:off x="0" y="0"/>
            <a:ext cx="9144000" cy="5143500"/>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217" name="Picture 1" descr="E:\PPS  EXCLUSIVOS\- Qué pasa cuando alguien se va de nuestra vida\Imágenes\tumblr_n2td7975kS1sjn16ro1_500.jpg"/>
          <p:cNvPicPr>
            <a:picLocks noChangeAspect="1" noChangeArrowheads="1"/>
          </p:cNvPicPr>
          <p:nvPr/>
        </p:nvPicPr>
        <p:blipFill>
          <a:blip r:embed="rId2" cstate="print"/>
          <a:srcRect/>
          <a:stretch>
            <a:fillRect/>
          </a:stretch>
        </p:blipFill>
        <p:spPr bwMode="auto">
          <a:xfrm>
            <a:off x="-6350" y="-6350"/>
            <a:ext cx="9156700" cy="5157788"/>
          </a:xfrm>
          <a:prstGeom prst="rect">
            <a:avLst/>
          </a:prstGeom>
          <a:noFill/>
        </p:spPr>
      </p:pic>
      <p:sp>
        <p:nvSpPr>
          <p:cNvPr id="2" name="1 Rectángulo"/>
          <p:cNvSpPr/>
          <p:nvPr/>
        </p:nvSpPr>
        <p:spPr>
          <a:xfrm>
            <a:off x="395536" y="555526"/>
            <a:ext cx="2880320" cy="4031873"/>
          </a:xfrm>
          <a:prstGeom prst="rect">
            <a:avLst/>
          </a:prstGeom>
        </p:spPr>
        <p:txBody>
          <a:bodyPr wrap="square">
            <a:spAutoFit/>
          </a:bodyPr>
          <a:lstStyle/>
          <a:p>
            <a:pPr algn="ctr"/>
            <a:r>
              <a:rPr lang="es-ES" sz="3200" b="1" dirty="0">
                <a:solidFill>
                  <a:schemeClr val="bg1"/>
                </a:solidFill>
                <a:effectLst>
                  <a:outerShdw blurRad="38100" dist="38100" dir="2700000" algn="tl">
                    <a:srgbClr val="000000">
                      <a:alpha val="43137"/>
                    </a:srgbClr>
                  </a:outerShdw>
                </a:effectLst>
                <a:latin typeface="Script MT Bold" pitchFamily="66" charset="0"/>
              </a:rPr>
              <a:t>Siempre sigue adelante, recordando que siempre que se nos cierra una puerta se nos abre una ventana.</a:t>
            </a:r>
          </a:p>
        </p:txBody>
      </p:sp>
      <p:sp>
        <p:nvSpPr>
          <p:cNvPr id="5" name="4 Rectángulo"/>
          <p:cNvSpPr/>
          <p:nvPr/>
        </p:nvSpPr>
        <p:spPr>
          <a:xfrm>
            <a:off x="0" y="-14288"/>
            <a:ext cx="9144000" cy="515778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8" presetClass="entr" presetSubtype="32" fill="hold" nodeType="withEffect">
                                  <p:stCondLst>
                                    <p:cond delay="0"/>
                                  </p:stCondLst>
                                  <p:childTnLst>
                                    <p:set>
                                      <p:cBhvr>
                                        <p:cTn id="8" dur="1" fill="hold">
                                          <p:stCondLst>
                                            <p:cond delay="0"/>
                                          </p:stCondLst>
                                        </p:cTn>
                                        <p:tgtEl>
                                          <p:spTgt spid="9217"/>
                                        </p:tgtEl>
                                        <p:attrNameLst>
                                          <p:attrName>style.visibility</p:attrName>
                                        </p:attrNameLst>
                                      </p:cBhvr>
                                      <p:to>
                                        <p:strVal val="visible"/>
                                      </p:to>
                                    </p:set>
                                    <p:animEffect transition="in" filter="diamond(out)">
                                      <p:cBhvr>
                                        <p:cTn id="9" dur="5000"/>
                                        <p:tgtEl>
                                          <p:spTgt spid="9217"/>
                                        </p:tgtEl>
                                      </p:cBhvr>
                                    </p:animEffect>
                                  </p:childTnLst>
                                </p:cTn>
                              </p:par>
                              <p:par>
                                <p:cTn id="10" presetID="21" presetClass="entr" presetSubtype="8"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5000"/>
                                        <p:tgtEl>
                                          <p:spTgt spid="4"/>
                                        </p:tgtEl>
                                      </p:cBhvr>
                                    </p:animEffect>
                                  </p:childTnLst>
                                </p:cTn>
                              </p:par>
                              <p:par>
                                <p:cTn id="13" presetID="10" presetClass="entr" presetSubtype="0" fill="hold" grpId="0" nodeType="withEffect">
                                  <p:stCondLst>
                                    <p:cond delay="1000"/>
                                  </p:stCondLst>
                                  <p:iterate type="lt">
                                    <p:tmPct val="5000"/>
                                  </p:iterate>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47107" name="Picture 3" descr="E:\PPS  EXCLUSIVOS\- Qué pasa cuando alguien se va de nuestra vida\Imágenes\tumblr_n7zpd9ipyg1sjn16ro1_500.jpg"/>
          <p:cNvPicPr>
            <a:picLocks noChangeAspect="1" noChangeArrowheads="1"/>
          </p:cNvPicPr>
          <p:nvPr/>
        </p:nvPicPr>
        <p:blipFill>
          <a:blip r:embed="rId3" cstate="print"/>
          <a:srcRect/>
          <a:stretch>
            <a:fillRect/>
          </a:stretch>
        </p:blipFill>
        <p:spPr bwMode="auto">
          <a:xfrm>
            <a:off x="-6350" y="-6350"/>
            <a:ext cx="9156700" cy="5157788"/>
          </a:xfrm>
          <a:prstGeom prst="rect">
            <a:avLst/>
          </a:prstGeom>
          <a:noFill/>
        </p:spPr>
      </p:pic>
      <p:sp>
        <p:nvSpPr>
          <p:cNvPr id="4" name="3 Rectángulo"/>
          <p:cNvSpPr/>
          <p:nvPr/>
        </p:nvSpPr>
        <p:spPr>
          <a:xfrm>
            <a:off x="6300192" y="771550"/>
            <a:ext cx="2160240" cy="3539430"/>
          </a:xfrm>
          <a:prstGeom prst="rect">
            <a:avLst/>
          </a:prstGeom>
        </p:spPr>
        <p:txBody>
          <a:bodyPr wrap="square">
            <a:spAutoFit/>
          </a:bodyPr>
          <a:lstStyle/>
          <a:p>
            <a:pPr algn="ctr"/>
            <a:r>
              <a:rPr lang="es-ES" sz="3200" b="1" dirty="0" smtClean="0">
                <a:solidFill>
                  <a:schemeClr val="bg1"/>
                </a:solidFill>
                <a:effectLst>
                  <a:outerShdw blurRad="38100" dist="38100" dir="2700000" algn="tl">
                    <a:srgbClr val="000000">
                      <a:alpha val="43137"/>
                    </a:srgbClr>
                  </a:outerShdw>
                </a:effectLst>
                <a:latin typeface="Script MT Bold" pitchFamily="66" charset="0"/>
              </a:rPr>
              <a:t>Procura ser feliz, </a:t>
            </a:r>
          </a:p>
          <a:p>
            <a:pPr algn="ctr"/>
            <a:r>
              <a:rPr lang="es-ES" sz="3200" b="1" dirty="0" smtClean="0">
                <a:solidFill>
                  <a:schemeClr val="bg1"/>
                </a:solidFill>
                <a:effectLst>
                  <a:outerShdw blurRad="38100" dist="38100" dir="2700000" algn="tl">
                    <a:srgbClr val="000000">
                      <a:alpha val="43137"/>
                    </a:srgbClr>
                  </a:outerShdw>
                </a:effectLst>
                <a:latin typeface="Script MT Bold" pitchFamily="66" charset="0"/>
              </a:rPr>
              <a:t>es difícil; pero hay que salir de ese hoy tenebroso.</a:t>
            </a:r>
            <a:endParaRPr lang="es-ES" sz="3200" dirty="0">
              <a:solidFill>
                <a:schemeClr val="bg1"/>
              </a:solidFill>
            </a:endParaRPr>
          </a:p>
        </p:txBody>
      </p:sp>
      <p:sp>
        <p:nvSpPr>
          <p:cNvPr id="5" name="4 Rectángulo"/>
          <p:cNvSpPr/>
          <p:nvPr/>
        </p:nvSpPr>
        <p:spPr>
          <a:xfrm>
            <a:off x="0" y="-14288"/>
            <a:ext cx="9144000" cy="5157788"/>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0" presetClass="entr" presetSubtype="0" fill="hold" nodeType="withEffect">
                                  <p:stCondLst>
                                    <p:cond delay="0"/>
                                  </p:stCondLst>
                                  <p:childTnLst>
                                    <p:set>
                                      <p:cBhvr>
                                        <p:cTn id="8" dur="1" fill="hold">
                                          <p:stCondLst>
                                            <p:cond delay="0"/>
                                          </p:stCondLst>
                                        </p:cTn>
                                        <p:tgtEl>
                                          <p:spTgt spid="47107"/>
                                        </p:tgtEl>
                                        <p:attrNameLst>
                                          <p:attrName>style.visibility</p:attrName>
                                        </p:attrNameLst>
                                      </p:cBhvr>
                                      <p:to>
                                        <p:strVal val="visible"/>
                                      </p:to>
                                    </p:set>
                                    <p:animEffect transition="in" filter="fade">
                                      <p:cBhvr>
                                        <p:cTn id="9" dur="7000"/>
                                        <p:tgtEl>
                                          <p:spTgt spid="47107"/>
                                        </p:tgtEl>
                                      </p:cBhvr>
                                    </p:animEffect>
                                  </p:childTnLst>
                                </p:cTn>
                              </p:par>
                              <p:par>
                                <p:cTn id="10" presetID="10" presetClass="entr" presetSubtype="0" fill="hold" grpId="0" nodeType="withEffect">
                                  <p:stCondLst>
                                    <p:cond delay="500"/>
                                  </p:stCondLst>
                                  <p:iterate type="lt">
                                    <p:tmPct val="6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C499C7"/>
        </a:solidFill>
        <a:effectLst/>
      </p:bgPr>
    </p:bg>
    <p:spTree>
      <p:nvGrpSpPr>
        <p:cNvPr id="1" name=""/>
        <p:cNvGrpSpPr/>
        <p:nvPr/>
      </p:nvGrpSpPr>
      <p:grpSpPr>
        <a:xfrm>
          <a:off x="0" y="0"/>
          <a:ext cx="0" cy="0"/>
          <a:chOff x="0" y="0"/>
          <a:chExt cx="0" cy="0"/>
        </a:xfrm>
      </p:grpSpPr>
      <p:pic>
        <p:nvPicPr>
          <p:cNvPr id="8193" name="Picture 1" descr="E:\PPS  EXCLUSIVOS\- Qué pasa cuando alguien se va de nuestra vida\Imágenes\Lilies_Orange_Flower-bud_492944.jpg"/>
          <p:cNvPicPr>
            <a:picLocks noChangeAspect="1" noChangeArrowheads="1"/>
          </p:cNvPicPr>
          <p:nvPr/>
        </p:nvPicPr>
        <p:blipFill>
          <a:blip r:embed="rId2" cstate="print"/>
          <a:srcRect/>
          <a:stretch>
            <a:fillRect/>
          </a:stretch>
        </p:blipFill>
        <p:spPr bwMode="auto">
          <a:xfrm>
            <a:off x="-6350" y="-6350"/>
            <a:ext cx="9156700" cy="5157788"/>
          </a:xfrm>
          <a:prstGeom prst="rect">
            <a:avLst/>
          </a:prstGeom>
          <a:noFill/>
        </p:spPr>
      </p:pic>
      <p:sp>
        <p:nvSpPr>
          <p:cNvPr id="3" name="2 Rectángulo"/>
          <p:cNvSpPr/>
          <p:nvPr/>
        </p:nvSpPr>
        <p:spPr>
          <a:xfrm>
            <a:off x="468313" y="357190"/>
            <a:ext cx="8280400" cy="4374356"/>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3 Rectángulo"/>
          <p:cNvSpPr/>
          <p:nvPr/>
        </p:nvSpPr>
        <p:spPr>
          <a:xfrm>
            <a:off x="1042988" y="735808"/>
            <a:ext cx="7129462" cy="3671888"/>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5" name="4 Rectángulo"/>
          <p:cNvSpPr/>
          <p:nvPr/>
        </p:nvSpPr>
        <p:spPr>
          <a:xfrm>
            <a:off x="1547813" y="1113236"/>
            <a:ext cx="6119812" cy="2970609"/>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5 Rectángulo"/>
          <p:cNvSpPr/>
          <p:nvPr/>
        </p:nvSpPr>
        <p:spPr>
          <a:xfrm>
            <a:off x="0" y="-14288"/>
            <a:ext cx="9144000" cy="515778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24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0"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wedge">
                                      <p:cBhvr>
                                        <p:cTn id="9" dur="5000"/>
                                        <p:tgtEl>
                                          <p:spTgt spid="5"/>
                                        </p:tgtEl>
                                      </p:cBhvr>
                                    </p:animEffect>
                                  </p:childTnLst>
                                </p:cTn>
                              </p:par>
                              <p:par>
                                <p:cTn id="10" presetID="20" presetClass="entr" presetSubtype="0" fill="hold" grpId="0" nodeType="withEffect">
                                  <p:stCondLst>
                                    <p:cond delay="200"/>
                                  </p:stCondLst>
                                  <p:childTnLst>
                                    <p:set>
                                      <p:cBhvr>
                                        <p:cTn id="11" dur="1" fill="hold">
                                          <p:stCondLst>
                                            <p:cond delay="0"/>
                                          </p:stCondLst>
                                        </p:cTn>
                                        <p:tgtEl>
                                          <p:spTgt spid="4"/>
                                        </p:tgtEl>
                                        <p:attrNameLst>
                                          <p:attrName>style.visibility</p:attrName>
                                        </p:attrNameLst>
                                      </p:cBhvr>
                                      <p:to>
                                        <p:strVal val="visible"/>
                                      </p:to>
                                    </p:set>
                                    <p:animEffect transition="in" filter="wedge">
                                      <p:cBhvr>
                                        <p:cTn id="12" dur="5000"/>
                                        <p:tgtEl>
                                          <p:spTgt spid="4"/>
                                        </p:tgtEl>
                                      </p:cBhvr>
                                    </p:animEffect>
                                  </p:childTnLst>
                                </p:cTn>
                              </p:par>
                              <p:par>
                                <p:cTn id="13" presetID="20" presetClass="entr" presetSubtype="0" fill="hold" grpId="0" nodeType="withEffect">
                                  <p:stCondLst>
                                    <p:cond delay="400"/>
                                  </p:stCondLst>
                                  <p:childTnLst>
                                    <p:set>
                                      <p:cBhvr>
                                        <p:cTn id="14" dur="1" fill="hold">
                                          <p:stCondLst>
                                            <p:cond delay="0"/>
                                          </p:stCondLst>
                                        </p:cTn>
                                        <p:tgtEl>
                                          <p:spTgt spid="3"/>
                                        </p:tgtEl>
                                        <p:attrNameLst>
                                          <p:attrName>style.visibility</p:attrName>
                                        </p:attrNameLst>
                                      </p:cBhvr>
                                      <p:to>
                                        <p:strVal val="visible"/>
                                      </p:to>
                                    </p:set>
                                    <p:animEffect transition="in" filter="wedge">
                                      <p:cBhvr>
                                        <p:cTn id="15" dur="5000"/>
                                        <p:tgtEl>
                                          <p:spTgt spid="3"/>
                                        </p:tgtEl>
                                      </p:cBhvr>
                                    </p:animEffect>
                                  </p:childTnLst>
                                </p:cTn>
                              </p:par>
                              <p:par>
                                <p:cTn id="16" presetID="20" presetClass="entr" presetSubtype="0" fill="hold" nodeType="withEffect">
                                  <p:stCondLst>
                                    <p:cond delay="600"/>
                                  </p:stCondLst>
                                  <p:childTnLst>
                                    <p:set>
                                      <p:cBhvr>
                                        <p:cTn id="17" dur="1" fill="hold">
                                          <p:stCondLst>
                                            <p:cond delay="0"/>
                                          </p:stCondLst>
                                        </p:cTn>
                                        <p:tgtEl>
                                          <p:spTgt spid="8193"/>
                                        </p:tgtEl>
                                        <p:attrNameLst>
                                          <p:attrName>style.visibility</p:attrName>
                                        </p:attrNameLst>
                                      </p:cBhvr>
                                      <p:to>
                                        <p:strVal val="visible"/>
                                      </p:to>
                                    </p:set>
                                    <p:animEffect transition="in" filter="wedge">
                                      <p:cBhvr>
                                        <p:cTn id="18" dur="5000"/>
                                        <p:tgtEl>
                                          <p:spTgt spid="8193"/>
                                        </p:tgtEl>
                                      </p:cBhvr>
                                    </p:animEffect>
                                  </p:childTnLst>
                                </p:cTn>
                              </p:par>
                            </p:childTnLst>
                          </p:cTn>
                        </p:par>
                        <p:par>
                          <p:cTn id="19" fill="hold">
                            <p:stCondLst>
                              <p:cond delay="5600"/>
                            </p:stCondLst>
                            <p:childTnLst>
                              <p:par>
                                <p:cTn id="20" presetID="8" presetClass="exit" presetSubtype="16" fill="hold" grpId="1" nodeType="afterEffect">
                                  <p:stCondLst>
                                    <p:cond delay="0"/>
                                  </p:stCondLst>
                                  <p:childTnLst>
                                    <p:animEffect transition="out" filter="diamond(in)">
                                      <p:cBhvr>
                                        <p:cTn id="21" dur="5000"/>
                                        <p:tgtEl>
                                          <p:spTgt spid="5"/>
                                        </p:tgtEl>
                                      </p:cBhvr>
                                    </p:animEffect>
                                    <p:set>
                                      <p:cBhvr>
                                        <p:cTn id="22" dur="1" fill="hold">
                                          <p:stCondLst>
                                            <p:cond delay="4999"/>
                                          </p:stCondLst>
                                        </p:cTn>
                                        <p:tgtEl>
                                          <p:spTgt spid="5"/>
                                        </p:tgtEl>
                                        <p:attrNameLst>
                                          <p:attrName>style.visibility</p:attrName>
                                        </p:attrNameLst>
                                      </p:cBhvr>
                                      <p:to>
                                        <p:strVal val="hidden"/>
                                      </p:to>
                                    </p:set>
                                  </p:childTnLst>
                                </p:cTn>
                              </p:par>
                              <p:par>
                                <p:cTn id="23" presetID="8" presetClass="exit" presetSubtype="16" fill="hold" grpId="1" nodeType="withEffect">
                                  <p:stCondLst>
                                    <p:cond delay="500"/>
                                  </p:stCondLst>
                                  <p:childTnLst>
                                    <p:animEffect transition="out" filter="diamond(in)">
                                      <p:cBhvr>
                                        <p:cTn id="24" dur="5000"/>
                                        <p:tgtEl>
                                          <p:spTgt spid="4"/>
                                        </p:tgtEl>
                                      </p:cBhvr>
                                    </p:animEffect>
                                    <p:set>
                                      <p:cBhvr>
                                        <p:cTn id="25" dur="1" fill="hold">
                                          <p:stCondLst>
                                            <p:cond delay="4999"/>
                                          </p:stCondLst>
                                        </p:cTn>
                                        <p:tgtEl>
                                          <p:spTgt spid="4"/>
                                        </p:tgtEl>
                                        <p:attrNameLst>
                                          <p:attrName>style.visibility</p:attrName>
                                        </p:attrNameLst>
                                      </p:cBhvr>
                                      <p:to>
                                        <p:strVal val="hidden"/>
                                      </p:to>
                                    </p:set>
                                  </p:childTnLst>
                                </p:cTn>
                              </p:par>
                              <p:par>
                                <p:cTn id="26" presetID="8" presetClass="exit" presetSubtype="16" fill="hold" grpId="1" nodeType="withEffect">
                                  <p:stCondLst>
                                    <p:cond delay="1000"/>
                                  </p:stCondLst>
                                  <p:childTnLst>
                                    <p:animEffect transition="out" filter="diamond(in)">
                                      <p:cBhvr>
                                        <p:cTn id="27" dur="5000"/>
                                        <p:tgtEl>
                                          <p:spTgt spid="3"/>
                                        </p:tgtEl>
                                      </p:cBhvr>
                                    </p:animEffect>
                                    <p:set>
                                      <p:cBhvr>
                                        <p:cTn id="28"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60086"/>
            </a:gs>
            <a:gs pos="50000">
              <a:srgbClr val="9D051E"/>
            </a:gs>
            <a:gs pos="100000">
              <a:srgbClr val="BE2C59"/>
            </a:gs>
          </a:gsLst>
          <a:lin ang="8100000" scaled="1"/>
          <a:tileRect/>
        </a:gradFill>
        <a:effectLst/>
      </p:bgPr>
    </p:bg>
    <p:spTree>
      <p:nvGrpSpPr>
        <p:cNvPr id="1" name=""/>
        <p:cNvGrpSpPr/>
        <p:nvPr/>
      </p:nvGrpSpPr>
      <p:grpSpPr>
        <a:xfrm>
          <a:off x="0" y="0"/>
          <a:ext cx="0" cy="0"/>
          <a:chOff x="0" y="0"/>
          <a:chExt cx="0" cy="0"/>
        </a:xfrm>
      </p:grpSpPr>
      <p:pic>
        <p:nvPicPr>
          <p:cNvPr id="7170" name="Picture 2" descr="E:\PPS  EXCLUSIVOS\- Qué pasa cuando alguien se va de nuestra vida\Imágenes\6a46f15a14dbb1fbef254103edadbae6.jpg"/>
          <p:cNvPicPr>
            <a:picLocks noChangeAspect="1" noChangeArrowheads="1"/>
          </p:cNvPicPr>
          <p:nvPr/>
        </p:nvPicPr>
        <p:blipFill>
          <a:blip r:embed="rId2" cstate="print"/>
          <a:srcRect/>
          <a:stretch>
            <a:fillRect/>
          </a:stretch>
        </p:blipFill>
        <p:spPr bwMode="auto">
          <a:xfrm>
            <a:off x="-6350" y="-6350"/>
            <a:ext cx="9156700" cy="5157788"/>
          </a:xfrm>
          <a:prstGeom prst="rect">
            <a:avLst/>
          </a:prstGeom>
          <a:noFill/>
        </p:spPr>
      </p:pic>
      <p:sp>
        <p:nvSpPr>
          <p:cNvPr id="2" name="1 Rectángulo"/>
          <p:cNvSpPr/>
          <p:nvPr/>
        </p:nvSpPr>
        <p:spPr>
          <a:xfrm>
            <a:off x="251520" y="627534"/>
            <a:ext cx="3312368" cy="3539430"/>
          </a:xfrm>
          <a:prstGeom prst="rect">
            <a:avLst/>
          </a:prstGeom>
        </p:spPr>
        <p:txBody>
          <a:bodyPr wrap="square">
            <a:spAutoFit/>
          </a:bodyPr>
          <a:lstStyle/>
          <a:p>
            <a:pPr algn="ctr"/>
            <a:r>
              <a:rPr lang="es-ES" sz="3200" b="1" dirty="0">
                <a:solidFill>
                  <a:schemeClr val="bg1"/>
                </a:solidFill>
                <a:effectLst>
                  <a:outerShdw blurRad="38100" dist="38100" dir="2700000" algn="tl">
                    <a:srgbClr val="000000">
                      <a:alpha val="43137"/>
                    </a:srgbClr>
                  </a:outerShdw>
                </a:effectLst>
                <a:latin typeface="Script MT Bold" pitchFamily="66" charset="0"/>
              </a:rPr>
              <a:t>Mira a tu alrededor, siempre hay alguien que estará dispuesto a ofrecerte su apoyo, </a:t>
            </a:r>
            <a:r>
              <a:rPr lang="es-ES" sz="3200" b="1" dirty="0" smtClean="0">
                <a:solidFill>
                  <a:schemeClr val="bg1"/>
                </a:solidFill>
                <a:effectLst>
                  <a:outerShdw blurRad="38100" dist="38100" dir="2700000" algn="tl">
                    <a:srgbClr val="000000">
                      <a:alpha val="43137"/>
                    </a:srgbClr>
                  </a:outerShdw>
                </a:effectLst>
                <a:latin typeface="Script MT Bold" pitchFamily="66" charset="0"/>
              </a:rPr>
              <a:t>con </a:t>
            </a:r>
            <a:r>
              <a:rPr lang="es-ES" sz="3200" b="1" dirty="0">
                <a:solidFill>
                  <a:schemeClr val="bg1"/>
                </a:solidFill>
                <a:effectLst>
                  <a:outerShdw blurRad="38100" dist="38100" dir="2700000" algn="tl">
                    <a:srgbClr val="000000">
                      <a:alpha val="43137"/>
                    </a:srgbClr>
                  </a:outerShdw>
                </a:effectLst>
                <a:latin typeface="Script MT Bold" pitchFamily="66" charset="0"/>
              </a:rPr>
              <a:t>la mejor de las intenciones</a:t>
            </a:r>
          </a:p>
        </p:txBody>
      </p:sp>
      <p:sp>
        <p:nvSpPr>
          <p:cNvPr id="4" name="3 Rectángulo"/>
          <p:cNvSpPr/>
          <p:nvPr/>
        </p:nvSpPr>
        <p:spPr>
          <a:xfrm>
            <a:off x="0" y="0"/>
            <a:ext cx="4572000" cy="5143500"/>
          </a:xfrm>
          <a:prstGeom prst="rect">
            <a:avLst/>
          </a:prstGeom>
          <a:solidFill>
            <a:srgbClr val="7C02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4572000" y="0"/>
            <a:ext cx="4572000" cy="5143500"/>
          </a:xfrm>
          <a:prstGeom prst="rect">
            <a:avLst/>
          </a:prstGeom>
          <a:solidFill>
            <a:srgbClr val="7C02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14288"/>
            <a:ext cx="9144000" cy="515778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14" presetClass="exit" presetSubtype="5" fill="hold" grpId="1" nodeType="withEffect">
                                  <p:stCondLst>
                                    <p:cond delay="0"/>
                                  </p:stCondLst>
                                  <p:childTnLst>
                                    <p:animEffect transition="out" filter="randombar(vertical)">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xit" presetSubtype="2" fill="hold" grpId="0" nodeType="withEffect">
                                  <p:stCondLst>
                                    <p:cond delay="0"/>
                                  </p:stCondLst>
                                  <p:childTnLst>
                                    <p:anim calcmode="lin" valueType="num">
                                      <p:cBhvr>
                                        <p:cTn id="17" dur="5000"/>
                                        <p:tgtEl>
                                          <p:spTgt spid="5"/>
                                        </p:tgtEl>
                                        <p:attrNameLst>
                                          <p:attrName>ppt_x</p:attrName>
                                        </p:attrNameLst>
                                      </p:cBhvr>
                                      <p:tavLst>
                                        <p:tav tm="0">
                                          <p:val>
                                            <p:strVal val="ppt_x"/>
                                          </p:val>
                                        </p:tav>
                                        <p:tav tm="100000">
                                          <p:val>
                                            <p:strVal val="ppt_x+ppt_w/2"/>
                                          </p:val>
                                        </p:tav>
                                      </p:tavLst>
                                    </p:anim>
                                    <p:anim calcmode="lin" valueType="num">
                                      <p:cBhvr>
                                        <p:cTn id="18" dur="5000"/>
                                        <p:tgtEl>
                                          <p:spTgt spid="5"/>
                                        </p:tgtEl>
                                        <p:attrNameLst>
                                          <p:attrName>ppt_y</p:attrName>
                                        </p:attrNameLst>
                                      </p:cBhvr>
                                      <p:tavLst>
                                        <p:tav tm="0">
                                          <p:val>
                                            <p:strVal val="ppt_y"/>
                                          </p:val>
                                        </p:tav>
                                        <p:tav tm="100000">
                                          <p:val>
                                            <p:strVal val="ppt_y"/>
                                          </p:val>
                                        </p:tav>
                                      </p:tavLst>
                                    </p:anim>
                                    <p:anim calcmode="lin" valueType="num">
                                      <p:cBhvr>
                                        <p:cTn id="19" dur="5000"/>
                                        <p:tgtEl>
                                          <p:spTgt spid="5"/>
                                        </p:tgtEl>
                                        <p:attrNameLst>
                                          <p:attrName>ppt_w</p:attrName>
                                        </p:attrNameLst>
                                      </p:cBhvr>
                                      <p:tavLst>
                                        <p:tav tm="0">
                                          <p:val>
                                            <p:strVal val="ppt_w"/>
                                          </p:val>
                                        </p:tav>
                                        <p:tav tm="100000">
                                          <p:val>
                                            <p:fltVal val="0"/>
                                          </p:val>
                                        </p:tav>
                                      </p:tavLst>
                                    </p:anim>
                                    <p:anim calcmode="lin" valueType="num">
                                      <p:cBhvr>
                                        <p:cTn id="20" dur="5000"/>
                                        <p:tgtEl>
                                          <p:spTgt spid="5"/>
                                        </p:tgtEl>
                                        <p:attrNameLst>
                                          <p:attrName>ppt_h</p:attrName>
                                        </p:attrNameLst>
                                      </p:cBhvr>
                                      <p:tavLst>
                                        <p:tav tm="0">
                                          <p:val>
                                            <p:strVal val="ppt_h"/>
                                          </p:val>
                                        </p:tav>
                                        <p:tav tm="100000">
                                          <p:val>
                                            <p:strVal val="ppt_h"/>
                                          </p:val>
                                        </p:tav>
                                      </p:tavLst>
                                    </p:anim>
                                    <p:set>
                                      <p:cBhvr>
                                        <p:cTn id="21" dur="1" fill="hold">
                                          <p:stCondLst>
                                            <p:cond delay="4999"/>
                                          </p:stCondLst>
                                        </p:cTn>
                                        <p:tgtEl>
                                          <p:spTgt spid="5"/>
                                        </p:tgtEl>
                                        <p:attrNameLst>
                                          <p:attrName>style.visibility</p:attrName>
                                        </p:attrNameLst>
                                      </p:cBhvr>
                                      <p:to>
                                        <p:strVal val="hidden"/>
                                      </p:to>
                                    </p:set>
                                  </p:childTnLst>
                                </p:cTn>
                              </p:par>
                              <p:par>
                                <p:cTn id="22" presetID="14" presetClass="exit" presetSubtype="5" fill="hold" grpId="1" nodeType="withEffect">
                                  <p:stCondLst>
                                    <p:cond delay="0"/>
                                  </p:stCondLst>
                                  <p:childTnLst>
                                    <p:animEffect transition="out" filter="randombar(vertical)">
                                      <p:cBhvr>
                                        <p:cTn id="23" dur="5000"/>
                                        <p:tgtEl>
                                          <p:spTgt spid="5"/>
                                        </p:tgtEl>
                                      </p:cBhvr>
                                    </p:animEffect>
                                    <p:set>
                                      <p:cBhvr>
                                        <p:cTn id="24" dur="1" fill="hold">
                                          <p:stCondLst>
                                            <p:cond delay="4999"/>
                                          </p:stCondLst>
                                        </p:cTn>
                                        <p:tgtEl>
                                          <p:spTgt spid="5"/>
                                        </p:tgtEl>
                                        <p:attrNameLst>
                                          <p:attrName>style.visibility</p:attrName>
                                        </p:attrNameLst>
                                      </p:cBhvr>
                                      <p:to>
                                        <p:strVal val="hidden"/>
                                      </p:to>
                                    </p:set>
                                  </p:childTnLst>
                                </p:cTn>
                              </p:par>
                              <p:par>
                                <p:cTn id="25" presetID="17" presetClass="entr" presetSubtype="10" fill="hold" nodeType="withEffect">
                                  <p:stCondLst>
                                    <p:cond delay="0"/>
                                  </p:stCondLst>
                                  <p:childTnLst>
                                    <p:set>
                                      <p:cBhvr>
                                        <p:cTn id="26" dur="1" fill="hold">
                                          <p:stCondLst>
                                            <p:cond delay="0"/>
                                          </p:stCondLst>
                                        </p:cTn>
                                        <p:tgtEl>
                                          <p:spTgt spid="7170"/>
                                        </p:tgtEl>
                                        <p:attrNameLst>
                                          <p:attrName>style.visibility</p:attrName>
                                        </p:attrNameLst>
                                      </p:cBhvr>
                                      <p:to>
                                        <p:strVal val="visible"/>
                                      </p:to>
                                    </p:set>
                                    <p:anim calcmode="lin" valueType="num">
                                      <p:cBhvr>
                                        <p:cTn id="27" dur="5000" fill="hold"/>
                                        <p:tgtEl>
                                          <p:spTgt spid="7170"/>
                                        </p:tgtEl>
                                        <p:attrNameLst>
                                          <p:attrName>ppt_w</p:attrName>
                                        </p:attrNameLst>
                                      </p:cBhvr>
                                      <p:tavLst>
                                        <p:tav tm="0">
                                          <p:val>
                                            <p:fltVal val="0"/>
                                          </p:val>
                                        </p:tav>
                                        <p:tav tm="100000">
                                          <p:val>
                                            <p:strVal val="#ppt_w"/>
                                          </p:val>
                                        </p:tav>
                                      </p:tavLst>
                                    </p:anim>
                                    <p:anim calcmode="lin" valueType="num">
                                      <p:cBhvr>
                                        <p:cTn id="28" dur="5000" fill="hold"/>
                                        <p:tgtEl>
                                          <p:spTgt spid="7170"/>
                                        </p:tgtEl>
                                        <p:attrNameLst>
                                          <p:attrName>ppt_h</p:attrName>
                                        </p:attrNameLst>
                                      </p:cBhvr>
                                      <p:tavLst>
                                        <p:tav tm="0">
                                          <p:val>
                                            <p:strVal val="#ppt_h"/>
                                          </p:val>
                                        </p:tav>
                                        <p:tav tm="100000">
                                          <p:val>
                                            <p:strVal val="#ppt_h"/>
                                          </p:val>
                                        </p:tav>
                                      </p:tavLst>
                                    </p:anim>
                                  </p:childTnLst>
                                </p:cTn>
                              </p:par>
                              <p:par>
                                <p:cTn id="29" presetID="14" presetClass="entr" presetSubtype="10" fill="hold" nodeType="withEffect">
                                  <p:stCondLst>
                                    <p:cond delay="0"/>
                                  </p:stCondLst>
                                  <p:childTnLst>
                                    <p:set>
                                      <p:cBhvr>
                                        <p:cTn id="30" dur="1" fill="hold">
                                          <p:stCondLst>
                                            <p:cond delay="0"/>
                                          </p:stCondLst>
                                        </p:cTn>
                                        <p:tgtEl>
                                          <p:spTgt spid="7170"/>
                                        </p:tgtEl>
                                        <p:attrNameLst>
                                          <p:attrName>style.visibility</p:attrName>
                                        </p:attrNameLst>
                                      </p:cBhvr>
                                      <p:to>
                                        <p:strVal val="visible"/>
                                      </p:to>
                                    </p:set>
                                    <p:animEffect transition="in" filter="randombar(horizontal)">
                                      <p:cBhvr>
                                        <p:cTn id="31" dur="5000"/>
                                        <p:tgtEl>
                                          <p:spTgt spid="7170"/>
                                        </p:tgtEl>
                                      </p:cBhvr>
                                    </p:animEffect>
                                  </p:childTnLst>
                                </p:cTn>
                              </p:par>
                              <p:par>
                                <p:cTn id="32" presetID="10" presetClass="entr" presetSubtype="0" fill="hold" grpId="0" nodeType="withEffect">
                                  <p:stCondLst>
                                    <p:cond delay="1500"/>
                                  </p:stCondLst>
                                  <p:iterate type="lt">
                                    <p:tmPct val="5000"/>
                                  </p:iterate>
                                  <p:childTnLst>
                                    <p:set>
                                      <p:cBhvr>
                                        <p:cTn id="33" dur="1" fill="hold">
                                          <p:stCondLst>
                                            <p:cond delay="0"/>
                                          </p:stCondLst>
                                        </p:cTn>
                                        <p:tgtEl>
                                          <p:spTgt spid="2"/>
                                        </p:tgtEl>
                                        <p:attrNameLst>
                                          <p:attrName>style.visibility</p:attrName>
                                        </p:attrNameLst>
                                      </p:cBhvr>
                                      <p:to>
                                        <p:strVal val="visible"/>
                                      </p:to>
                                    </p:set>
                                    <p:animEffect transition="in" filter="fade">
                                      <p:cBhvr>
                                        <p:cTn id="3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4" grpId="1" animBg="1"/>
      <p:bldP spid="5" grpId="0" animBg="1"/>
      <p:bldP spid="5" grpId="1"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BAB1D9"/>
        </a:solidFill>
        <a:effectLst/>
      </p:bgPr>
    </p:bg>
    <p:spTree>
      <p:nvGrpSpPr>
        <p:cNvPr id="1" name=""/>
        <p:cNvGrpSpPr/>
        <p:nvPr/>
      </p:nvGrpSpPr>
      <p:grpSpPr>
        <a:xfrm>
          <a:off x="0" y="0"/>
          <a:ext cx="0" cy="0"/>
          <a:chOff x="0" y="0"/>
          <a:chExt cx="0" cy="0"/>
        </a:xfrm>
      </p:grpSpPr>
      <p:sp>
        <p:nvSpPr>
          <p:cNvPr id="4" name="3 Rectángulo"/>
          <p:cNvSpPr/>
          <p:nvPr/>
        </p:nvSpPr>
        <p:spPr>
          <a:xfrm>
            <a:off x="0" y="0"/>
            <a:ext cx="9144000" cy="5143500"/>
          </a:xfrm>
          <a:prstGeom prst="rect">
            <a:avLst/>
          </a:prstGeom>
          <a:solidFill>
            <a:srgbClr val="C4C2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8130" name="Picture 2" descr="E:\PPS  EXCLUSIVOS\- Qué pasa cuando alguien se va de nuestra vida\Imágenes\7fa6f9aecfd3af96a03ea08668dc182c.jpg"/>
          <p:cNvPicPr>
            <a:picLocks noChangeAspect="1" noChangeArrowheads="1"/>
          </p:cNvPicPr>
          <p:nvPr/>
        </p:nvPicPr>
        <p:blipFill>
          <a:blip r:embed="rId2" cstate="print"/>
          <a:srcRect/>
          <a:stretch>
            <a:fillRect/>
          </a:stretch>
        </p:blipFill>
        <p:spPr bwMode="auto">
          <a:xfrm>
            <a:off x="-6350" y="-6350"/>
            <a:ext cx="9156700" cy="5157788"/>
          </a:xfrm>
          <a:prstGeom prst="rect">
            <a:avLst/>
          </a:prstGeom>
          <a:noFill/>
        </p:spPr>
      </p:pic>
      <p:sp>
        <p:nvSpPr>
          <p:cNvPr id="2" name="1 Rectángulo"/>
          <p:cNvSpPr/>
          <p:nvPr/>
        </p:nvSpPr>
        <p:spPr>
          <a:xfrm>
            <a:off x="539552" y="267494"/>
            <a:ext cx="8208912" cy="1569660"/>
          </a:xfrm>
          <a:prstGeom prst="rect">
            <a:avLst/>
          </a:prstGeom>
        </p:spPr>
        <p:txBody>
          <a:bodyPr wrap="square">
            <a:spAutoFit/>
          </a:bodyPr>
          <a:lstStyle/>
          <a:p>
            <a:pPr algn="ctr"/>
            <a:r>
              <a:rPr lang="es-ES" sz="3200" b="1" dirty="0">
                <a:solidFill>
                  <a:srgbClr val="4D27D9"/>
                </a:solidFill>
                <a:effectLst>
                  <a:outerShdw blurRad="38100" dist="38100" dir="2700000" algn="tl">
                    <a:srgbClr val="000000">
                      <a:alpha val="43137"/>
                    </a:srgbClr>
                  </a:outerShdw>
                </a:effectLst>
                <a:latin typeface="Script MT Bold" pitchFamily="66" charset="0"/>
              </a:rPr>
              <a:t>Te </a:t>
            </a:r>
            <a:r>
              <a:rPr lang="es-ES" sz="3200" b="1" dirty="0" smtClean="0">
                <a:solidFill>
                  <a:srgbClr val="4D27D9"/>
                </a:solidFill>
                <a:effectLst>
                  <a:outerShdw blurRad="38100" dist="38100" dir="2700000" algn="tl">
                    <a:srgbClr val="000000">
                      <a:alpha val="43137"/>
                    </a:srgbClr>
                  </a:outerShdw>
                </a:effectLst>
                <a:latin typeface="Script MT Bold" pitchFamily="66" charset="0"/>
              </a:rPr>
              <a:t>pueden </a:t>
            </a:r>
            <a:r>
              <a:rPr lang="es-ES" sz="3200" b="1" dirty="0">
                <a:solidFill>
                  <a:srgbClr val="4D27D9"/>
                </a:solidFill>
                <a:effectLst>
                  <a:outerShdw blurRad="38100" dist="38100" dir="2700000" algn="tl">
                    <a:srgbClr val="000000">
                      <a:alpha val="43137"/>
                    </a:srgbClr>
                  </a:outerShdw>
                </a:effectLst>
                <a:latin typeface="Script MT Bold" pitchFamily="66" charset="0"/>
              </a:rPr>
              <a:t>ayudar, pero la parte más importante eres tú, porque eres protagonista principal de esta </a:t>
            </a:r>
            <a:r>
              <a:rPr lang="es-ES" sz="3200" b="1" dirty="0" smtClean="0">
                <a:solidFill>
                  <a:srgbClr val="4D27D9"/>
                </a:solidFill>
                <a:effectLst>
                  <a:outerShdw blurRad="38100" dist="38100" dir="2700000" algn="tl">
                    <a:srgbClr val="000000">
                      <a:alpha val="43137"/>
                    </a:srgbClr>
                  </a:outerShdw>
                </a:effectLst>
                <a:latin typeface="Script MT Bold" pitchFamily="66" charset="0"/>
              </a:rPr>
              <a:t>tristeza.</a:t>
            </a:r>
            <a:endParaRPr lang="es-ES" sz="3200" b="1" dirty="0">
              <a:solidFill>
                <a:srgbClr val="4D27D9"/>
              </a:solidFill>
              <a:effectLst>
                <a:outerShdw blurRad="38100" dist="38100" dir="2700000" algn="tl">
                  <a:srgbClr val="000000">
                    <a:alpha val="43137"/>
                  </a:srgbClr>
                </a:outerShdw>
              </a:effectLst>
              <a:latin typeface="Script MT Bold" pitchFamily="66" charset="0"/>
            </a:endParaRPr>
          </a:p>
        </p:txBody>
      </p:sp>
      <p:sp>
        <p:nvSpPr>
          <p:cNvPr id="5" name="4 Rectángulo"/>
          <p:cNvSpPr/>
          <p:nvPr/>
        </p:nvSpPr>
        <p:spPr>
          <a:xfrm>
            <a:off x="0" y="-14288"/>
            <a:ext cx="9144000" cy="515778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5" presetClass="entr" presetSubtype="10" fill="hold" nodeType="withEffect">
                                  <p:stCondLst>
                                    <p:cond delay="0"/>
                                  </p:stCondLst>
                                  <p:childTnLst>
                                    <p:set>
                                      <p:cBhvr>
                                        <p:cTn id="8" dur="1" fill="hold">
                                          <p:stCondLst>
                                            <p:cond delay="0"/>
                                          </p:stCondLst>
                                        </p:cTn>
                                        <p:tgtEl>
                                          <p:spTgt spid="48130"/>
                                        </p:tgtEl>
                                        <p:attrNameLst>
                                          <p:attrName>style.visibility</p:attrName>
                                        </p:attrNameLst>
                                      </p:cBhvr>
                                      <p:to>
                                        <p:strVal val="visible"/>
                                      </p:to>
                                    </p:set>
                                    <p:animEffect transition="in" filter="checkerboard(across)">
                                      <p:cBhvr>
                                        <p:cTn id="9" dur="5000"/>
                                        <p:tgtEl>
                                          <p:spTgt spid="48130"/>
                                        </p:tgtEl>
                                      </p:cBhvr>
                                    </p:animEffect>
                                  </p:childTnLst>
                                </p:cTn>
                              </p:par>
                              <p:par>
                                <p:cTn id="10" presetID="5" presetClass="entr" presetSubtype="5"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down)">
                                      <p:cBhvr>
                                        <p:cTn id="12" dur="5000"/>
                                        <p:tgtEl>
                                          <p:spTgt spid="4"/>
                                        </p:tgtEl>
                                      </p:cBhvr>
                                    </p:animEffect>
                                  </p:childTnLst>
                                </p:cTn>
                              </p:par>
                              <p:par>
                                <p:cTn id="13" presetID="10" presetClass="entr" presetSubtype="0" fill="hold" grpId="0" nodeType="withEffect">
                                  <p:stCondLst>
                                    <p:cond delay="2000"/>
                                  </p:stCondLst>
                                  <p:iterate type="lt">
                                    <p:tmPct val="5000"/>
                                  </p:iterate>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E:\PPS  EXCLUSIVOS\- Qué pasa cuando alguien se va de nuestra vida\Imágenes\31 -.jpg"/>
          <p:cNvPicPr>
            <a:picLocks noChangeAspect="1" noChangeArrowheads="1"/>
          </p:cNvPicPr>
          <p:nvPr/>
        </p:nvPicPr>
        <p:blipFill>
          <a:blip r:embed="rId2" cstate="print"/>
          <a:srcRect/>
          <a:stretch>
            <a:fillRect/>
          </a:stretch>
        </p:blipFill>
        <p:spPr bwMode="auto">
          <a:xfrm>
            <a:off x="-11113" y="-12700"/>
            <a:ext cx="9167813" cy="5168900"/>
          </a:xfrm>
          <a:prstGeom prst="rect">
            <a:avLst/>
          </a:prstGeom>
          <a:noFill/>
        </p:spPr>
      </p:pic>
      <p:sp>
        <p:nvSpPr>
          <p:cNvPr id="10" name="9 Rectángulo"/>
          <p:cNvSpPr/>
          <p:nvPr/>
        </p:nvSpPr>
        <p:spPr>
          <a:xfrm>
            <a:off x="4572000" y="0"/>
            <a:ext cx="4572000" cy="5143500"/>
          </a:xfrm>
          <a:prstGeom prst="rect">
            <a:avLst/>
          </a:prstGeom>
          <a:solidFill>
            <a:srgbClr val="8088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4572000" cy="5143500"/>
          </a:xfrm>
          <a:prstGeom prst="rect">
            <a:avLst/>
          </a:prstGeom>
          <a:solidFill>
            <a:srgbClr val="8088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3" name="13 Grupo"/>
          <p:cNvGrpSpPr/>
          <p:nvPr/>
        </p:nvGrpSpPr>
        <p:grpSpPr>
          <a:xfrm>
            <a:off x="4572000" y="0"/>
            <a:ext cx="4572000" cy="5143500"/>
            <a:chOff x="4932040" y="836712"/>
            <a:chExt cx="3816424" cy="5018546"/>
          </a:xfrm>
          <a:solidFill>
            <a:schemeClr val="bg2">
              <a:lumMod val="90000"/>
            </a:schemeClr>
          </a:solidFill>
        </p:grpSpPr>
        <p:sp>
          <p:nvSpPr>
            <p:cNvPr id="4" name="3 Triángulo isósceles"/>
            <p:cNvSpPr/>
            <p:nvPr/>
          </p:nvSpPr>
          <p:spPr>
            <a:xfrm>
              <a:off x="4932040" y="3429000"/>
              <a:ext cx="3816424" cy="2426258"/>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flipV="1">
              <a:off x="4932040" y="836712"/>
              <a:ext cx="3816424" cy="2592288"/>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 name="12 Grupo"/>
          <p:cNvGrpSpPr/>
          <p:nvPr/>
        </p:nvGrpSpPr>
        <p:grpSpPr>
          <a:xfrm>
            <a:off x="0" y="0"/>
            <a:ext cx="4499992" cy="5143500"/>
            <a:chOff x="611560" y="836712"/>
            <a:chExt cx="3600400" cy="5032176"/>
          </a:xfrm>
          <a:solidFill>
            <a:schemeClr val="bg2">
              <a:lumMod val="90000"/>
            </a:schemeClr>
          </a:solidFill>
        </p:grpSpPr>
        <p:sp>
          <p:nvSpPr>
            <p:cNvPr id="8" name="7 Triángulo isósceles"/>
            <p:cNvSpPr/>
            <p:nvPr/>
          </p:nvSpPr>
          <p:spPr>
            <a:xfrm flipV="1">
              <a:off x="611560" y="836712"/>
              <a:ext cx="3600400" cy="2592288"/>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611560" y="3429000"/>
              <a:ext cx="3600400" cy="2439888"/>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2" name="11 Rectángulo"/>
          <p:cNvSpPr/>
          <p:nvPr/>
        </p:nvSpPr>
        <p:spPr>
          <a:xfrm>
            <a:off x="0" y="-14288"/>
            <a:ext cx="9144000" cy="515778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8" presetClass="entr" presetSubtype="3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diamond(out)">
                                      <p:cBhvr>
                                        <p:cTn id="9" dur="5000"/>
                                        <p:tgtEl>
                                          <p:spTgt spid="3"/>
                                        </p:tgtEl>
                                      </p:cBhvr>
                                    </p:animEffect>
                                  </p:childTnLst>
                                </p:cTn>
                              </p:par>
                              <p:par>
                                <p:cTn id="10" presetID="8" presetClass="entr" presetSubtype="32"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diamond(out)">
                                      <p:cBhvr>
                                        <p:cTn id="12" dur="5000"/>
                                        <p:tgtEl>
                                          <p:spTgt spid="7"/>
                                        </p:tgtEl>
                                      </p:cBhvr>
                                    </p:animEffect>
                                  </p:childTnLst>
                                </p:cTn>
                              </p:par>
                            </p:childTnLst>
                          </p:cTn>
                        </p:par>
                        <p:par>
                          <p:cTn id="13" fill="hold">
                            <p:stCondLst>
                              <p:cond delay="5000"/>
                            </p:stCondLst>
                            <p:childTnLst>
                              <p:par>
                                <p:cTn id="14" presetID="8" presetClass="exit" presetSubtype="32" fill="hold" nodeType="afterEffect">
                                  <p:stCondLst>
                                    <p:cond delay="0"/>
                                  </p:stCondLst>
                                  <p:childTnLst>
                                    <p:animEffect transition="out" filter="diamond(out)">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5000"/>
                                        <p:tgtEl>
                                          <p:spTgt spid="7"/>
                                        </p:tgtEl>
                                      </p:cBhvr>
                                    </p:animEffect>
                                    <p:set>
                                      <p:cBhvr>
                                        <p:cTn id="19" dur="1" fill="hold">
                                          <p:stCondLst>
                                            <p:cond delay="4999"/>
                                          </p:stCondLst>
                                        </p:cTn>
                                        <p:tgtEl>
                                          <p:spTgt spid="7"/>
                                        </p:tgtEl>
                                        <p:attrNameLst>
                                          <p:attrName>style.visibility</p:attrName>
                                        </p:attrNameLst>
                                      </p:cBhvr>
                                      <p:to>
                                        <p:strVal val="hidden"/>
                                      </p:to>
                                    </p:set>
                                  </p:childTnLst>
                                </p:cTn>
                              </p:par>
                              <p:par>
                                <p:cTn id="20" presetID="8" presetClass="exit" presetSubtype="16" fill="hold" grpId="1" nodeType="withEffect">
                                  <p:stCondLst>
                                    <p:cond delay="0"/>
                                  </p:stCondLst>
                                  <p:childTnLst>
                                    <p:animEffect transition="out" filter="diamond(in)">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8" presetClass="exit" presetSubtype="16" fill="hold" grpId="1" nodeType="withEffect">
                                  <p:stCondLst>
                                    <p:cond delay="0"/>
                                  </p:stCondLst>
                                  <p:childTnLst>
                                    <p:animEffect transition="out" filter="diamond(in)">
                                      <p:cBhvr>
                                        <p:cTn id="24" dur="5000"/>
                                        <p:tgtEl>
                                          <p:spTgt spid="10"/>
                                        </p:tgtEl>
                                      </p:cBhvr>
                                    </p:animEffect>
                                    <p:set>
                                      <p:cBhvr>
                                        <p:cTn id="25" dur="1" fill="hold">
                                          <p:stCondLst>
                                            <p:cond delay="4999"/>
                                          </p:stCondLst>
                                        </p:cTn>
                                        <p:tgtEl>
                                          <p:spTgt spid="10"/>
                                        </p:tgtEl>
                                        <p:attrNameLst>
                                          <p:attrName>style.visibility</p:attrName>
                                        </p:attrNameLst>
                                      </p:cBhvr>
                                      <p:to>
                                        <p:strVal val="hidden"/>
                                      </p:to>
                                    </p:set>
                                  </p:childTnLst>
                                </p:cTn>
                              </p:par>
                              <p:par>
                                <p:cTn id="26" presetID="53" presetClass="entr" presetSubtype="0" fill="hold" nodeType="withEffect">
                                  <p:stCondLst>
                                    <p:cond delay="0"/>
                                  </p:stCondLst>
                                  <p:childTnLst>
                                    <p:set>
                                      <p:cBhvr>
                                        <p:cTn id="27" dur="1" fill="hold">
                                          <p:stCondLst>
                                            <p:cond delay="0"/>
                                          </p:stCondLst>
                                        </p:cTn>
                                        <p:tgtEl>
                                          <p:spTgt spid="8194"/>
                                        </p:tgtEl>
                                        <p:attrNameLst>
                                          <p:attrName>style.visibility</p:attrName>
                                        </p:attrNameLst>
                                      </p:cBhvr>
                                      <p:to>
                                        <p:strVal val="visible"/>
                                      </p:to>
                                    </p:set>
                                    <p:anim calcmode="lin" valueType="num">
                                      <p:cBhvr>
                                        <p:cTn id="28" dur="5000" fill="hold"/>
                                        <p:tgtEl>
                                          <p:spTgt spid="8194"/>
                                        </p:tgtEl>
                                        <p:attrNameLst>
                                          <p:attrName>ppt_w</p:attrName>
                                        </p:attrNameLst>
                                      </p:cBhvr>
                                      <p:tavLst>
                                        <p:tav tm="0">
                                          <p:val>
                                            <p:fltVal val="0"/>
                                          </p:val>
                                        </p:tav>
                                        <p:tav tm="100000">
                                          <p:val>
                                            <p:strVal val="#ppt_w"/>
                                          </p:val>
                                        </p:tav>
                                      </p:tavLst>
                                    </p:anim>
                                    <p:anim calcmode="lin" valueType="num">
                                      <p:cBhvr>
                                        <p:cTn id="29" dur="5000" fill="hold"/>
                                        <p:tgtEl>
                                          <p:spTgt spid="8194"/>
                                        </p:tgtEl>
                                        <p:attrNameLst>
                                          <p:attrName>ppt_h</p:attrName>
                                        </p:attrNameLst>
                                      </p:cBhvr>
                                      <p:tavLst>
                                        <p:tav tm="0">
                                          <p:val>
                                            <p:fltVal val="0"/>
                                          </p:val>
                                        </p:tav>
                                        <p:tav tm="100000">
                                          <p:val>
                                            <p:strVal val="#ppt_h"/>
                                          </p:val>
                                        </p:tav>
                                      </p:tavLst>
                                    </p:anim>
                                    <p:animEffect transition="in" filter="fade">
                                      <p:cBhvr>
                                        <p:cTn id="30" dur="5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1" animBg="1"/>
      <p:bldP spid="11" grpId="1" animBg="1"/>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122" name="Picture 2" descr="E:\PPS  EXCLUSIVOS\- Qué pasa cuando alguien se va de nuestra vida\Imágenes\tumblr_n7xwii4yV61sjn16ro1_500.jpg"/>
          <p:cNvPicPr>
            <a:picLocks noChangeAspect="1" noChangeArrowheads="1"/>
          </p:cNvPicPr>
          <p:nvPr/>
        </p:nvPicPr>
        <p:blipFill>
          <a:blip r:embed="rId2" cstate="print"/>
          <a:srcRect/>
          <a:stretch>
            <a:fillRect/>
          </a:stretch>
        </p:blipFill>
        <p:spPr bwMode="auto">
          <a:xfrm>
            <a:off x="-6350" y="-6350"/>
            <a:ext cx="9156700" cy="5157788"/>
          </a:xfrm>
          <a:prstGeom prst="rect">
            <a:avLst/>
          </a:prstGeom>
          <a:noFill/>
        </p:spPr>
      </p:pic>
      <p:sp>
        <p:nvSpPr>
          <p:cNvPr id="4" name="3 Rectángulo"/>
          <p:cNvSpPr/>
          <p:nvPr/>
        </p:nvSpPr>
        <p:spPr>
          <a:xfrm>
            <a:off x="6156176" y="1203598"/>
            <a:ext cx="2520280" cy="2554545"/>
          </a:xfrm>
          <a:prstGeom prst="rect">
            <a:avLst/>
          </a:prstGeom>
        </p:spPr>
        <p:txBody>
          <a:bodyPr wrap="square">
            <a:spAutoFit/>
          </a:bodyPr>
          <a:lstStyle/>
          <a:p>
            <a:pPr algn="ctr"/>
            <a:r>
              <a:rPr lang="es-ES" sz="3200" b="1" dirty="0" smtClean="0">
                <a:solidFill>
                  <a:schemeClr val="bg1"/>
                </a:solidFill>
                <a:effectLst>
                  <a:outerShdw blurRad="38100" dist="38100" dir="2700000" algn="tl">
                    <a:srgbClr val="000000">
                      <a:alpha val="43137"/>
                    </a:srgbClr>
                  </a:outerShdw>
                </a:effectLst>
                <a:latin typeface="Script MT Bold" pitchFamily="66" charset="0"/>
              </a:rPr>
              <a:t>Recuerda:</a:t>
            </a:r>
            <a:br>
              <a:rPr lang="es-ES" sz="3200" b="1" dirty="0" smtClean="0">
                <a:solidFill>
                  <a:schemeClr val="bg1"/>
                </a:solidFill>
                <a:effectLst>
                  <a:outerShdw blurRad="38100" dist="38100" dir="2700000" algn="tl">
                    <a:srgbClr val="000000">
                      <a:alpha val="43137"/>
                    </a:srgbClr>
                  </a:outerShdw>
                </a:effectLst>
                <a:latin typeface="Script MT Bold" pitchFamily="66" charset="0"/>
              </a:rPr>
            </a:br>
            <a:endParaRPr lang="es-ES" sz="3200" b="1" dirty="0" smtClean="0">
              <a:solidFill>
                <a:schemeClr val="bg1"/>
              </a:solidFill>
              <a:effectLst>
                <a:outerShdw blurRad="38100" dist="38100" dir="2700000" algn="tl">
                  <a:srgbClr val="000000">
                    <a:alpha val="43137"/>
                  </a:srgbClr>
                </a:outerShdw>
              </a:effectLst>
              <a:latin typeface="Script MT Bold" pitchFamily="66" charset="0"/>
            </a:endParaRPr>
          </a:p>
          <a:p>
            <a:pPr algn="ctr"/>
            <a:endParaRPr lang="es-ES" sz="3200" b="1" dirty="0" smtClean="0">
              <a:solidFill>
                <a:schemeClr val="bg1"/>
              </a:solidFill>
              <a:effectLst>
                <a:outerShdw blurRad="38100" dist="38100" dir="2700000" algn="tl">
                  <a:srgbClr val="000000">
                    <a:alpha val="43137"/>
                  </a:srgbClr>
                </a:outerShdw>
              </a:effectLst>
              <a:latin typeface="Script MT Bold" pitchFamily="66" charset="0"/>
            </a:endParaRPr>
          </a:p>
          <a:p>
            <a:pPr algn="ctr"/>
            <a:r>
              <a:rPr lang="es-ES" sz="3200" b="1" dirty="0" smtClean="0">
                <a:solidFill>
                  <a:schemeClr val="bg1"/>
                </a:solidFill>
                <a:effectLst>
                  <a:outerShdw blurRad="38100" dist="38100" dir="2700000" algn="tl">
                    <a:srgbClr val="000000">
                      <a:alpha val="43137"/>
                    </a:srgbClr>
                  </a:outerShdw>
                </a:effectLst>
                <a:latin typeface="Script MT Bold" pitchFamily="66" charset="0"/>
              </a:rPr>
              <a:t>Mañana será </a:t>
            </a:r>
          </a:p>
          <a:p>
            <a:pPr algn="ctr"/>
            <a:r>
              <a:rPr lang="es-ES" sz="3200" b="1" dirty="0" smtClean="0">
                <a:solidFill>
                  <a:schemeClr val="bg1"/>
                </a:solidFill>
                <a:effectLst>
                  <a:outerShdw blurRad="38100" dist="38100" dir="2700000" algn="tl">
                    <a:srgbClr val="000000">
                      <a:alpha val="43137"/>
                    </a:srgbClr>
                  </a:outerShdw>
                </a:effectLst>
                <a:latin typeface="Script MT Bold" pitchFamily="66" charset="0"/>
              </a:rPr>
              <a:t>   otro día… </a:t>
            </a:r>
            <a:endParaRPr lang="es-ES" sz="3200" dirty="0">
              <a:solidFill>
                <a:schemeClr val="bg1"/>
              </a:solidFill>
            </a:endParaRPr>
          </a:p>
        </p:txBody>
      </p:sp>
      <p:sp>
        <p:nvSpPr>
          <p:cNvPr id="5" name="4 Rectángulo"/>
          <p:cNvSpPr/>
          <p:nvPr/>
        </p:nvSpPr>
        <p:spPr>
          <a:xfrm>
            <a:off x="0" y="-14288"/>
            <a:ext cx="9144000" cy="515778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39" presetClass="entr" presetSubtype="0" accel="100000" fill="hold" nodeType="withEffect">
                                  <p:stCondLst>
                                    <p:cond delay="0"/>
                                  </p:stCondLst>
                                  <p:childTnLst>
                                    <p:set>
                                      <p:cBhvr>
                                        <p:cTn id="8" dur="1" fill="hold">
                                          <p:stCondLst>
                                            <p:cond delay="0"/>
                                          </p:stCondLst>
                                        </p:cTn>
                                        <p:tgtEl>
                                          <p:spTgt spid="5122"/>
                                        </p:tgtEl>
                                        <p:attrNameLst>
                                          <p:attrName>style.visibility</p:attrName>
                                        </p:attrNameLst>
                                      </p:cBhvr>
                                      <p:to>
                                        <p:strVal val="visible"/>
                                      </p:to>
                                    </p:set>
                                    <p:anim calcmode="lin" valueType="num">
                                      <p:cBhvr>
                                        <p:cTn id="9" dur="5000" fill="hold"/>
                                        <p:tgtEl>
                                          <p:spTgt spid="5122"/>
                                        </p:tgtEl>
                                        <p:attrNameLst>
                                          <p:attrName>ppt_h</p:attrName>
                                        </p:attrNameLst>
                                      </p:cBhvr>
                                      <p:tavLst>
                                        <p:tav tm="0">
                                          <p:val>
                                            <p:strVal val="#ppt_h/20"/>
                                          </p:val>
                                        </p:tav>
                                        <p:tav tm="50000">
                                          <p:val>
                                            <p:strVal val="#ppt_h/20"/>
                                          </p:val>
                                        </p:tav>
                                        <p:tav tm="100000">
                                          <p:val>
                                            <p:strVal val="#ppt_h"/>
                                          </p:val>
                                        </p:tav>
                                      </p:tavLst>
                                    </p:anim>
                                    <p:anim calcmode="lin" valueType="num">
                                      <p:cBhvr>
                                        <p:cTn id="10" dur="5000" fill="hold"/>
                                        <p:tgtEl>
                                          <p:spTgt spid="5122"/>
                                        </p:tgtEl>
                                        <p:attrNameLst>
                                          <p:attrName>ppt_w</p:attrName>
                                        </p:attrNameLst>
                                      </p:cBhvr>
                                      <p:tavLst>
                                        <p:tav tm="0">
                                          <p:val>
                                            <p:strVal val="#ppt_w+.3"/>
                                          </p:val>
                                        </p:tav>
                                        <p:tav tm="50000">
                                          <p:val>
                                            <p:strVal val="#ppt_w+.3"/>
                                          </p:val>
                                        </p:tav>
                                        <p:tav tm="100000">
                                          <p:val>
                                            <p:strVal val="#ppt_w"/>
                                          </p:val>
                                        </p:tav>
                                      </p:tavLst>
                                    </p:anim>
                                    <p:anim calcmode="lin" valueType="num">
                                      <p:cBhvr>
                                        <p:cTn id="11" dur="5000" fill="hold"/>
                                        <p:tgtEl>
                                          <p:spTgt spid="5122"/>
                                        </p:tgtEl>
                                        <p:attrNameLst>
                                          <p:attrName>ppt_x</p:attrName>
                                        </p:attrNameLst>
                                      </p:cBhvr>
                                      <p:tavLst>
                                        <p:tav tm="0">
                                          <p:val>
                                            <p:strVal val="#ppt_x-.3"/>
                                          </p:val>
                                        </p:tav>
                                        <p:tav tm="50000">
                                          <p:val>
                                            <p:strVal val="#ppt_x"/>
                                          </p:val>
                                        </p:tav>
                                        <p:tav tm="100000">
                                          <p:val>
                                            <p:strVal val="#ppt_x"/>
                                          </p:val>
                                        </p:tav>
                                      </p:tavLst>
                                    </p:anim>
                                    <p:anim calcmode="lin" valueType="num">
                                      <p:cBhvr>
                                        <p:cTn id="12" dur="5000" fill="hold"/>
                                        <p:tgtEl>
                                          <p:spTgt spid="5122"/>
                                        </p:tgtEl>
                                        <p:attrNameLst>
                                          <p:attrName>ppt_y</p:attrName>
                                        </p:attrNameLst>
                                      </p:cBhvr>
                                      <p:tavLst>
                                        <p:tav tm="0">
                                          <p:val>
                                            <p:strVal val="#ppt_y"/>
                                          </p:val>
                                        </p:tav>
                                        <p:tav tm="100000">
                                          <p:val>
                                            <p:strVal val="#ppt_y"/>
                                          </p:val>
                                        </p:tav>
                                      </p:tavLst>
                                    </p:anim>
                                  </p:childTnLst>
                                </p:cTn>
                              </p:par>
                              <p:par>
                                <p:cTn id="13" presetID="3" presetClass="entr" presetSubtype="5" fill="hold" nodeType="withEffect">
                                  <p:stCondLst>
                                    <p:cond delay="0"/>
                                  </p:stCondLst>
                                  <p:childTnLst>
                                    <p:set>
                                      <p:cBhvr>
                                        <p:cTn id="14" dur="1" fill="hold">
                                          <p:stCondLst>
                                            <p:cond delay="0"/>
                                          </p:stCondLst>
                                        </p:cTn>
                                        <p:tgtEl>
                                          <p:spTgt spid="5122"/>
                                        </p:tgtEl>
                                        <p:attrNameLst>
                                          <p:attrName>style.visibility</p:attrName>
                                        </p:attrNameLst>
                                      </p:cBhvr>
                                      <p:to>
                                        <p:strVal val="visible"/>
                                      </p:to>
                                    </p:set>
                                    <p:animEffect transition="in" filter="blinds(vertical)">
                                      <p:cBhvr>
                                        <p:cTn id="15" dur="5000"/>
                                        <p:tgtEl>
                                          <p:spTgt spid="5122"/>
                                        </p:tgtEl>
                                      </p:cBhvr>
                                    </p:animEffect>
                                  </p:childTnLst>
                                </p:cTn>
                              </p:par>
                              <p:par>
                                <p:cTn id="16" presetID="10" presetClass="entr" presetSubtype="0" fill="hold" grpId="0" nodeType="withEffect">
                                  <p:stCondLst>
                                    <p:cond delay="2000"/>
                                  </p:stCondLst>
                                  <p:iterate type="lt">
                                    <p:tmPct val="8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E:\PPS  EXCLUSIVOS\- Qué pasa cuando alguien se va de nuestra vida\Imágenes\4e576e93b03bc8beb2d3bd7d567ceb67.jpg"/>
          <p:cNvPicPr>
            <a:picLocks noChangeAspect="1" noChangeArrowheads="1"/>
          </p:cNvPicPr>
          <p:nvPr/>
        </p:nvPicPr>
        <p:blipFill>
          <a:blip r:embed="rId2" cstate="print"/>
          <a:srcRect/>
          <a:stretch>
            <a:fillRect/>
          </a:stretch>
        </p:blipFill>
        <p:spPr bwMode="auto">
          <a:xfrm>
            <a:off x="-6350" y="-6350"/>
            <a:ext cx="9156700" cy="5157788"/>
          </a:xfrm>
          <a:prstGeom prst="rect">
            <a:avLst/>
          </a:prstGeom>
          <a:noFill/>
        </p:spPr>
      </p:pic>
      <p:sp>
        <p:nvSpPr>
          <p:cNvPr id="2" name="1 Rectángulo"/>
          <p:cNvSpPr/>
          <p:nvPr/>
        </p:nvSpPr>
        <p:spPr>
          <a:xfrm>
            <a:off x="251521" y="627534"/>
            <a:ext cx="4104455" cy="3539430"/>
          </a:xfrm>
          <a:prstGeom prst="rect">
            <a:avLst/>
          </a:prstGeom>
        </p:spPr>
        <p:txBody>
          <a:bodyPr wrap="square">
            <a:spAutoFit/>
          </a:bodyPr>
          <a:lstStyle/>
          <a:p>
            <a:pPr algn="ctr"/>
            <a:r>
              <a:rPr lang="es-ES" sz="3200" b="1" dirty="0" smtClean="0">
                <a:solidFill>
                  <a:schemeClr val="bg1"/>
                </a:solidFill>
                <a:effectLst>
                  <a:outerShdw blurRad="38100" dist="38100" dir="2700000" algn="tl">
                    <a:srgbClr val="000000">
                      <a:alpha val="43137"/>
                    </a:srgbClr>
                  </a:outerShdw>
                </a:effectLst>
                <a:latin typeface="Script MT Bold" pitchFamily="66" charset="0"/>
              </a:rPr>
              <a:t>La </a:t>
            </a:r>
            <a:r>
              <a:rPr lang="es-ES" sz="3200" b="1" dirty="0">
                <a:solidFill>
                  <a:schemeClr val="bg1"/>
                </a:solidFill>
                <a:effectLst>
                  <a:outerShdw blurRad="38100" dist="38100" dir="2700000" algn="tl">
                    <a:srgbClr val="000000">
                      <a:alpha val="43137"/>
                    </a:srgbClr>
                  </a:outerShdw>
                </a:effectLst>
                <a:latin typeface="Script MT Bold" pitchFamily="66" charset="0"/>
              </a:rPr>
              <a:t>tristeza </a:t>
            </a:r>
            <a:r>
              <a:rPr lang="es-ES" sz="3200" b="1" dirty="0" smtClean="0">
                <a:solidFill>
                  <a:schemeClr val="bg1"/>
                </a:solidFill>
                <a:effectLst>
                  <a:outerShdw blurRad="38100" dist="38100" dir="2700000" algn="tl">
                    <a:srgbClr val="000000">
                      <a:alpha val="43137"/>
                    </a:srgbClr>
                  </a:outerShdw>
                </a:effectLst>
                <a:latin typeface="Script MT Bold" pitchFamily="66" charset="0"/>
              </a:rPr>
              <a:t>poco a poco se </a:t>
            </a:r>
            <a:r>
              <a:rPr lang="es-ES" sz="3200" b="1" dirty="0">
                <a:solidFill>
                  <a:schemeClr val="bg1"/>
                </a:solidFill>
                <a:effectLst>
                  <a:outerShdw blurRad="38100" dist="38100" dir="2700000" algn="tl">
                    <a:srgbClr val="000000">
                      <a:alpha val="43137"/>
                    </a:srgbClr>
                  </a:outerShdw>
                </a:effectLst>
                <a:latin typeface="Script MT Bold" pitchFamily="66" charset="0"/>
              </a:rPr>
              <a:t>marchará, </a:t>
            </a:r>
            <a:r>
              <a:rPr lang="es-ES" sz="3200" b="1" dirty="0" smtClean="0">
                <a:solidFill>
                  <a:schemeClr val="bg1"/>
                </a:solidFill>
                <a:effectLst>
                  <a:outerShdw blurRad="38100" dist="38100" dir="2700000" algn="tl">
                    <a:srgbClr val="000000">
                      <a:alpha val="43137"/>
                    </a:srgbClr>
                  </a:outerShdw>
                </a:effectLst>
                <a:latin typeface="Script MT Bold" pitchFamily="66" charset="0"/>
              </a:rPr>
              <a:t>se irá haciendo mas llevadera, y </a:t>
            </a:r>
            <a:r>
              <a:rPr lang="es-ES" sz="3200" b="1" dirty="0">
                <a:solidFill>
                  <a:schemeClr val="bg1"/>
                </a:solidFill>
                <a:effectLst>
                  <a:outerShdw blurRad="38100" dist="38100" dir="2700000" algn="tl">
                    <a:srgbClr val="000000">
                      <a:alpha val="43137"/>
                    </a:srgbClr>
                  </a:outerShdw>
                </a:effectLst>
                <a:latin typeface="Script MT Bold" pitchFamily="66" charset="0"/>
              </a:rPr>
              <a:t>ese corazón volverá a sentir </a:t>
            </a:r>
            <a:r>
              <a:rPr lang="es-ES" sz="3200" b="1" dirty="0" smtClean="0">
                <a:solidFill>
                  <a:schemeClr val="bg1"/>
                </a:solidFill>
                <a:effectLst>
                  <a:outerShdw blurRad="38100" dist="38100" dir="2700000" algn="tl">
                    <a:srgbClr val="000000">
                      <a:alpha val="43137"/>
                    </a:srgbClr>
                  </a:outerShdw>
                </a:effectLst>
                <a:latin typeface="Script MT Bold" pitchFamily="66" charset="0"/>
              </a:rPr>
              <a:t>algo de alegría, </a:t>
            </a:r>
            <a:r>
              <a:rPr lang="es-ES" sz="3200" b="1" dirty="0">
                <a:solidFill>
                  <a:schemeClr val="bg1"/>
                </a:solidFill>
                <a:effectLst>
                  <a:outerShdw blurRad="38100" dist="38100" dir="2700000" algn="tl">
                    <a:srgbClr val="000000">
                      <a:alpha val="43137"/>
                    </a:srgbClr>
                  </a:outerShdw>
                </a:effectLst>
                <a:latin typeface="Script MT Bold" pitchFamily="66" charset="0"/>
              </a:rPr>
              <a:t>aunque </a:t>
            </a:r>
            <a:r>
              <a:rPr lang="es-ES" sz="3200" b="1" dirty="0" smtClean="0">
                <a:solidFill>
                  <a:schemeClr val="bg1"/>
                </a:solidFill>
                <a:effectLst>
                  <a:outerShdw blurRad="38100" dist="38100" dir="2700000" algn="tl">
                    <a:srgbClr val="000000">
                      <a:alpha val="43137"/>
                    </a:srgbClr>
                  </a:outerShdw>
                </a:effectLst>
                <a:latin typeface="Script MT Bold" pitchFamily="66" charset="0"/>
              </a:rPr>
              <a:t>siempre con una gran nostalgia.</a:t>
            </a:r>
            <a:endParaRPr lang="es-ES" sz="3200" b="1" dirty="0">
              <a:solidFill>
                <a:schemeClr val="bg1"/>
              </a:solidFill>
              <a:effectLst>
                <a:outerShdw blurRad="38100" dist="38100" dir="2700000" algn="tl">
                  <a:srgbClr val="000000">
                    <a:alpha val="43137"/>
                  </a:srgbClr>
                </a:outerShdw>
              </a:effectLst>
              <a:latin typeface="Script MT Bold" pitchFamily="66" charset="0"/>
            </a:endParaRPr>
          </a:p>
        </p:txBody>
      </p:sp>
      <p:sp>
        <p:nvSpPr>
          <p:cNvPr id="4" name="3 Rectángulo"/>
          <p:cNvSpPr/>
          <p:nvPr/>
        </p:nvSpPr>
        <p:spPr>
          <a:xfrm>
            <a:off x="0" y="-14288"/>
            <a:ext cx="9144000" cy="515778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9154"/>
                                        </p:tgtEl>
                                        <p:attrNameLst>
                                          <p:attrName>style.visibility</p:attrName>
                                        </p:attrNameLst>
                                      </p:cBhvr>
                                      <p:to>
                                        <p:strVal val="visible"/>
                                      </p:to>
                                    </p:set>
                                    <p:anim calcmode="lin" valueType="num">
                                      <p:cBhvr>
                                        <p:cTn id="7" dur="10000" fill="hold"/>
                                        <p:tgtEl>
                                          <p:spTgt spid="49154"/>
                                        </p:tgtEl>
                                        <p:attrNameLst>
                                          <p:attrName>ppt_w</p:attrName>
                                        </p:attrNameLst>
                                      </p:cBhvr>
                                      <p:tavLst>
                                        <p:tav tm="0">
                                          <p:val>
                                            <p:strVal val="4/3*#ppt_w"/>
                                          </p:val>
                                        </p:tav>
                                        <p:tav tm="100000">
                                          <p:val>
                                            <p:strVal val="#ppt_w"/>
                                          </p:val>
                                        </p:tav>
                                      </p:tavLst>
                                    </p:anim>
                                    <p:anim calcmode="lin" valueType="num">
                                      <p:cBhvr>
                                        <p:cTn id="8" dur="10000" fill="hold"/>
                                        <p:tgtEl>
                                          <p:spTgt spid="49154"/>
                                        </p:tgtEl>
                                        <p:attrNameLst>
                                          <p:attrName>ppt_h</p:attrName>
                                        </p:attrNameLst>
                                      </p:cBhvr>
                                      <p:tavLst>
                                        <p:tav tm="0">
                                          <p:val>
                                            <p:strVal val="4/3*#ppt_h"/>
                                          </p:val>
                                        </p:tav>
                                        <p:tav tm="100000">
                                          <p:val>
                                            <p:strVal val="#ppt_h"/>
                                          </p:val>
                                        </p:tav>
                                      </p:tavLst>
                                    </p:anim>
                                  </p:childTnLst>
                                </p:cTn>
                              </p:par>
                              <p:par>
                                <p:cTn id="9" presetID="1" presetClass="exit"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hidden"/>
                                      </p:to>
                                    </p:set>
                                  </p:childTnLst>
                                </p:cTn>
                              </p:par>
                              <p:par>
                                <p:cTn id="11" presetID="10" presetClass="entr" presetSubtype="0" fill="hold" grpId="0" nodeType="withEffect">
                                  <p:stCondLst>
                                    <p:cond delay="0"/>
                                  </p:stCondLst>
                                  <p:iterate type="lt">
                                    <p:tmPct val="5000"/>
                                  </p:iterate>
                                  <p:childTnLst>
                                    <p:set>
                                      <p:cBhvr>
                                        <p:cTn id="12" dur="1" fill="hold">
                                          <p:stCondLst>
                                            <p:cond delay="0"/>
                                          </p:stCondLst>
                                        </p:cTn>
                                        <p:tgtEl>
                                          <p:spTgt spid="2"/>
                                        </p:tgtEl>
                                        <p:attrNameLst>
                                          <p:attrName>style.visibility</p:attrName>
                                        </p:attrNameLst>
                                      </p:cBhvr>
                                      <p:to>
                                        <p:strVal val="visible"/>
                                      </p:to>
                                    </p:set>
                                    <p:animEffect transition="in" filter="fade">
                                      <p:cBhvr>
                                        <p:cTn id="1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45413B"/>
        </a:solidFill>
        <a:effectLst/>
      </p:bgPr>
    </p:bg>
    <p:spTree>
      <p:nvGrpSpPr>
        <p:cNvPr id="1" name=""/>
        <p:cNvGrpSpPr/>
        <p:nvPr/>
      </p:nvGrpSpPr>
      <p:grpSpPr>
        <a:xfrm>
          <a:off x="0" y="0"/>
          <a:ext cx="0" cy="0"/>
          <a:chOff x="0" y="0"/>
          <a:chExt cx="0" cy="0"/>
        </a:xfrm>
      </p:grpSpPr>
      <p:pic>
        <p:nvPicPr>
          <p:cNvPr id="4097" name="Picture 1" descr="E:\PPS  EXCLUSIVOS\- Qué pasa cuando alguien se va de nuestra vida\Imágenes\8abca02e35676ad5bc10d299dd072c85_0ec412ca5e.jpg"/>
          <p:cNvPicPr>
            <a:picLocks noChangeAspect="1" noChangeArrowheads="1"/>
          </p:cNvPicPr>
          <p:nvPr/>
        </p:nvPicPr>
        <p:blipFill>
          <a:blip r:embed="rId2" cstate="print"/>
          <a:srcRect/>
          <a:stretch>
            <a:fillRect/>
          </a:stretch>
        </p:blipFill>
        <p:spPr bwMode="auto">
          <a:xfrm>
            <a:off x="-6350" y="-30163"/>
            <a:ext cx="9156700" cy="5205413"/>
          </a:xfrm>
          <a:prstGeom prst="rect">
            <a:avLst/>
          </a:prstGeom>
          <a:noFill/>
        </p:spPr>
      </p:pic>
      <p:sp>
        <p:nvSpPr>
          <p:cNvPr id="7" name="6 Triángulo rectángulo"/>
          <p:cNvSpPr/>
          <p:nvPr/>
        </p:nvSpPr>
        <p:spPr>
          <a:xfrm flipV="1">
            <a:off x="0" y="0"/>
            <a:ext cx="9144000" cy="5143500"/>
          </a:xfrm>
          <a:prstGeom prst="rtTriangle">
            <a:avLst/>
          </a:prstGeom>
          <a:solidFill>
            <a:srgbClr val="948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8" name="7 Triángulo rectángulo"/>
          <p:cNvSpPr/>
          <p:nvPr/>
        </p:nvSpPr>
        <p:spPr>
          <a:xfrm flipH="1">
            <a:off x="0" y="0"/>
            <a:ext cx="9144000" cy="5143500"/>
          </a:xfrm>
          <a:prstGeom prst="rtTriangle">
            <a:avLst/>
          </a:prstGeom>
          <a:solidFill>
            <a:srgbClr val="948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5" name="4 Triángulo rectángulo"/>
          <p:cNvSpPr/>
          <p:nvPr/>
        </p:nvSpPr>
        <p:spPr>
          <a:xfrm flipV="1">
            <a:off x="0" y="0"/>
            <a:ext cx="9144000" cy="5143500"/>
          </a:xfrm>
          <a:prstGeom prst="rtTriangle">
            <a:avLst/>
          </a:prstGeom>
          <a:solidFill>
            <a:srgbClr val="AEA0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6" name="5 Triángulo rectángulo"/>
          <p:cNvSpPr/>
          <p:nvPr/>
        </p:nvSpPr>
        <p:spPr>
          <a:xfrm flipH="1">
            <a:off x="0" y="0"/>
            <a:ext cx="9144000" cy="5143500"/>
          </a:xfrm>
          <a:prstGeom prst="rtTriangle">
            <a:avLst/>
          </a:prstGeom>
          <a:solidFill>
            <a:srgbClr val="AEA0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4" name="3 Triángulo rectángulo"/>
          <p:cNvSpPr/>
          <p:nvPr/>
        </p:nvSpPr>
        <p:spPr>
          <a:xfrm flipH="1">
            <a:off x="0" y="0"/>
            <a:ext cx="9144000" cy="5143500"/>
          </a:xfrm>
          <a:prstGeom prst="rtTriangle">
            <a:avLst/>
          </a:prstGeom>
          <a:solidFill>
            <a:srgbClr val="C5BB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3" name="2 Triángulo rectángulo"/>
          <p:cNvSpPr/>
          <p:nvPr/>
        </p:nvSpPr>
        <p:spPr>
          <a:xfrm flipV="1">
            <a:off x="0" y="0"/>
            <a:ext cx="9144000" cy="5143500"/>
          </a:xfrm>
          <a:prstGeom prst="rtTriangle">
            <a:avLst/>
          </a:prstGeom>
          <a:solidFill>
            <a:srgbClr val="C5BB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9" name="8 Rectángulo"/>
          <p:cNvSpPr/>
          <p:nvPr/>
        </p:nvSpPr>
        <p:spPr>
          <a:xfrm>
            <a:off x="0" y="-14288"/>
            <a:ext cx="9144000" cy="515778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5000"/>
                                        <p:tgtEl>
                                          <p:spTgt spid="4"/>
                                        </p:tgtEl>
                                        <p:attrNameLst>
                                          <p:attrName>ppt_x</p:attrName>
                                        </p:attrNameLst>
                                      </p:cBhvr>
                                      <p:tavLst>
                                        <p:tav tm="0">
                                          <p:val>
                                            <p:strVal val="ppt_x"/>
                                          </p:val>
                                        </p:tav>
                                        <p:tav tm="100000">
                                          <p:val>
                                            <p:strVal val="ppt_x+ppt_w/2"/>
                                          </p:val>
                                        </p:tav>
                                      </p:tavLst>
                                    </p:anim>
                                    <p:anim calcmode="lin" valueType="num">
                                      <p:cBhvr>
                                        <p:cTn id="15" dur="5000"/>
                                        <p:tgtEl>
                                          <p:spTgt spid="4"/>
                                        </p:tgtEl>
                                        <p:attrNameLst>
                                          <p:attrName>ppt_y</p:attrName>
                                        </p:attrNameLst>
                                      </p:cBhvr>
                                      <p:tavLst>
                                        <p:tav tm="0">
                                          <p:val>
                                            <p:strVal val="ppt_y"/>
                                          </p:val>
                                        </p:tav>
                                        <p:tav tm="100000">
                                          <p:val>
                                            <p:strVal val="ppt_y"/>
                                          </p:val>
                                        </p:tav>
                                      </p:tavLst>
                                    </p:anim>
                                    <p:anim calcmode="lin" valueType="num">
                                      <p:cBhvr>
                                        <p:cTn id="16" dur="5000"/>
                                        <p:tgtEl>
                                          <p:spTgt spid="4"/>
                                        </p:tgtEl>
                                        <p:attrNameLst>
                                          <p:attrName>ppt_w</p:attrName>
                                        </p:attrNameLst>
                                      </p:cBhvr>
                                      <p:tavLst>
                                        <p:tav tm="0">
                                          <p:val>
                                            <p:strVal val="ppt_w"/>
                                          </p:val>
                                        </p:tav>
                                        <p:tav tm="100000">
                                          <p:val>
                                            <p:fltVal val="0"/>
                                          </p:val>
                                        </p:tav>
                                      </p:tavLst>
                                    </p:anim>
                                    <p:anim calcmode="lin" valueType="num">
                                      <p:cBhvr>
                                        <p:cTn id="17" dur="5000"/>
                                        <p:tgtEl>
                                          <p:spTgt spid="4"/>
                                        </p:tgtEl>
                                        <p:attrNameLst>
                                          <p:attrName>ppt_h</p:attrName>
                                        </p:attrNameLst>
                                      </p:cBhvr>
                                      <p:tavLst>
                                        <p:tav tm="0">
                                          <p:val>
                                            <p:strVal val="ppt_h"/>
                                          </p:val>
                                        </p:tav>
                                        <p:tav tm="100000">
                                          <p:val>
                                            <p:strVal val="ppt_h"/>
                                          </p:val>
                                        </p:tav>
                                      </p:tavLst>
                                    </p:anim>
                                    <p:set>
                                      <p:cBhvr>
                                        <p:cTn id="18" dur="1" fill="hold">
                                          <p:stCondLst>
                                            <p:cond delay="4999"/>
                                          </p:stCondLst>
                                        </p:cTn>
                                        <p:tgtEl>
                                          <p:spTgt spid="4"/>
                                        </p:tgtEl>
                                        <p:attrNameLst>
                                          <p:attrName>style.visibility</p:attrName>
                                        </p:attrNameLst>
                                      </p:cBhvr>
                                      <p:to>
                                        <p:strVal val="hidden"/>
                                      </p:to>
                                    </p:set>
                                  </p:childTnLst>
                                </p:cTn>
                              </p:par>
                              <p:par>
                                <p:cTn id="19" presetID="17" presetClass="exit" presetSubtype="8" fill="hold" grpId="0" nodeType="withEffect">
                                  <p:stCondLst>
                                    <p:cond delay="1500"/>
                                  </p:stCondLst>
                                  <p:childTnLst>
                                    <p:anim calcmode="lin" valueType="num">
                                      <p:cBhvr>
                                        <p:cTn id="20" dur="5000"/>
                                        <p:tgtEl>
                                          <p:spTgt spid="5"/>
                                        </p:tgtEl>
                                        <p:attrNameLst>
                                          <p:attrName>ppt_x</p:attrName>
                                        </p:attrNameLst>
                                      </p:cBhvr>
                                      <p:tavLst>
                                        <p:tav tm="0">
                                          <p:val>
                                            <p:strVal val="ppt_x"/>
                                          </p:val>
                                        </p:tav>
                                        <p:tav tm="100000">
                                          <p:val>
                                            <p:strVal val="ppt_x-ppt_w/2"/>
                                          </p:val>
                                        </p:tav>
                                      </p:tavLst>
                                    </p:anim>
                                    <p:anim calcmode="lin" valueType="num">
                                      <p:cBhvr>
                                        <p:cTn id="21" dur="5000"/>
                                        <p:tgtEl>
                                          <p:spTgt spid="5"/>
                                        </p:tgtEl>
                                        <p:attrNameLst>
                                          <p:attrName>ppt_y</p:attrName>
                                        </p:attrNameLst>
                                      </p:cBhvr>
                                      <p:tavLst>
                                        <p:tav tm="0">
                                          <p:val>
                                            <p:strVal val="ppt_y"/>
                                          </p:val>
                                        </p:tav>
                                        <p:tav tm="100000">
                                          <p:val>
                                            <p:strVal val="ppt_y"/>
                                          </p:val>
                                        </p:tav>
                                      </p:tavLst>
                                    </p:anim>
                                    <p:anim calcmode="lin" valueType="num">
                                      <p:cBhvr>
                                        <p:cTn id="22" dur="5000"/>
                                        <p:tgtEl>
                                          <p:spTgt spid="5"/>
                                        </p:tgtEl>
                                        <p:attrNameLst>
                                          <p:attrName>ppt_w</p:attrName>
                                        </p:attrNameLst>
                                      </p:cBhvr>
                                      <p:tavLst>
                                        <p:tav tm="0">
                                          <p:val>
                                            <p:strVal val="ppt_w"/>
                                          </p:val>
                                        </p:tav>
                                        <p:tav tm="100000">
                                          <p:val>
                                            <p:fltVal val="0"/>
                                          </p:val>
                                        </p:tav>
                                      </p:tavLst>
                                    </p:anim>
                                    <p:anim calcmode="lin" valueType="num">
                                      <p:cBhvr>
                                        <p:cTn id="23" dur="5000"/>
                                        <p:tgtEl>
                                          <p:spTgt spid="5"/>
                                        </p:tgtEl>
                                        <p:attrNameLst>
                                          <p:attrName>ppt_h</p:attrName>
                                        </p:attrNameLst>
                                      </p:cBhvr>
                                      <p:tavLst>
                                        <p:tav tm="0">
                                          <p:val>
                                            <p:strVal val="ppt_h"/>
                                          </p:val>
                                        </p:tav>
                                        <p:tav tm="100000">
                                          <p:val>
                                            <p:strVal val="ppt_h"/>
                                          </p:val>
                                        </p:tav>
                                      </p:tavLst>
                                    </p:anim>
                                    <p:set>
                                      <p:cBhvr>
                                        <p:cTn id="24" dur="1" fill="hold">
                                          <p:stCondLst>
                                            <p:cond delay="4999"/>
                                          </p:stCondLst>
                                        </p:cTn>
                                        <p:tgtEl>
                                          <p:spTgt spid="5"/>
                                        </p:tgtEl>
                                        <p:attrNameLst>
                                          <p:attrName>style.visibility</p:attrName>
                                        </p:attrNameLst>
                                      </p:cBhvr>
                                      <p:to>
                                        <p:strVal val="hidden"/>
                                      </p:to>
                                    </p:set>
                                  </p:childTnLst>
                                </p:cTn>
                              </p:par>
                              <p:par>
                                <p:cTn id="25" presetID="17" presetClass="exit" presetSubtype="2" fill="hold" grpId="0" nodeType="withEffect">
                                  <p:stCondLst>
                                    <p:cond delay="1500"/>
                                  </p:stCondLst>
                                  <p:childTnLst>
                                    <p:anim calcmode="lin" valueType="num">
                                      <p:cBhvr>
                                        <p:cTn id="26" dur="5000"/>
                                        <p:tgtEl>
                                          <p:spTgt spid="6"/>
                                        </p:tgtEl>
                                        <p:attrNameLst>
                                          <p:attrName>ppt_x</p:attrName>
                                        </p:attrNameLst>
                                      </p:cBhvr>
                                      <p:tavLst>
                                        <p:tav tm="0">
                                          <p:val>
                                            <p:strVal val="ppt_x"/>
                                          </p:val>
                                        </p:tav>
                                        <p:tav tm="100000">
                                          <p:val>
                                            <p:strVal val="ppt_x+ppt_w/2"/>
                                          </p:val>
                                        </p:tav>
                                      </p:tavLst>
                                    </p:anim>
                                    <p:anim calcmode="lin" valueType="num">
                                      <p:cBhvr>
                                        <p:cTn id="27" dur="5000"/>
                                        <p:tgtEl>
                                          <p:spTgt spid="6"/>
                                        </p:tgtEl>
                                        <p:attrNameLst>
                                          <p:attrName>ppt_y</p:attrName>
                                        </p:attrNameLst>
                                      </p:cBhvr>
                                      <p:tavLst>
                                        <p:tav tm="0">
                                          <p:val>
                                            <p:strVal val="ppt_y"/>
                                          </p:val>
                                        </p:tav>
                                        <p:tav tm="100000">
                                          <p:val>
                                            <p:strVal val="ppt_y"/>
                                          </p:val>
                                        </p:tav>
                                      </p:tavLst>
                                    </p:anim>
                                    <p:anim calcmode="lin" valueType="num">
                                      <p:cBhvr>
                                        <p:cTn id="28" dur="5000"/>
                                        <p:tgtEl>
                                          <p:spTgt spid="6"/>
                                        </p:tgtEl>
                                        <p:attrNameLst>
                                          <p:attrName>ppt_w</p:attrName>
                                        </p:attrNameLst>
                                      </p:cBhvr>
                                      <p:tavLst>
                                        <p:tav tm="0">
                                          <p:val>
                                            <p:strVal val="ppt_w"/>
                                          </p:val>
                                        </p:tav>
                                        <p:tav tm="100000">
                                          <p:val>
                                            <p:fltVal val="0"/>
                                          </p:val>
                                        </p:tav>
                                      </p:tavLst>
                                    </p:anim>
                                    <p:anim calcmode="lin" valueType="num">
                                      <p:cBhvr>
                                        <p:cTn id="29" dur="5000"/>
                                        <p:tgtEl>
                                          <p:spTgt spid="6"/>
                                        </p:tgtEl>
                                        <p:attrNameLst>
                                          <p:attrName>ppt_h</p:attrName>
                                        </p:attrNameLst>
                                      </p:cBhvr>
                                      <p:tavLst>
                                        <p:tav tm="0">
                                          <p:val>
                                            <p:strVal val="ppt_h"/>
                                          </p:val>
                                        </p:tav>
                                        <p:tav tm="100000">
                                          <p:val>
                                            <p:strVal val="ppt_h"/>
                                          </p:val>
                                        </p:tav>
                                      </p:tavLst>
                                    </p:anim>
                                    <p:set>
                                      <p:cBhvr>
                                        <p:cTn id="30" dur="1" fill="hold">
                                          <p:stCondLst>
                                            <p:cond delay="4999"/>
                                          </p:stCondLst>
                                        </p:cTn>
                                        <p:tgtEl>
                                          <p:spTgt spid="6"/>
                                        </p:tgtEl>
                                        <p:attrNameLst>
                                          <p:attrName>style.visibility</p:attrName>
                                        </p:attrNameLst>
                                      </p:cBhvr>
                                      <p:to>
                                        <p:strVal val="hidden"/>
                                      </p:to>
                                    </p:set>
                                  </p:childTnLst>
                                </p:cTn>
                              </p:par>
                              <p:par>
                                <p:cTn id="31" presetID="17" presetClass="exit" presetSubtype="8" fill="hold" grpId="0" nodeType="withEffect">
                                  <p:stCondLst>
                                    <p:cond delay="3000"/>
                                  </p:stCondLst>
                                  <p:childTnLst>
                                    <p:anim calcmode="lin" valueType="num">
                                      <p:cBhvr>
                                        <p:cTn id="32" dur="5000"/>
                                        <p:tgtEl>
                                          <p:spTgt spid="7"/>
                                        </p:tgtEl>
                                        <p:attrNameLst>
                                          <p:attrName>ppt_x</p:attrName>
                                        </p:attrNameLst>
                                      </p:cBhvr>
                                      <p:tavLst>
                                        <p:tav tm="0">
                                          <p:val>
                                            <p:strVal val="ppt_x"/>
                                          </p:val>
                                        </p:tav>
                                        <p:tav tm="100000">
                                          <p:val>
                                            <p:strVal val="ppt_x-ppt_w/2"/>
                                          </p:val>
                                        </p:tav>
                                      </p:tavLst>
                                    </p:anim>
                                    <p:anim calcmode="lin" valueType="num">
                                      <p:cBhvr>
                                        <p:cTn id="33" dur="5000"/>
                                        <p:tgtEl>
                                          <p:spTgt spid="7"/>
                                        </p:tgtEl>
                                        <p:attrNameLst>
                                          <p:attrName>ppt_y</p:attrName>
                                        </p:attrNameLst>
                                      </p:cBhvr>
                                      <p:tavLst>
                                        <p:tav tm="0">
                                          <p:val>
                                            <p:strVal val="ppt_y"/>
                                          </p:val>
                                        </p:tav>
                                        <p:tav tm="100000">
                                          <p:val>
                                            <p:strVal val="ppt_y"/>
                                          </p:val>
                                        </p:tav>
                                      </p:tavLst>
                                    </p:anim>
                                    <p:anim calcmode="lin" valueType="num">
                                      <p:cBhvr>
                                        <p:cTn id="34" dur="5000"/>
                                        <p:tgtEl>
                                          <p:spTgt spid="7"/>
                                        </p:tgtEl>
                                        <p:attrNameLst>
                                          <p:attrName>ppt_w</p:attrName>
                                        </p:attrNameLst>
                                      </p:cBhvr>
                                      <p:tavLst>
                                        <p:tav tm="0">
                                          <p:val>
                                            <p:strVal val="ppt_w"/>
                                          </p:val>
                                        </p:tav>
                                        <p:tav tm="100000">
                                          <p:val>
                                            <p:fltVal val="0"/>
                                          </p:val>
                                        </p:tav>
                                      </p:tavLst>
                                    </p:anim>
                                    <p:anim calcmode="lin" valueType="num">
                                      <p:cBhvr>
                                        <p:cTn id="35" dur="5000"/>
                                        <p:tgtEl>
                                          <p:spTgt spid="7"/>
                                        </p:tgtEl>
                                        <p:attrNameLst>
                                          <p:attrName>ppt_h</p:attrName>
                                        </p:attrNameLst>
                                      </p:cBhvr>
                                      <p:tavLst>
                                        <p:tav tm="0">
                                          <p:val>
                                            <p:strVal val="ppt_h"/>
                                          </p:val>
                                        </p:tav>
                                        <p:tav tm="100000">
                                          <p:val>
                                            <p:strVal val="ppt_h"/>
                                          </p:val>
                                        </p:tav>
                                      </p:tavLst>
                                    </p:anim>
                                    <p:set>
                                      <p:cBhvr>
                                        <p:cTn id="36" dur="1" fill="hold">
                                          <p:stCondLst>
                                            <p:cond delay="4999"/>
                                          </p:stCondLst>
                                        </p:cTn>
                                        <p:tgtEl>
                                          <p:spTgt spid="7"/>
                                        </p:tgtEl>
                                        <p:attrNameLst>
                                          <p:attrName>style.visibility</p:attrName>
                                        </p:attrNameLst>
                                      </p:cBhvr>
                                      <p:to>
                                        <p:strVal val="hidden"/>
                                      </p:to>
                                    </p:set>
                                  </p:childTnLst>
                                </p:cTn>
                              </p:par>
                              <p:par>
                                <p:cTn id="37" presetID="17" presetClass="exit" presetSubtype="2" fill="hold" grpId="0" nodeType="withEffect">
                                  <p:stCondLst>
                                    <p:cond delay="3000"/>
                                  </p:stCondLst>
                                  <p:childTnLst>
                                    <p:anim calcmode="lin" valueType="num">
                                      <p:cBhvr>
                                        <p:cTn id="38" dur="5000"/>
                                        <p:tgtEl>
                                          <p:spTgt spid="8"/>
                                        </p:tgtEl>
                                        <p:attrNameLst>
                                          <p:attrName>ppt_x</p:attrName>
                                        </p:attrNameLst>
                                      </p:cBhvr>
                                      <p:tavLst>
                                        <p:tav tm="0">
                                          <p:val>
                                            <p:strVal val="ppt_x"/>
                                          </p:val>
                                        </p:tav>
                                        <p:tav tm="100000">
                                          <p:val>
                                            <p:strVal val="ppt_x+ppt_w/2"/>
                                          </p:val>
                                        </p:tav>
                                      </p:tavLst>
                                    </p:anim>
                                    <p:anim calcmode="lin" valueType="num">
                                      <p:cBhvr>
                                        <p:cTn id="39" dur="5000"/>
                                        <p:tgtEl>
                                          <p:spTgt spid="8"/>
                                        </p:tgtEl>
                                        <p:attrNameLst>
                                          <p:attrName>ppt_y</p:attrName>
                                        </p:attrNameLst>
                                      </p:cBhvr>
                                      <p:tavLst>
                                        <p:tav tm="0">
                                          <p:val>
                                            <p:strVal val="ppt_y"/>
                                          </p:val>
                                        </p:tav>
                                        <p:tav tm="100000">
                                          <p:val>
                                            <p:strVal val="ppt_y"/>
                                          </p:val>
                                        </p:tav>
                                      </p:tavLst>
                                    </p:anim>
                                    <p:anim calcmode="lin" valueType="num">
                                      <p:cBhvr>
                                        <p:cTn id="40" dur="5000"/>
                                        <p:tgtEl>
                                          <p:spTgt spid="8"/>
                                        </p:tgtEl>
                                        <p:attrNameLst>
                                          <p:attrName>ppt_w</p:attrName>
                                        </p:attrNameLst>
                                      </p:cBhvr>
                                      <p:tavLst>
                                        <p:tav tm="0">
                                          <p:val>
                                            <p:strVal val="ppt_w"/>
                                          </p:val>
                                        </p:tav>
                                        <p:tav tm="100000">
                                          <p:val>
                                            <p:fltVal val="0"/>
                                          </p:val>
                                        </p:tav>
                                      </p:tavLst>
                                    </p:anim>
                                    <p:anim calcmode="lin" valueType="num">
                                      <p:cBhvr>
                                        <p:cTn id="41" dur="5000"/>
                                        <p:tgtEl>
                                          <p:spTgt spid="8"/>
                                        </p:tgtEl>
                                        <p:attrNameLst>
                                          <p:attrName>ppt_h</p:attrName>
                                        </p:attrNameLst>
                                      </p:cBhvr>
                                      <p:tavLst>
                                        <p:tav tm="0">
                                          <p:val>
                                            <p:strVal val="ppt_h"/>
                                          </p:val>
                                        </p:tav>
                                        <p:tav tm="100000">
                                          <p:val>
                                            <p:strVal val="ppt_h"/>
                                          </p:val>
                                        </p:tav>
                                      </p:tavLst>
                                    </p:anim>
                                    <p:set>
                                      <p:cBhvr>
                                        <p:cTn id="42"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5" grpId="0" animBg="1"/>
      <p:bldP spid="6" grpId="0" animBg="1"/>
      <p:bldP spid="4" grpId="0" animBg="1"/>
      <p:bldP spid="3" grpId="0" animBg="1"/>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5" name="4 Grupo"/>
          <p:cNvGrpSpPr/>
          <p:nvPr/>
        </p:nvGrpSpPr>
        <p:grpSpPr>
          <a:xfrm>
            <a:off x="0" y="0"/>
            <a:ext cx="9144000" cy="5143500"/>
            <a:chOff x="0" y="0"/>
            <a:chExt cx="9144000" cy="5143500"/>
          </a:xfrm>
        </p:grpSpPr>
        <p:sp>
          <p:nvSpPr>
            <p:cNvPr id="6" name="5 Rectángulo"/>
            <p:cNvSpPr/>
            <p:nvPr/>
          </p:nvSpPr>
          <p:spPr>
            <a:xfrm>
              <a:off x="0" y="0"/>
              <a:ext cx="9144000"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bg1"/>
                </a:solidFill>
              </a:endParaRPr>
            </a:p>
          </p:txBody>
        </p:sp>
        <p:pic>
          <p:nvPicPr>
            <p:cNvPr id="7" name="Picture 10" descr="E:\Imágenes\FLORES\2ufpvux.gif"/>
            <p:cNvPicPr>
              <a:picLocks noChangeAspect="1" noChangeArrowheads="1" noCrop="1"/>
            </p:cNvPicPr>
            <p:nvPr/>
          </p:nvPicPr>
          <p:blipFill>
            <a:blip r:embed="rId2" cstate="print"/>
            <a:srcRect/>
            <a:stretch>
              <a:fillRect/>
            </a:stretch>
          </p:blipFill>
          <p:spPr bwMode="auto">
            <a:xfrm>
              <a:off x="4067944" y="0"/>
              <a:ext cx="4608512" cy="5143500"/>
            </a:xfrm>
            <a:prstGeom prst="rect">
              <a:avLst/>
            </a:prstGeom>
            <a:noFill/>
            <a:effectLst>
              <a:softEdge rad="635000"/>
            </a:effectLst>
          </p:spPr>
        </p:pic>
        <p:sp>
          <p:nvSpPr>
            <p:cNvPr id="8" name="7 CuadroTexto"/>
            <p:cNvSpPr txBox="1"/>
            <p:nvPr/>
          </p:nvSpPr>
          <p:spPr>
            <a:xfrm rot="1419181">
              <a:off x="4675792" y="3722554"/>
              <a:ext cx="1154078" cy="400110"/>
            </a:xfrm>
            <a:prstGeom prst="rect">
              <a:avLst/>
            </a:prstGeom>
            <a:noFill/>
          </p:spPr>
          <p:txBody>
            <a:bodyPr wrap="square" rtlCol="0">
              <a:spAutoFit/>
            </a:bodyPr>
            <a:lstStyle/>
            <a:p>
              <a:r>
                <a:rPr lang="es-ES" sz="2000" dirty="0" err="1" smtClean="0">
                  <a:solidFill>
                    <a:schemeClr val="accent3">
                      <a:lumMod val="50000"/>
                    </a:schemeClr>
                  </a:solidFill>
                  <a:effectLst>
                    <a:outerShdw blurRad="38100" dist="38100" dir="2700000" algn="tl">
                      <a:srgbClr val="000000">
                        <a:alpha val="43137"/>
                      </a:srgbClr>
                    </a:outerShdw>
                  </a:effectLst>
                  <a:latin typeface="Copyist" pitchFamily="2" charset="0"/>
                </a:rPr>
                <a:t>PpsxMargarita</a:t>
              </a:r>
              <a:endParaRPr lang="es-ES" sz="2000" dirty="0">
                <a:solidFill>
                  <a:schemeClr val="accent3">
                    <a:lumMod val="50000"/>
                  </a:schemeClr>
                </a:solidFill>
                <a:effectLst>
                  <a:outerShdw blurRad="38100" dist="38100" dir="2700000" algn="tl">
                    <a:srgbClr val="000000">
                      <a:alpha val="43137"/>
                    </a:srgbClr>
                  </a:outerShdw>
                </a:effectLst>
                <a:latin typeface="Copyist" pitchFamily="2" charset="0"/>
              </a:endParaRPr>
            </a:p>
          </p:txBody>
        </p:sp>
      </p:grpSp>
      <p:sp>
        <p:nvSpPr>
          <p:cNvPr id="2" name="1 CuadroTexto"/>
          <p:cNvSpPr txBox="1"/>
          <p:nvPr/>
        </p:nvSpPr>
        <p:spPr>
          <a:xfrm>
            <a:off x="971600" y="1563638"/>
            <a:ext cx="2068387" cy="523220"/>
          </a:xfrm>
          <a:prstGeom prst="rect">
            <a:avLst/>
          </a:prstGeom>
          <a:noFill/>
        </p:spPr>
        <p:txBody>
          <a:bodyPr wrap="none" rtlCol="0">
            <a:spAutoFit/>
          </a:bodyPr>
          <a:lstStyle/>
          <a:p>
            <a:r>
              <a:rPr lang="es-ES" sz="2800" b="1" dirty="0" smtClean="0">
                <a:solidFill>
                  <a:schemeClr val="bg1"/>
                </a:solidFill>
                <a:effectLst>
                  <a:outerShdw blurRad="38100" dist="38100" dir="2700000" algn="tl">
                    <a:srgbClr val="000000">
                      <a:alpha val="43137"/>
                    </a:srgbClr>
                  </a:outerShdw>
                </a:effectLst>
                <a:latin typeface="Script MT Bold" pitchFamily="66" charset="0"/>
              </a:rPr>
              <a:t>Febrero 2020</a:t>
            </a:r>
            <a:endParaRPr lang="es-ES" sz="2800" b="1" dirty="0">
              <a:solidFill>
                <a:schemeClr val="bg1"/>
              </a:solidFill>
              <a:effectLst>
                <a:outerShdw blurRad="38100" dist="38100" dir="2700000" algn="tl">
                  <a:srgbClr val="000000">
                    <a:alpha val="43137"/>
                  </a:srgbClr>
                </a:outerShdw>
              </a:effectLst>
              <a:latin typeface="Script MT Bold" pitchFamily="66" charset="0"/>
            </a:endParaRPr>
          </a:p>
        </p:txBody>
      </p:sp>
      <p:sp>
        <p:nvSpPr>
          <p:cNvPr id="3" name="2 CuadroTexto"/>
          <p:cNvSpPr txBox="1"/>
          <p:nvPr/>
        </p:nvSpPr>
        <p:spPr>
          <a:xfrm>
            <a:off x="467544" y="2427734"/>
            <a:ext cx="3869970" cy="1384995"/>
          </a:xfrm>
          <a:prstGeom prst="rect">
            <a:avLst/>
          </a:prstGeom>
          <a:noFill/>
        </p:spPr>
        <p:txBody>
          <a:bodyPr wrap="none" rtlCol="0">
            <a:spAutoFit/>
          </a:bodyPr>
          <a:lstStyle/>
          <a:p>
            <a:r>
              <a:rPr lang="es-ES" sz="2800" b="1" dirty="0" smtClean="0">
                <a:solidFill>
                  <a:schemeClr val="bg1"/>
                </a:solidFill>
                <a:effectLst>
                  <a:outerShdw blurRad="38100" dist="38100" dir="2700000" algn="tl">
                    <a:srgbClr val="000000">
                      <a:alpha val="43137"/>
                    </a:srgbClr>
                  </a:outerShdw>
                </a:effectLst>
                <a:latin typeface="Script MT Bold" pitchFamily="66" charset="0"/>
              </a:rPr>
              <a:t>Música: Venecia sin ti</a:t>
            </a:r>
          </a:p>
          <a:p>
            <a:r>
              <a:rPr lang="es-ES" sz="2800" b="1" dirty="0" smtClean="0">
                <a:solidFill>
                  <a:schemeClr val="bg1"/>
                </a:solidFill>
                <a:effectLst>
                  <a:outerShdw blurRad="38100" dist="38100" dir="2700000" algn="tl">
                    <a:srgbClr val="000000">
                      <a:alpha val="43137"/>
                    </a:srgbClr>
                  </a:outerShdw>
                </a:effectLst>
                <a:latin typeface="Script MT Bold" pitchFamily="66" charset="0"/>
              </a:rPr>
              <a:t>	   Instrumental y</a:t>
            </a:r>
          </a:p>
          <a:p>
            <a:r>
              <a:rPr lang="es-ES" sz="2800" b="1" dirty="0" smtClean="0">
                <a:solidFill>
                  <a:schemeClr val="bg1"/>
                </a:solidFill>
                <a:effectLst>
                  <a:outerShdw blurRad="38100" dist="38100" dir="2700000" algn="tl">
                    <a:srgbClr val="000000">
                      <a:alpha val="43137"/>
                    </a:srgbClr>
                  </a:outerShdw>
                </a:effectLst>
                <a:latin typeface="Script MT Bold" pitchFamily="66" charset="0"/>
              </a:rPr>
              <a:t>	  Charles </a:t>
            </a:r>
            <a:r>
              <a:rPr lang="es-ES" sz="2800" b="1" dirty="0" err="1" smtClean="0">
                <a:solidFill>
                  <a:schemeClr val="bg1"/>
                </a:solidFill>
                <a:effectLst>
                  <a:outerShdw blurRad="38100" dist="38100" dir="2700000" algn="tl">
                    <a:srgbClr val="000000">
                      <a:alpha val="43137"/>
                    </a:srgbClr>
                  </a:outerShdw>
                </a:effectLst>
                <a:latin typeface="Script MT Bold" pitchFamily="66" charset="0"/>
              </a:rPr>
              <a:t>Aznavour</a:t>
            </a:r>
            <a:endParaRPr lang="es-ES" sz="2800" b="1" dirty="0">
              <a:solidFill>
                <a:schemeClr val="bg1"/>
              </a:solidFill>
              <a:effectLst>
                <a:outerShdw blurRad="38100" dist="38100" dir="2700000" algn="tl">
                  <a:srgbClr val="000000">
                    <a:alpha val="43137"/>
                  </a:srgbClr>
                </a:outerShdw>
              </a:effectLst>
              <a:latin typeface="Script MT Bold" pitchFamily="66" charset="0"/>
            </a:endParaRPr>
          </a:p>
        </p:txBody>
      </p:sp>
      <p:grpSp>
        <p:nvGrpSpPr>
          <p:cNvPr id="9" name="13 Grupo"/>
          <p:cNvGrpSpPr>
            <a:grpSpLocks/>
          </p:cNvGrpSpPr>
          <p:nvPr/>
        </p:nvGrpSpPr>
        <p:grpSpPr bwMode="auto">
          <a:xfrm flipH="1">
            <a:off x="7452320" y="3507854"/>
            <a:ext cx="1224136" cy="1336214"/>
            <a:chOff x="6727769" y="2205038"/>
            <a:chExt cx="1874206" cy="1665267"/>
          </a:xfrm>
        </p:grpSpPr>
        <p:pic>
          <p:nvPicPr>
            <p:cNvPr id="10" name="Picture 3" descr="C:\Users\Marga\Pictures\NAVIDAD\13-GifsAnimadosDollz-MundoEmoti.gif"/>
            <p:cNvPicPr>
              <a:picLocks noChangeAspect="1" noChangeArrowheads="1" noCrop="1"/>
            </p:cNvPicPr>
            <p:nvPr/>
          </p:nvPicPr>
          <p:blipFill>
            <a:blip r:embed="rId3" cstate="print"/>
            <a:srcRect/>
            <a:stretch>
              <a:fillRect/>
            </a:stretch>
          </p:blipFill>
          <p:spPr bwMode="auto">
            <a:xfrm>
              <a:off x="6937565" y="2205038"/>
              <a:ext cx="1554163" cy="1238250"/>
            </a:xfrm>
            <a:prstGeom prst="rect">
              <a:avLst/>
            </a:prstGeom>
            <a:noFill/>
            <a:ln w="9525">
              <a:noFill/>
              <a:miter lim="800000"/>
              <a:headEnd/>
              <a:tailEnd/>
            </a:ln>
          </p:spPr>
        </p:pic>
        <p:sp>
          <p:nvSpPr>
            <p:cNvPr id="11" name="15 Rectángulo"/>
            <p:cNvSpPr>
              <a:spLocks noChangeArrowheads="1"/>
            </p:cNvSpPr>
            <p:nvPr/>
          </p:nvSpPr>
          <p:spPr bwMode="auto">
            <a:xfrm>
              <a:off x="6727769" y="3371665"/>
              <a:ext cx="1874206" cy="498640"/>
            </a:xfrm>
            <a:prstGeom prst="rect">
              <a:avLst/>
            </a:prstGeom>
            <a:noFill/>
            <a:ln w="9525">
              <a:noFill/>
              <a:miter lim="800000"/>
              <a:headEnd/>
              <a:tailEnd/>
            </a:ln>
          </p:spPr>
          <p:txBody>
            <a:bodyPr wrap="square">
              <a:spAutoFit/>
            </a:bodyPr>
            <a:lstStyle/>
            <a:p>
              <a:pPr>
                <a:defRPr/>
              </a:pPr>
              <a:r>
                <a:rPr lang="es-ES" sz="2000" b="1" dirty="0">
                  <a:solidFill>
                    <a:schemeClr val="bg1"/>
                  </a:solidFill>
                  <a:effectLst>
                    <a:outerShdw blurRad="38100" dist="38100" dir="2700000" algn="tl">
                      <a:srgbClr val="000000">
                        <a:alpha val="43137"/>
                      </a:srgbClr>
                    </a:outerShdw>
                  </a:effectLst>
                  <a:latin typeface="Vivaldi" pitchFamily="66" charset="0"/>
                  <a:cs typeface="Arial" charset="0"/>
                </a:rPr>
                <a:t>Margarita</a:t>
              </a:r>
            </a:p>
          </p:txBody>
        </p:sp>
      </p:grpSp>
      <p:sp>
        <p:nvSpPr>
          <p:cNvPr id="12" name="11 Rectángulo"/>
          <p:cNvSpPr/>
          <p:nvPr/>
        </p:nvSpPr>
        <p:spPr>
          <a:xfrm>
            <a:off x="5" y="0"/>
            <a:ext cx="1537465" cy="5143500"/>
          </a:xfrm>
          <a:prstGeom prst="rect">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3" name="12 Rectángulo"/>
          <p:cNvSpPr/>
          <p:nvPr/>
        </p:nvSpPr>
        <p:spPr>
          <a:xfrm>
            <a:off x="1537470" y="0"/>
            <a:ext cx="1537465" cy="5143500"/>
          </a:xfrm>
          <a:prstGeom prst="rect">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4" name="13 Rectángulo"/>
          <p:cNvSpPr/>
          <p:nvPr/>
        </p:nvSpPr>
        <p:spPr>
          <a:xfrm>
            <a:off x="3033953" y="0"/>
            <a:ext cx="1537465" cy="5143500"/>
          </a:xfrm>
          <a:prstGeom prst="rect">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5" name="14 Rectángulo"/>
          <p:cNvSpPr/>
          <p:nvPr/>
        </p:nvSpPr>
        <p:spPr>
          <a:xfrm>
            <a:off x="4572004" y="0"/>
            <a:ext cx="1656179" cy="5143500"/>
          </a:xfrm>
          <a:prstGeom prst="rect">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6" name="15 Rectángulo"/>
          <p:cNvSpPr/>
          <p:nvPr/>
        </p:nvSpPr>
        <p:spPr>
          <a:xfrm>
            <a:off x="6110057" y="0"/>
            <a:ext cx="1537465" cy="5143500"/>
          </a:xfrm>
          <a:prstGeom prst="rect">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7" name="16 Rectángulo"/>
          <p:cNvSpPr/>
          <p:nvPr/>
        </p:nvSpPr>
        <p:spPr>
          <a:xfrm>
            <a:off x="7589812" y="0"/>
            <a:ext cx="1537465" cy="5143500"/>
          </a:xfrm>
          <a:prstGeom prst="rect">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8" name="17 Rectángulo"/>
          <p:cNvSpPr/>
          <p:nvPr/>
        </p:nvSpPr>
        <p:spPr>
          <a:xfrm>
            <a:off x="-54113" y="0"/>
            <a:ext cx="9144000" cy="5157788"/>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17" presetClass="exit" presetSubtype="2" fill="hold" grpId="0" nodeType="withEffect">
                                  <p:stCondLst>
                                    <p:cond delay="0"/>
                                  </p:stCondLst>
                                  <p:childTnLst>
                                    <p:anim calcmode="lin" valueType="num">
                                      <p:cBhvr>
                                        <p:cTn id="8" dur="2500"/>
                                        <p:tgtEl>
                                          <p:spTgt spid="12"/>
                                        </p:tgtEl>
                                        <p:attrNameLst>
                                          <p:attrName>ppt_x</p:attrName>
                                        </p:attrNameLst>
                                      </p:cBhvr>
                                      <p:tavLst>
                                        <p:tav tm="0">
                                          <p:val>
                                            <p:strVal val="ppt_x"/>
                                          </p:val>
                                        </p:tav>
                                        <p:tav tm="100000">
                                          <p:val>
                                            <p:strVal val="ppt_x+ppt_w/2"/>
                                          </p:val>
                                        </p:tav>
                                      </p:tavLst>
                                    </p:anim>
                                    <p:anim calcmode="lin" valueType="num">
                                      <p:cBhvr>
                                        <p:cTn id="9" dur="2500"/>
                                        <p:tgtEl>
                                          <p:spTgt spid="12"/>
                                        </p:tgtEl>
                                        <p:attrNameLst>
                                          <p:attrName>ppt_y</p:attrName>
                                        </p:attrNameLst>
                                      </p:cBhvr>
                                      <p:tavLst>
                                        <p:tav tm="0">
                                          <p:val>
                                            <p:strVal val="ppt_y"/>
                                          </p:val>
                                        </p:tav>
                                        <p:tav tm="100000">
                                          <p:val>
                                            <p:strVal val="ppt_y"/>
                                          </p:val>
                                        </p:tav>
                                      </p:tavLst>
                                    </p:anim>
                                    <p:anim calcmode="lin" valueType="num">
                                      <p:cBhvr>
                                        <p:cTn id="10" dur="2500"/>
                                        <p:tgtEl>
                                          <p:spTgt spid="12"/>
                                        </p:tgtEl>
                                        <p:attrNameLst>
                                          <p:attrName>ppt_w</p:attrName>
                                        </p:attrNameLst>
                                      </p:cBhvr>
                                      <p:tavLst>
                                        <p:tav tm="0">
                                          <p:val>
                                            <p:strVal val="ppt_w"/>
                                          </p:val>
                                        </p:tav>
                                        <p:tav tm="100000">
                                          <p:val>
                                            <p:fltVal val="0"/>
                                          </p:val>
                                        </p:tav>
                                      </p:tavLst>
                                    </p:anim>
                                    <p:anim calcmode="lin" valueType="num">
                                      <p:cBhvr>
                                        <p:cTn id="11" dur="2500"/>
                                        <p:tgtEl>
                                          <p:spTgt spid="12"/>
                                        </p:tgtEl>
                                        <p:attrNameLst>
                                          <p:attrName>ppt_h</p:attrName>
                                        </p:attrNameLst>
                                      </p:cBhvr>
                                      <p:tavLst>
                                        <p:tav tm="0">
                                          <p:val>
                                            <p:strVal val="ppt_h"/>
                                          </p:val>
                                        </p:tav>
                                        <p:tav tm="100000">
                                          <p:val>
                                            <p:strVal val="ppt_h"/>
                                          </p:val>
                                        </p:tav>
                                      </p:tavLst>
                                    </p:anim>
                                    <p:set>
                                      <p:cBhvr>
                                        <p:cTn id="12" dur="1" fill="hold">
                                          <p:stCondLst>
                                            <p:cond delay="2499"/>
                                          </p:stCondLst>
                                        </p:cTn>
                                        <p:tgtEl>
                                          <p:spTgt spid="12"/>
                                        </p:tgtEl>
                                        <p:attrNameLst>
                                          <p:attrName>style.visibility</p:attrName>
                                        </p:attrNameLst>
                                      </p:cBhvr>
                                      <p:to>
                                        <p:strVal val="hidden"/>
                                      </p:to>
                                    </p:set>
                                  </p:childTnLst>
                                </p:cTn>
                              </p:par>
                              <p:par>
                                <p:cTn id="13" presetID="3" presetClass="exit" presetSubtype="5" fill="hold" grpId="1" nodeType="withEffect">
                                  <p:stCondLst>
                                    <p:cond delay="0"/>
                                  </p:stCondLst>
                                  <p:childTnLst>
                                    <p:animEffect transition="out" filter="blinds(vertical)">
                                      <p:cBhvr>
                                        <p:cTn id="14" dur="2500"/>
                                        <p:tgtEl>
                                          <p:spTgt spid="12"/>
                                        </p:tgtEl>
                                      </p:cBhvr>
                                    </p:animEffect>
                                    <p:set>
                                      <p:cBhvr>
                                        <p:cTn id="15" dur="1" fill="hold">
                                          <p:stCondLst>
                                            <p:cond delay="2499"/>
                                          </p:stCondLst>
                                        </p:cTn>
                                        <p:tgtEl>
                                          <p:spTgt spid="12"/>
                                        </p:tgtEl>
                                        <p:attrNameLst>
                                          <p:attrName>style.visibility</p:attrName>
                                        </p:attrNameLst>
                                      </p:cBhvr>
                                      <p:to>
                                        <p:strVal val="hidden"/>
                                      </p:to>
                                    </p:set>
                                  </p:childTnLst>
                                </p:cTn>
                              </p:par>
                              <p:par>
                                <p:cTn id="16" presetID="17" presetClass="exit" presetSubtype="2" fill="hold" grpId="0" nodeType="withEffect">
                                  <p:stCondLst>
                                    <p:cond delay="2000"/>
                                  </p:stCondLst>
                                  <p:childTnLst>
                                    <p:anim calcmode="lin" valueType="num">
                                      <p:cBhvr>
                                        <p:cTn id="17" dur="2500"/>
                                        <p:tgtEl>
                                          <p:spTgt spid="13"/>
                                        </p:tgtEl>
                                        <p:attrNameLst>
                                          <p:attrName>ppt_x</p:attrName>
                                        </p:attrNameLst>
                                      </p:cBhvr>
                                      <p:tavLst>
                                        <p:tav tm="0">
                                          <p:val>
                                            <p:strVal val="ppt_x"/>
                                          </p:val>
                                        </p:tav>
                                        <p:tav tm="100000">
                                          <p:val>
                                            <p:strVal val="ppt_x+ppt_w/2"/>
                                          </p:val>
                                        </p:tav>
                                      </p:tavLst>
                                    </p:anim>
                                    <p:anim calcmode="lin" valueType="num">
                                      <p:cBhvr>
                                        <p:cTn id="18" dur="2500"/>
                                        <p:tgtEl>
                                          <p:spTgt spid="13"/>
                                        </p:tgtEl>
                                        <p:attrNameLst>
                                          <p:attrName>ppt_y</p:attrName>
                                        </p:attrNameLst>
                                      </p:cBhvr>
                                      <p:tavLst>
                                        <p:tav tm="0">
                                          <p:val>
                                            <p:strVal val="ppt_y"/>
                                          </p:val>
                                        </p:tav>
                                        <p:tav tm="100000">
                                          <p:val>
                                            <p:strVal val="ppt_y"/>
                                          </p:val>
                                        </p:tav>
                                      </p:tavLst>
                                    </p:anim>
                                    <p:anim calcmode="lin" valueType="num">
                                      <p:cBhvr>
                                        <p:cTn id="19" dur="2500"/>
                                        <p:tgtEl>
                                          <p:spTgt spid="13"/>
                                        </p:tgtEl>
                                        <p:attrNameLst>
                                          <p:attrName>ppt_w</p:attrName>
                                        </p:attrNameLst>
                                      </p:cBhvr>
                                      <p:tavLst>
                                        <p:tav tm="0">
                                          <p:val>
                                            <p:strVal val="ppt_w"/>
                                          </p:val>
                                        </p:tav>
                                        <p:tav tm="100000">
                                          <p:val>
                                            <p:fltVal val="0"/>
                                          </p:val>
                                        </p:tav>
                                      </p:tavLst>
                                    </p:anim>
                                    <p:anim calcmode="lin" valueType="num">
                                      <p:cBhvr>
                                        <p:cTn id="20" dur="2500"/>
                                        <p:tgtEl>
                                          <p:spTgt spid="13"/>
                                        </p:tgtEl>
                                        <p:attrNameLst>
                                          <p:attrName>ppt_h</p:attrName>
                                        </p:attrNameLst>
                                      </p:cBhvr>
                                      <p:tavLst>
                                        <p:tav tm="0">
                                          <p:val>
                                            <p:strVal val="ppt_h"/>
                                          </p:val>
                                        </p:tav>
                                        <p:tav tm="100000">
                                          <p:val>
                                            <p:strVal val="ppt_h"/>
                                          </p:val>
                                        </p:tav>
                                      </p:tavLst>
                                    </p:anim>
                                    <p:set>
                                      <p:cBhvr>
                                        <p:cTn id="21" dur="1" fill="hold">
                                          <p:stCondLst>
                                            <p:cond delay="2499"/>
                                          </p:stCondLst>
                                        </p:cTn>
                                        <p:tgtEl>
                                          <p:spTgt spid="13"/>
                                        </p:tgtEl>
                                        <p:attrNameLst>
                                          <p:attrName>style.visibility</p:attrName>
                                        </p:attrNameLst>
                                      </p:cBhvr>
                                      <p:to>
                                        <p:strVal val="hidden"/>
                                      </p:to>
                                    </p:set>
                                  </p:childTnLst>
                                </p:cTn>
                              </p:par>
                              <p:par>
                                <p:cTn id="22" presetID="3" presetClass="exit" presetSubtype="5" fill="hold" grpId="1" nodeType="withEffect">
                                  <p:stCondLst>
                                    <p:cond delay="2000"/>
                                  </p:stCondLst>
                                  <p:childTnLst>
                                    <p:animEffect transition="out" filter="blinds(vertical)">
                                      <p:cBhvr>
                                        <p:cTn id="23" dur="2500"/>
                                        <p:tgtEl>
                                          <p:spTgt spid="13"/>
                                        </p:tgtEl>
                                      </p:cBhvr>
                                    </p:animEffect>
                                    <p:set>
                                      <p:cBhvr>
                                        <p:cTn id="24" dur="1" fill="hold">
                                          <p:stCondLst>
                                            <p:cond delay="2499"/>
                                          </p:stCondLst>
                                        </p:cTn>
                                        <p:tgtEl>
                                          <p:spTgt spid="13"/>
                                        </p:tgtEl>
                                        <p:attrNameLst>
                                          <p:attrName>style.visibility</p:attrName>
                                        </p:attrNameLst>
                                      </p:cBhvr>
                                      <p:to>
                                        <p:strVal val="hidden"/>
                                      </p:to>
                                    </p:set>
                                  </p:childTnLst>
                                </p:cTn>
                              </p:par>
                              <p:par>
                                <p:cTn id="25" presetID="17" presetClass="exit" presetSubtype="2" fill="hold" grpId="0" nodeType="withEffect">
                                  <p:stCondLst>
                                    <p:cond delay="4000"/>
                                  </p:stCondLst>
                                  <p:childTnLst>
                                    <p:anim calcmode="lin" valueType="num">
                                      <p:cBhvr>
                                        <p:cTn id="26" dur="2500"/>
                                        <p:tgtEl>
                                          <p:spTgt spid="14"/>
                                        </p:tgtEl>
                                        <p:attrNameLst>
                                          <p:attrName>ppt_x</p:attrName>
                                        </p:attrNameLst>
                                      </p:cBhvr>
                                      <p:tavLst>
                                        <p:tav tm="0">
                                          <p:val>
                                            <p:strVal val="ppt_x"/>
                                          </p:val>
                                        </p:tav>
                                        <p:tav tm="100000">
                                          <p:val>
                                            <p:strVal val="ppt_x+ppt_w/2"/>
                                          </p:val>
                                        </p:tav>
                                      </p:tavLst>
                                    </p:anim>
                                    <p:anim calcmode="lin" valueType="num">
                                      <p:cBhvr>
                                        <p:cTn id="27" dur="2500"/>
                                        <p:tgtEl>
                                          <p:spTgt spid="14"/>
                                        </p:tgtEl>
                                        <p:attrNameLst>
                                          <p:attrName>ppt_y</p:attrName>
                                        </p:attrNameLst>
                                      </p:cBhvr>
                                      <p:tavLst>
                                        <p:tav tm="0">
                                          <p:val>
                                            <p:strVal val="ppt_y"/>
                                          </p:val>
                                        </p:tav>
                                        <p:tav tm="100000">
                                          <p:val>
                                            <p:strVal val="ppt_y"/>
                                          </p:val>
                                        </p:tav>
                                      </p:tavLst>
                                    </p:anim>
                                    <p:anim calcmode="lin" valueType="num">
                                      <p:cBhvr>
                                        <p:cTn id="28" dur="2500"/>
                                        <p:tgtEl>
                                          <p:spTgt spid="14"/>
                                        </p:tgtEl>
                                        <p:attrNameLst>
                                          <p:attrName>ppt_w</p:attrName>
                                        </p:attrNameLst>
                                      </p:cBhvr>
                                      <p:tavLst>
                                        <p:tav tm="0">
                                          <p:val>
                                            <p:strVal val="ppt_w"/>
                                          </p:val>
                                        </p:tav>
                                        <p:tav tm="100000">
                                          <p:val>
                                            <p:fltVal val="0"/>
                                          </p:val>
                                        </p:tav>
                                      </p:tavLst>
                                    </p:anim>
                                    <p:anim calcmode="lin" valueType="num">
                                      <p:cBhvr>
                                        <p:cTn id="29" dur="2500"/>
                                        <p:tgtEl>
                                          <p:spTgt spid="14"/>
                                        </p:tgtEl>
                                        <p:attrNameLst>
                                          <p:attrName>ppt_h</p:attrName>
                                        </p:attrNameLst>
                                      </p:cBhvr>
                                      <p:tavLst>
                                        <p:tav tm="0">
                                          <p:val>
                                            <p:strVal val="ppt_h"/>
                                          </p:val>
                                        </p:tav>
                                        <p:tav tm="100000">
                                          <p:val>
                                            <p:strVal val="ppt_h"/>
                                          </p:val>
                                        </p:tav>
                                      </p:tavLst>
                                    </p:anim>
                                    <p:set>
                                      <p:cBhvr>
                                        <p:cTn id="30" dur="1" fill="hold">
                                          <p:stCondLst>
                                            <p:cond delay="2499"/>
                                          </p:stCondLst>
                                        </p:cTn>
                                        <p:tgtEl>
                                          <p:spTgt spid="14"/>
                                        </p:tgtEl>
                                        <p:attrNameLst>
                                          <p:attrName>style.visibility</p:attrName>
                                        </p:attrNameLst>
                                      </p:cBhvr>
                                      <p:to>
                                        <p:strVal val="hidden"/>
                                      </p:to>
                                    </p:set>
                                  </p:childTnLst>
                                </p:cTn>
                              </p:par>
                              <p:par>
                                <p:cTn id="31" presetID="3" presetClass="exit" presetSubtype="5" fill="hold" grpId="1" nodeType="withEffect">
                                  <p:stCondLst>
                                    <p:cond delay="4000"/>
                                  </p:stCondLst>
                                  <p:childTnLst>
                                    <p:animEffect transition="out" filter="blinds(vertical)">
                                      <p:cBhvr>
                                        <p:cTn id="32" dur="2500"/>
                                        <p:tgtEl>
                                          <p:spTgt spid="14"/>
                                        </p:tgtEl>
                                      </p:cBhvr>
                                    </p:animEffect>
                                    <p:set>
                                      <p:cBhvr>
                                        <p:cTn id="33" dur="1" fill="hold">
                                          <p:stCondLst>
                                            <p:cond delay="2499"/>
                                          </p:stCondLst>
                                        </p:cTn>
                                        <p:tgtEl>
                                          <p:spTgt spid="14"/>
                                        </p:tgtEl>
                                        <p:attrNameLst>
                                          <p:attrName>style.visibility</p:attrName>
                                        </p:attrNameLst>
                                      </p:cBhvr>
                                      <p:to>
                                        <p:strVal val="hidden"/>
                                      </p:to>
                                    </p:set>
                                  </p:childTnLst>
                                </p:cTn>
                              </p:par>
                              <p:par>
                                <p:cTn id="34" presetID="17" presetClass="exit" presetSubtype="2" fill="hold" grpId="0" nodeType="withEffect">
                                  <p:stCondLst>
                                    <p:cond delay="6000"/>
                                  </p:stCondLst>
                                  <p:childTnLst>
                                    <p:anim calcmode="lin" valueType="num">
                                      <p:cBhvr>
                                        <p:cTn id="35" dur="2500"/>
                                        <p:tgtEl>
                                          <p:spTgt spid="15"/>
                                        </p:tgtEl>
                                        <p:attrNameLst>
                                          <p:attrName>ppt_x</p:attrName>
                                        </p:attrNameLst>
                                      </p:cBhvr>
                                      <p:tavLst>
                                        <p:tav tm="0">
                                          <p:val>
                                            <p:strVal val="ppt_x"/>
                                          </p:val>
                                        </p:tav>
                                        <p:tav tm="100000">
                                          <p:val>
                                            <p:strVal val="ppt_x+ppt_w/2"/>
                                          </p:val>
                                        </p:tav>
                                      </p:tavLst>
                                    </p:anim>
                                    <p:anim calcmode="lin" valueType="num">
                                      <p:cBhvr>
                                        <p:cTn id="36" dur="2500"/>
                                        <p:tgtEl>
                                          <p:spTgt spid="15"/>
                                        </p:tgtEl>
                                        <p:attrNameLst>
                                          <p:attrName>ppt_y</p:attrName>
                                        </p:attrNameLst>
                                      </p:cBhvr>
                                      <p:tavLst>
                                        <p:tav tm="0">
                                          <p:val>
                                            <p:strVal val="ppt_y"/>
                                          </p:val>
                                        </p:tav>
                                        <p:tav tm="100000">
                                          <p:val>
                                            <p:strVal val="ppt_y"/>
                                          </p:val>
                                        </p:tav>
                                      </p:tavLst>
                                    </p:anim>
                                    <p:anim calcmode="lin" valueType="num">
                                      <p:cBhvr>
                                        <p:cTn id="37" dur="2500"/>
                                        <p:tgtEl>
                                          <p:spTgt spid="15"/>
                                        </p:tgtEl>
                                        <p:attrNameLst>
                                          <p:attrName>ppt_w</p:attrName>
                                        </p:attrNameLst>
                                      </p:cBhvr>
                                      <p:tavLst>
                                        <p:tav tm="0">
                                          <p:val>
                                            <p:strVal val="ppt_w"/>
                                          </p:val>
                                        </p:tav>
                                        <p:tav tm="100000">
                                          <p:val>
                                            <p:fltVal val="0"/>
                                          </p:val>
                                        </p:tav>
                                      </p:tavLst>
                                    </p:anim>
                                    <p:anim calcmode="lin" valueType="num">
                                      <p:cBhvr>
                                        <p:cTn id="38" dur="2500"/>
                                        <p:tgtEl>
                                          <p:spTgt spid="15"/>
                                        </p:tgtEl>
                                        <p:attrNameLst>
                                          <p:attrName>ppt_h</p:attrName>
                                        </p:attrNameLst>
                                      </p:cBhvr>
                                      <p:tavLst>
                                        <p:tav tm="0">
                                          <p:val>
                                            <p:strVal val="ppt_h"/>
                                          </p:val>
                                        </p:tav>
                                        <p:tav tm="100000">
                                          <p:val>
                                            <p:strVal val="ppt_h"/>
                                          </p:val>
                                        </p:tav>
                                      </p:tavLst>
                                    </p:anim>
                                    <p:set>
                                      <p:cBhvr>
                                        <p:cTn id="39" dur="1" fill="hold">
                                          <p:stCondLst>
                                            <p:cond delay="2499"/>
                                          </p:stCondLst>
                                        </p:cTn>
                                        <p:tgtEl>
                                          <p:spTgt spid="15"/>
                                        </p:tgtEl>
                                        <p:attrNameLst>
                                          <p:attrName>style.visibility</p:attrName>
                                        </p:attrNameLst>
                                      </p:cBhvr>
                                      <p:to>
                                        <p:strVal val="hidden"/>
                                      </p:to>
                                    </p:set>
                                  </p:childTnLst>
                                </p:cTn>
                              </p:par>
                              <p:par>
                                <p:cTn id="40" presetID="3" presetClass="exit" presetSubtype="5" fill="hold" grpId="1" nodeType="withEffect">
                                  <p:stCondLst>
                                    <p:cond delay="6000"/>
                                  </p:stCondLst>
                                  <p:childTnLst>
                                    <p:animEffect transition="out" filter="blinds(vertical)">
                                      <p:cBhvr>
                                        <p:cTn id="41" dur="2500"/>
                                        <p:tgtEl>
                                          <p:spTgt spid="15"/>
                                        </p:tgtEl>
                                      </p:cBhvr>
                                    </p:animEffect>
                                    <p:set>
                                      <p:cBhvr>
                                        <p:cTn id="42" dur="1" fill="hold">
                                          <p:stCondLst>
                                            <p:cond delay="2499"/>
                                          </p:stCondLst>
                                        </p:cTn>
                                        <p:tgtEl>
                                          <p:spTgt spid="15"/>
                                        </p:tgtEl>
                                        <p:attrNameLst>
                                          <p:attrName>style.visibility</p:attrName>
                                        </p:attrNameLst>
                                      </p:cBhvr>
                                      <p:to>
                                        <p:strVal val="hidden"/>
                                      </p:to>
                                    </p:set>
                                  </p:childTnLst>
                                </p:cTn>
                              </p:par>
                              <p:par>
                                <p:cTn id="43" presetID="17" presetClass="exit" presetSubtype="2" fill="hold" grpId="0" nodeType="withEffect">
                                  <p:stCondLst>
                                    <p:cond delay="8000"/>
                                  </p:stCondLst>
                                  <p:childTnLst>
                                    <p:anim calcmode="lin" valueType="num">
                                      <p:cBhvr>
                                        <p:cTn id="44" dur="2500"/>
                                        <p:tgtEl>
                                          <p:spTgt spid="16"/>
                                        </p:tgtEl>
                                        <p:attrNameLst>
                                          <p:attrName>ppt_x</p:attrName>
                                        </p:attrNameLst>
                                      </p:cBhvr>
                                      <p:tavLst>
                                        <p:tav tm="0">
                                          <p:val>
                                            <p:strVal val="ppt_x"/>
                                          </p:val>
                                        </p:tav>
                                        <p:tav tm="100000">
                                          <p:val>
                                            <p:strVal val="ppt_x+ppt_w/2"/>
                                          </p:val>
                                        </p:tav>
                                      </p:tavLst>
                                    </p:anim>
                                    <p:anim calcmode="lin" valueType="num">
                                      <p:cBhvr>
                                        <p:cTn id="45" dur="2500"/>
                                        <p:tgtEl>
                                          <p:spTgt spid="16"/>
                                        </p:tgtEl>
                                        <p:attrNameLst>
                                          <p:attrName>ppt_y</p:attrName>
                                        </p:attrNameLst>
                                      </p:cBhvr>
                                      <p:tavLst>
                                        <p:tav tm="0">
                                          <p:val>
                                            <p:strVal val="ppt_y"/>
                                          </p:val>
                                        </p:tav>
                                        <p:tav tm="100000">
                                          <p:val>
                                            <p:strVal val="ppt_y"/>
                                          </p:val>
                                        </p:tav>
                                      </p:tavLst>
                                    </p:anim>
                                    <p:anim calcmode="lin" valueType="num">
                                      <p:cBhvr>
                                        <p:cTn id="46" dur="2500"/>
                                        <p:tgtEl>
                                          <p:spTgt spid="16"/>
                                        </p:tgtEl>
                                        <p:attrNameLst>
                                          <p:attrName>ppt_w</p:attrName>
                                        </p:attrNameLst>
                                      </p:cBhvr>
                                      <p:tavLst>
                                        <p:tav tm="0">
                                          <p:val>
                                            <p:strVal val="ppt_w"/>
                                          </p:val>
                                        </p:tav>
                                        <p:tav tm="100000">
                                          <p:val>
                                            <p:fltVal val="0"/>
                                          </p:val>
                                        </p:tav>
                                      </p:tavLst>
                                    </p:anim>
                                    <p:anim calcmode="lin" valueType="num">
                                      <p:cBhvr>
                                        <p:cTn id="47" dur="2500"/>
                                        <p:tgtEl>
                                          <p:spTgt spid="16"/>
                                        </p:tgtEl>
                                        <p:attrNameLst>
                                          <p:attrName>ppt_h</p:attrName>
                                        </p:attrNameLst>
                                      </p:cBhvr>
                                      <p:tavLst>
                                        <p:tav tm="0">
                                          <p:val>
                                            <p:strVal val="ppt_h"/>
                                          </p:val>
                                        </p:tav>
                                        <p:tav tm="100000">
                                          <p:val>
                                            <p:strVal val="ppt_h"/>
                                          </p:val>
                                        </p:tav>
                                      </p:tavLst>
                                    </p:anim>
                                    <p:set>
                                      <p:cBhvr>
                                        <p:cTn id="48" dur="1" fill="hold">
                                          <p:stCondLst>
                                            <p:cond delay="2499"/>
                                          </p:stCondLst>
                                        </p:cTn>
                                        <p:tgtEl>
                                          <p:spTgt spid="16"/>
                                        </p:tgtEl>
                                        <p:attrNameLst>
                                          <p:attrName>style.visibility</p:attrName>
                                        </p:attrNameLst>
                                      </p:cBhvr>
                                      <p:to>
                                        <p:strVal val="hidden"/>
                                      </p:to>
                                    </p:set>
                                  </p:childTnLst>
                                </p:cTn>
                              </p:par>
                              <p:par>
                                <p:cTn id="49" presetID="3" presetClass="exit" presetSubtype="5" fill="hold" grpId="1" nodeType="withEffect">
                                  <p:stCondLst>
                                    <p:cond delay="8000"/>
                                  </p:stCondLst>
                                  <p:childTnLst>
                                    <p:animEffect transition="out" filter="blinds(vertical)">
                                      <p:cBhvr>
                                        <p:cTn id="50" dur="2500"/>
                                        <p:tgtEl>
                                          <p:spTgt spid="16"/>
                                        </p:tgtEl>
                                      </p:cBhvr>
                                    </p:animEffect>
                                    <p:set>
                                      <p:cBhvr>
                                        <p:cTn id="51" dur="1" fill="hold">
                                          <p:stCondLst>
                                            <p:cond delay="2499"/>
                                          </p:stCondLst>
                                        </p:cTn>
                                        <p:tgtEl>
                                          <p:spTgt spid="16"/>
                                        </p:tgtEl>
                                        <p:attrNameLst>
                                          <p:attrName>style.visibility</p:attrName>
                                        </p:attrNameLst>
                                      </p:cBhvr>
                                      <p:to>
                                        <p:strVal val="hidden"/>
                                      </p:to>
                                    </p:set>
                                  </p:childTnLst>
                                </p:cTn>
                              </p:par>
                              <p:par>
                                <p:cTn id="52" presetID="17" presetClass="exit" presetSubtype="2" fill="hold" grpId="0" nodeType="withEffect">
                                  <p:stCondLst>
                                    <p:cond delay="10000"/>
                                  </p:stCondLst>
                                  <p:childTnLst>
                                    <p:anim calcmode="lin" valueType="num">
                                      <p:cBhvr>
                                        <p:cTn id="53" dur="2500"/>
                                        <p:tgtEl>
                                          <p:spTgt spid="17"/>
                                        </p:tgtEl>
                                        <p:attrNameLst>
                                          <p:attrName>ppt_x</p:attrName>
                                        </p:attrNameLst>
                                      </p:cBhvr>
                                      <p:tavLst>
                                        <p:tav tm="0">
                                          <p:val>
                                            <p:strVal val="ppt_x"/>
                                          </p:val>
                                        </p:tav>
                                        <p:tav tm="100000">
                                          <p:val>
                                            <p:strVal val="ppt_x+ppt_w/2"/>
                                          </p:val>
                                        </p:tav>
                                      </p:tavLst>
                                    </p:anim>
                                    <p:anim calcmode="lin" valueType="num">
                                      <p:cBhvr>
                                        <p:cTn id="54" dur="2500"/>
                                        <p:tgtEl>
                                          <p:spTgt spid="17"/>
                                        </p:tgtEl>
                                        <p:attrNameLst>
                                          <p:attrName>ppt_y</p:attrName>
                                        </p:attrNameLst>
                                      </p:cBhvr>
                                      <p:tavLst>
                                        <p:tav tm="0">
                                          <p:val>
                                            <p:strVal val="ppt_y"/>
                                          </p:val>
                                        </p:tav>
                                        <p:tav tm="100000">
                                          <p:val>
                                            <p:strVal val="ppt_y"/>
                                          </p:val>
                                        </p:tav>
                                      </p:tavLst>
                                    </p:anim>
                                    <p:anim calcmode="lin" valueType="num">
                                      <p:cBhvr>
                                        <p:cTn id="55" dur="2500"/>
                                        <p:tgtEl>
                                          <p:spTgt spid="17"/>
                                        </p:tgtEl>
                                        <p:attrNameLst>
                                          <p:attrName>ppt_w</p:attrName>
                                        </p:attrNameLst>
                                      </p:cBhvr>
                                      <p:tavLst>
                                        <p:tav tm="0">
                                          <p:val>
                                            <p:strVal val="ppt_w"/>
                                          </p:val>
                                        </p:tav>
                                        <p:tav tm="100000">
                                          <p:val>
                                            <p:fltVal val="0"/>
                                          </p:val>
                                        </p:tav>
                                      </p:tavLst>
                                    </p:anim>
                                    <p:anim calcmode="lin" valueType="num">
                                      <p:cBhvr>
                                        <p:cTn id="56" dur="2500"/>
                                        <p:tgtEl>
                                          <p:spTgt spid="17"/>
                                        </p:tgtEl>
                                        <p:attrNameLst>
                                          <p:attrName>ppt_h</p:attrName>
                                        </p:attrNameLst>
                                      </p:cBhvr>
                                      <p:tavLst>
                                        <p:tav tm="0">
                                          <p:val>
                                            <p:strVal val="ppt_h"/>
                                          </p:val>
                                        </p:tav>
                                        <p:tav tm="100000">
                                          <p:val>
                                            <p:strVal val="ppt_h"/>
                                          </p:val>
                                        </p:tav>
                                      </p:tavLst>
                                    </p:anim>
                                    <p:set>
                                      <p:cBhvr>
                                        <p:cTn id="57" dur="1" fill="hold">
                                          <p:stCondLst>
                                            <p:cond delay="2499"/>
                                          </p:stCondLst>
                                        </p:cTn>
                                        <p:tgtEl>
                                          <p:spTgt spid="17"/>
                                        </p:tgtEl>
                                        <p:attrNameLst>
                                          <p:attrName>style.visibility</p:attrName>
                                        </p:attrNameLst>
                                      </p:cBhvr>
                                      <p:to>
                                        <p:strVal val="hidden"/>
                                      </p:to>
                                    </p:set>
                                  </p:childTnLst>
                                </p:cTn>
                              </p:par>
                              <p:par>
                                <p:cTn id="58" presetID="3" presetClass="exit" presetSubtype="5" fill="hold" grpId="1" nodeType="withEffect">
                                  <p:stCondLst>
                                    <p:cond delay="10000"/>
                                  </p:stCondLst>
                                  <p:childTnLst>
                                    <p:animEffect transition="out" filter="blinds(vertical)">
                                      <p:cBhvr>
                                        <p:cTn id="59" dur="2500"/>
                                        <p:tgtEl>
                                          <p:spTgt spid="17"/>
                                        </p:tgtEl>
                                      </p:cBhvr>
                                    </p:animEffect>
                                    <p:set>
                                      <p:cBhvr>
                                        <p:cTn id="60" dur="1" fill="hold">
                                          <p:stCondLst>
                                            <p:cond delay="2499"/>
                                          </p:stCondLst>
                                        </p:cTn>
                                        <p:tgtEl>
                                          <p:spTgt spid="17"/>
                                        </p:tgtEl>
                                        <p:attrNameLst>
                                          <p:attrName>style.visibility</p:attrName>
                                        </p:attrNameLst>
                                      </p:cBhvr>
                                      <p:to>
                                        <p:strVal val="hidden"/>
                                      </p:to>
                                    </p:set>
                                  </p:childTnLst>
                                </p:cTn>
                              </p:par>
                              <p:par>
                                <p:cTn id="61" presetID="16" presetClass="entr" presetSubtype="37" fill="hold" nodeType="withEffect">
                                  <p:stCondLst>
                                    <p:cond delay="8000"/>
                                  </p:stCondLst>
                                  <p:childTnLst>
                                    <p:set>
                                      <p:cBhvr>
                                        <p:cTn id="62" dur="1" fill="hold">
                                          <p:stCondLst>
                                            <p:cond delay="0"/>
                                          </p:stCondLst>
                                        </p:cTn>
                                        <p:tgtEl>
                                          <p:spTgt spid="5"/>
                                        </p:tgtEl>
                                        <p:attrNameLst>
                                          <p:attrName>style.visibility</p:attrName>
                                        </p:attrNameLst>
                                      </p:cBhvr>
                                      <p:to>
                                        <p:strVal val="visible"/>
                                      </p:to>
                                    </p:set>
                                    <p:animEffect transition="in" filter="barn(outVertical)">
                                      <p:cBhvr>
                                        <p:cTn id="63" dur="2500"/>
                                        <p:tgtEl>
                                          <p:spTgt spid="5"/>
                                        </p:tgtEl>
                                      </p:cBhvr>
                                    </p:animEffect>
                                  </p:childTnLst>
                                </p:cTn>
                              </p:par>
                              <p:par>
                                <p:cTn id="64" presetID="15" presetClass="entr" presetSubtype="0" fill="hold" grpId="0" nodeType="withEffect">
                                  <p:stCondLst>
                                    <p:cond delay="11000"/>
                                  </p:stCondLst>
                                  <p:iterate type="lt">
                                    <p:tmPct val="7000"/>
                                  </p:iterate>
                                  <p:childTnLst>
                                    <p:set>
                                      <p:cBhvr>
                                        <p:cTn id="65" dur="1" fill="hold">
                                          <p:stCondLst>
                                            <p:cond delay="0"/>
                                          </p:stCondLst>
                                        </p:cTn>
                                        <p:tgtEl>
                                          <p:spTgt spid="2"/>
                                        </p:tgtEl>
                                        <p:attrNameLst>
                                          <p:attrName>style.visibility</p:attrName>
                                        </p:attrNameLst>
                                      </p:cBhvr>
                                      <p:to>
                                        <p:strVal val="visible"/>
                                      </p:to>
                                    </p:set>
                                    <p:anim calcmode="lin" valueType="num">
                                      <p:cBhvr>
                                        <p:cTn id="66" dur="2000" fill="hold"/>
                                        <p:tgtEl>
                                          <p:spTgt spid="2"/>
                                        </p:tgtEl>
                                        <p:attrNameLst>
                                          <p:attrName>ppt_w</p:attrName>
                                        </p:attrNameLst>
                                      </p:cBhvr>
                                      <p:tavLst>
                                        <p:tav tm="0">
                                          <p:val>
                                            <p:fltVal val="0"/>
                                          </p:val>
                                        </p:tav>
                                        <p:tav tm="100000">
                                          <p:val>
                                            <p:strVal val="#ppt_w"/>
                                          </p:val>
                                        </p:tav>
                                      </p:tavLst>
                                    </p:anim>
                                    <p:anim calcmode="lin" valueType="num">
                                      <p:cBhvr>
                                        <p:cTn id="67" dur="2000" fill="hold"/>
                                        <p:tgtEl>
                                          <p:spTgt spid="2"/>
                                        </p:tgtEl>
                                        <p:attrNameLst>
                                          <p:attrName>ppt_h</p:attrName>
                                        </p:attrNameLst>
                                      </p:cBhvr>
                                      <p:tavLst>
                                        <p:tav tm="0">
                                          <p:val>
                                            <p:fltVal val="0"/>
                                          </p:val>
                                        </p:tav>
                                        <p:tav tm="100000">
                                          <p:val>
                                            <p:strVal val="#ppt_h"/>
                                          </p:val>
                                        </p:tav>
                                      </p:tavLst>
                                    </p:anim>
                                    <p:anim calcmode="lin" valueType="num">
                                      <p:cBhvr>
                                        <p:cTn id="68" dur="2000" fill="hold"/>
                                        <p:tgtEl>
                                          <p:spTgt spid="2"/>
                                        </p:tgtEl>
                                        <p:attrNameLst>
                                          <p:attrName>ppt_x</p:attrName>
                                        </p:attrNameLst>
                                      </p:cBhvr>
                                      <p:tavLst>
                                        <p:tav tm="0" fmla="#ppt_x+(cos(-2*pi*(1-$))*-#ppt_x-sin(-2*pi*(1-$))*(1-#ppt_y))*(1-$)">
                                          <p:val>
                                            <p:fltVal val="0"/>
                                          </p:val>
                                        </p:tav>
                                        <p:tav tm="100000">
                                          <p:val>
                                            <p:fltVal val="1"/>
                                          </p:val>
                                        </p:tav>
                                      </p:tavLst>
                                    </p:anim>
                                    <p:anim calcmode="lin" valueType="num">
                                      <p:cBhvr>
                                        <p:cTn id="69" dur="2000" fill="hold"/>
                                        <p:tgtEl>
                                          <p:spTgt spid="2"/>
                                        </p:tgtEl>
                                        <p:attrNameLst>
                                          <p:attrName>ppt_y</p:attrName>
                                        </p:attrNameLst>
                                      </p:cBhvr>
                                      <p:tavLst>
                                        <p:tav tm="0" fmla="#ppt_y+(sin(-2*pi*(1-$))*-#ppt_x+cos(-2*pi*(1-$))*(1-#ppt_y))*(1-$)">
                                          <p:val>
                                            <p:fltVal val="0"/>
                                          </p:val>
                                        </p:tav>
                                        <p:tav tm="100000">
                                          <p:val>
                                            <p:fltVal val="1"/>
                                          </p:val>
                                        </p:tav>
                                      </p:tavLst>
                                    </p:anim>
                                  </p:childTnLst>
                                </p:cTn>
                              </p:par>
                              <p:par>
                                <p:cTn id="70" presetID="15" presetClass="entr" presetSubtype="0" fill="hold" grpId="0" nodeType="withEffect">
                                  <p:stCondLst>
                                    <p:cond delay="13000"/>
                                  </p:stCondLst>
                                  <p:iterate type="lt">
                                    <p:tmPct val="7000"/>
                                  </p:iterate>
                                  <p:childTnLst>
                                    <p:set>
                                      <p:cBhvr>
                                        <p:cTn id="71" dur="1" fill="hold">
                                          <p:stCondLst>
                                            <p:cond delay="0"/>
                                          </p:stCondLst>
                                        </p:cTn>
                                        <p:tgtEl>
                                          <p:spTgt spid="3"/>
                                        </p:tgtEl>
                                        <p:attrNameLst>
                                          <p:attrName>style.visibility</p:attrName>
                                        </p:attrNameLst>
                                      </p:cBhvr>
                                      <p:to>
                                        <p:strVal val="visible"/>
                                      </p:to>
                                    </p:set>
                                    <p:anim calcmode="lin" valueType="num">
                                      <p:cBhvr>
                                        <p:cTn id="72" dur="2000" fill="hold"/>
                                        <p:tgtEl>
                                          <p:spTgt spid="3"/>
                                        </p:tgtEl>
                                        <p:attrNameLst>
                                          <p:attrName>ppt_w</p:attrName>
                                        </p:attrNameLst>
                                      </p:cBhvr>
                                      <p:tavLst>
                                        <p:tav tm="0">
                                          <p:val>
                                            <p:fltVal val="0"/>
                                          </p:val>
                                        </p:tav>
                                        <p:tav tm="100000">
                                          <p:val>
                                            <p:strVal val="#ppt_w"/>
                                          </p:val>
                                        </p:tav>
                                      </p:tavLst>
                                    </p:anim>
                                    <p:anim calcmode="lin" valueType="num">
                                      <p:cBhvr>
                                        <p:cTn id="73" dur="2000" fill="hold"/>
                                        <p:tgtEl>
                                          <p:spTgt spid="3"/>
                                        </p:tgtEl>
                                        <p:attrNameLst>
                                          <p:attrName>ppt_h</p:attrName>
                                        </p:attrNameLst>
                                      </p:cBhvr>
                                      <p:tavLst>
                                        <p:tav tm="0">
                                          <p:val>
                                            <p:fltVal val="0"/>
                                          </p:val>
                                        </p:tav>
                                        <p:tav tm="100000">
                                          <p:val>
                                            <p:strVal val="#ppt_h"/>
                                          </p:val>
                                        </p:tav>
                                      </p:tavLst>
                                    </p:anim>
                                    <p:anim calcmode="lin" valueType="num">
                                      <p:cBhvr>
                                        <p:cTn id="74" dur="2000" fill="hold"/>
                                        <p:tgtEl>
                                          <p:spTgt spid="3"/>
                                        </p:tgtEl>
                                        <p:attrNameLst>
                                          <p:attrName>ppt_x</p:attrName>
                                        </p:attrNameLst>
                                      </p:cBhvr>
                                      <p:tavLst>
                                        <p:tav tm="0" fmla="#ppt_x+(cos(-2*pi*(1-$))*-#ppt_x-sin(-2*pi*(1-$))*(1-#ppt_y))*(1-$)">
                                          <p:val>
                                            <p:fltVal val="0"/>
                                          </p:val>
                                        </p:tav>
                                        <p:tav tm="100000">
                                          <p:val>
                                            <p:fltVal val="1"/>
                                          </p:val>
                                        </p:tav>
                                      </p:tavLst>
                                    </p:anim>
                                    <p:anim calcmode="lin" valueType="num">
                                      <p:cBhvr>
                                        <p:cTn id="75" dur="2000" fill="hold"/>
                                        <p:tgtEl>
                                          <p:spTgt spid="3"/>
                                        </p:tgtEl>
                                        <p:attrNameLst>
                                          <p:attrName>ppt_y</p:attrName>
                                        </p:attrNameLst>
                                      </p:cBhvr>
                                      <p:tavLst>
                                        <p:tav tm="0" fmla="#ppt_y+(sin(-2*pi*(1-$))*-#ppt_x+cos(-2*pi*(1-$))*(1-#ppt_y))*(1-$)">
                                          <p:val>
                                            <p:fltVal val="0"/>
                                          </p:val>
                                        </p:tav>
                                        <p:tav tm="100000">
                                          <p:val>
                                            <p:fltVal val="1"/>
                                          </p:val>
                                        </p:tav>
                                      </p:tavLst>
                                    </p:anim>
                                  </p:childTnLst>
                                </p:cTn>
                              </p:par>
                              <p:par>
                                <p:cTn id="76" presetID="30" presetClass="entr" presetSubtype="0" fill="hold" nodeType="withEffect">
                                  <p:stCondLst>
                                    <p:cond delay="19000"/>
                                  </p:stCondLst>
                                  <p:childTnLst>
                                    <p:set>
                                      <p:cBhvr>
                                        <p:cTn id="77" dur="1" fill="hold">
                                          <p:stCondLst>
                                            <p:cond delay="0"/>
                                          </p:stCondLst>
                                        </p:cTn>
                                        <p:tgtEl>
                                          <p:spTgt spid="9"/>
                                        </p:tgtEl>
                                        <p:attrNameLst>
                                          <p:attrName>style.visibility</p:attrName>
                                        </p:attrNameLst>
                                      </p:cBhvr>
                                      <p:to>
                                        <p:strVal val="visible"/>
                                      </p:to>
                                    </p:set>
                                    <p:animEffect transition="in" filter="fade">
                                      <p:cBhvr>
                                        <p:cTn id="78" dur="2400" decel="100000"/>
                                        <p:tgtEl>
                                          <p:spTgt spid="9"/>
                                        </p:tgtEl>
                                      </p:cBhvr>
                                    </p:animEffect>
                                    <p:anim calcmode="lin" valueType="num">
                                      <p:cBhvr>
                                        <p:cTn id="79" dur="2400" decel="100000" fill="hold"/>
                                        <p:tgtEl>
                                          <p:spTgt spid="9"/>
                                        </p:tgtEl>
                                        <p:attrNameLst>
                                          <p:attrName>style.rotation</p:attrName>
                                        </p:attrNameLst>
                                      </p:cBhvr>
                                      <p:tavLst>
                                        <p:tav tm="0">
                                          <p:val>
                                            <p:fltVal val="-90"/>
                                          </p:val>
                                        </p:tav>
                                        <p:tav tm="100000">
                                          <p:val>
                                            <p:fltVal val="0"/>
                                          </p:val>
                                        </p:tav>
                                      </p:tavLst>
                                    </p:anim>
                                    <p:anim calcmode="lin" valueType="num">
                                      <p:cBhvr>
                                        <p:cTn id="80" dur="2400" decel="100000" fill="hold"/>
                                        <p:tgtEl>
                                          <p:spTgt spid="9"/>
                                        </p:tgtEl>
                                        <p:attrNameLst>
                                          <p:attrName>ppt_x</p:attrName>
                                        </p:attrNameLst>
                                      </p:cBhvr>
                                      <p:tavLst>
                                        <p:tav tm="0">
                                          <p:val>
                                            <p:strVal val="#ppt_x+0.4"/>
                                          </p:val>
                                        </p:tav>
                                        <p:tav tm="100000">
                                          <p:val>
                                            <p:strVal val="#ppt_x-0.05"/>
                                          </p:val>
                                        </p:tav>
                                      </p:tavLst>
                                    </p:anim>
                                    <p:anim calcmode="lin" valueType="num">
                                      <p:cBhvr>
                                        <p:cTn id="81" dur="2400" decel="100000" fill="hold"/>
                                        <p:tgtEl>
                                          <p:spTgt spid="9"/>
                                        </p:tgtEl>
                                        <p:attrNameLst>
                                          <p:attrName>ppt_y</p:attrName>
                                        </p:attrNameLst>
                                      </p:cBhvr>
                                      <p:tavLst>
                                        <p:tav tm="0">
                                          <p:val>
                                            <p:strVal val="#ppt_y-0.4"/>
                                          </p:val>
                                        </p:tav>
                                        <p:tav tm="100000">
                                          <p:val>
                                            <p:strVal val="#ppt_y+0.1"/>
                                          </p:val>
                                        </p:tav>
                                      </p:tavLst>
                                    </p:anim>
                                    <p:anim calcmode="lin" valueType="num">
                                      <p:cBhvr>
                                        <p:cTn id="82" dur="600" accel="100000" fill="hold">
                                          <p:stCondLst>
                                            <p:cond delay="2400"/>
                                          </p:stCondLst>
                                        </p:cTn>
                                        <p:tgtEl>
                                          <p:spTgt spid="9"/>
                                        </p:tgtEl>
                                        <p:attrNameLst>
                                          <p:attrName>ppt_x</p:attrName>
                                        </p:attrNameLst>
                                      </p:cBhvr>
                                      <p:tavLst>
                                        <p:tav tm="0">
                                          <p:val>
                                            <p:strVal val="#ppt_x-0.05"/>
                                          </p:val>
                                        </p:tav>
                                        <p:tav tm="100000">
                                          <p:val>
                                            <p:strVal val="#ppt_x"/>
                                          </p:val>
                                        </p:tav>
                                      </p:tavLst>
                                    </p:anim>
                                    <p:anim calcmode="lin" valueType="num">
                                      <p:cBhvr>
                                        <p:cTn id="83" dur="600" accel="100000" fill="hold">
                                          <p:stCondLst>
                                            <p:cond delay="24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cstate="print"/>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cstate="print"/>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5"/>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7"/>
          </p:cNvPr>
          <p:cNvPicPr>
            <a:picLocks noChangeAspect="1" noChangeArrowheads="1"/>
          </p:cNvPicPr>
          <p:nvPr/>
        </p:nvPicPr>
        <p:blipFill>
          <a:blip r:embed="rId8" cstate="print"/>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cstate="print"/>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fontAlgn="base">
              <a:spcBef>
                <a:spcPct val="50000"/>
              </a:spcBef>
              <a:spcAft>
                <a:spcPct val="0"/>
              </a:spcAft>
            </a:pPr>
            <a:r>
              <a:rPr 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cstate="print"/>
          <a:srcRect/>
          <a:stretch>
            <a:fillRect/>
          </a:stretch>
        </p:blipFill>
        <p:spPr bwMode="auto">
          <a:xfrm rot="20093988">
            <a:off x="4114800" y="628650"/>
            <a:ext cx="4826000" cy="158115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930</TotalTime>
  <Words>420</Words>
  <Application>Microsoft Office PowerPoint</Application>
  <PresentationFormat>Presentación en pantalla (16:9)</PresentationFormat>
  <Paragraphs>47</Paragraphs>
  <Slides>36</Slides>
  <Notes>0</Notes>
  <HiddenSlides>0</HiddenSlides>
  <MMClips>1</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36</vt:i4>
      </vt:variant>
    </vt:vector>
  </HeadingPairs>
  <TitlesOfParts>
    <vt:vector size="45" baseType="lpstr">
      <vt:lpstr>Arial</vt:lpstr>
      <vt:lpstr>Calibri</vt:lpstr>
      <vt:lpstr>Script MT Bold</vt:lpstr>
      <vt:lpstr>Copyist</vt:lpstr>
      <vt:lpstr>Vivaldi</vt:lpstr>
      <vt:lpstr>Kristen ITC</vt:lpstr>
      <vt:lpstr>Harrington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Margarita</dc:creator>
  <cp:lastModifiedBy>Margarita</cp:lastModifiedBy>
  <cp:revision>25</cp:revision>
  <dcterms:created xsi:type="dcterms:W3CDTF">2019-06-02T11:37:26Z</dcterms:created>
  <dcterms:modified xsi:type="dcterms:W3CDTF">2020-02-21T22:48:33Z</dcterms:modified>
</cp:coreProperties>
</file>