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</p:sldIdLst>
  <p:sldSz cx="9144000" cy="5143500" type="screen16x9"/>
  <p:notesSz cx="6858000" cy="9144000"/>
  <p:embeddedFontLst>
    <p:embeddedFont>
      <p:font typeface="Reed of Love" panose="02000500000000000000" pitchFamily="2" charset="0"/>
      <p:regular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Kristen ITC" panose="03050502040202030202" pitchFamily="66" charset="0"/>
      <p:regular r:id="rId33"/>
    </p:embeddedFont>
    <p:embeddedFont>
      <p:font typeface="Harrington" panose="04040505050A02020702" pitchFamily="82" charset="0"/>
      <p:regular r:id="rId34"/>
    </p:embeddedFont>
    <p:embeddedFont>
      <p:font typeface="Brock Script" panose="02000507020000020002" pitchFamily="2" charset="0"/>
      <p:regular r:id="rId3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z0Vmq8YyJ1esKxtxGoybw==" hashData="qqiyDj1PNAvzVWs/ncjnnv7RbP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64A4"/>
    <a:srgbClr val="7B8678"/>
    <a:srgbClr val="A85008"/>
    <a:srgbClr val="800000"/>
    <a:srgbClr val="00467A"/>
    <a:srgbClr val="0069B8"/>
    <a:srgbClr val="0192FF"/>
    <a:srgbClr val="53B5FF"/>
    <a:srgbClr val="665348"/>
    <a:srgbClr val="6648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90" y="-108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6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5.fntdata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3.fntdata"/><Relationship Id="rId35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3913A-FE48-4F0E-9C5A-EB26097FC042}" type="datetimeFigureOut">
              <a:rPr lang="es-ES" smtClean="0"/>
              <a:pPr/>
              <a:t>07/02/2022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7023-9AA4-42CC-A9BA-C7546322EA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3913A-FE48-4F0E-9C5A-EB26097FC042}" type="datetimeFigureOut">
              <a:rPr lang="es-ES" smtClean="0"/>
              <a:pPr/>
              <a:t>07/02/2022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7023-9AA4-42CC-A9BA-C7546322EA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3913A-FE48-4F0E-9C5A-EB26097FC042}" type="datetimeFigureOut">
              <a:rPr lang="es-ES" smtClean="0"/>
              <a:pPr/>
              <a:t>07/02/2022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7023-9AA4-42CC-A9BA-C7546322EA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3913A-FE48-4F0E-9C5A-EB26097FC042}" type="datetimeFigureOut">
              <a:rPr lang="es-ES" smtClean="0"/>
              <a:pPr/>
              <a:t>07/02/2022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7023-9AA4-42CC-A9BA-C7546322EA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3913A-FE48-4F0E-9C5A-EB26097FC042}" type="datetimeFigureOut">
              <a:rPr lang="es-ES" smtClean="0"/>
              <a:pPr/>
              <a:t>07/02/2022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7023-9AA4-42CC-A9BA-C7546322EA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3913A-FE48-4F0E-9C5A-EB26097FC042}" type="datetimeFigureOut">
              <a:rPr lang="es-ES" smtClean="0"/>
              <a:pPr/>
              <a:t>07/02/2022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7023-9AA4-42CC-A9BA-C7546322EA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3913A-FE48-4F0E-9C5A-EB26097FC042}" type="datetimeFigureOut">
              <a:rPr lang="es-ES" smtClean="0"/>
              <a:pPr/>
              <a:t>07/02/2022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7023-9AA4-42CC-A9BA-C7546322EA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3913A-FE48-4F0E-9C5A-EB26097FC042}" type="datetimeFigureOut">
              <a:rPr lang="es-ES" smtClean="0"/>
              <a:pPr/>
              <a:t>07/02/2022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7023-9AA4-42CC-A9BA-C7546322EA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3913A-FE48-4F0E-9C5A-EB26097FC042}" type="datetimeFigureOut">
              <a:rPr lang="es-ES" smtClean="0"/>
              <a:pPr/>
              <a:t>07/02/2022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7023-9AA4-42CC-A9BA-C7546322EA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3913A-FE48-4F0E-9C5A-EB26097FC042}" type="datetimeFigureOut">
              <a:rPr lang="es-ES" smtClean="0"/>
              <a:pPr/>
              <a:t>07/02/2022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7023-9AA4-42CC-A9BA-C7546322EA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3913A-FE48-4F0E-9C5A-EB26097FC042}" type="datetimeFigureOut">
              <a:rPr lang="es-ES" smtClean="0"/>
              <a:pPr/>
              <a:t>07/02/2022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7023-9AA4-42CC-A9BA-C7546322EA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2623913A-FE48-4F0E-9C5A-EB26097FC042}" type="datetimeFigureOut">
              <a:rPr lang="es-ES" smtClean="0"/>
              <a:pPr/>
              <a:t>07/02/2022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F84E7023-9AA4-42CC-A9BA-C7546322EA9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4.jpe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4.png"/><Relationship Id="rId18" Type="http://schemas.openxmlformats.org/officeDocument/2006/relationships/image" Target="../media/image5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0.png"/><Relationship Id="rId11" Type="http://schemas.openxmlformats.org/officeDocument/2006/relationships/image" Target="../media/image5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9.png"/><Relationship Id="rId9" Type="http://schemas.openxmlformats.org/officeDocument/2006/relationships/image" Target="../media/image5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38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Que importa\Imágenes\Top_jardim_encantad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860032" y="771550"/>
            <a:ext cx="3816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9000"/>
              </a:lnSpc>
            </a:pPr>
            <a:r>
              <a:rPr lang="es-ES" sz="7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ed of Love" pitchFamily="2" charset="0"/>
              </a:rPr>
              <a:t>Que </a:t>
            </a:r>
            <a:r>
              <a:rPr lang="es-ES" sz="7200" dirty="0">
                <a:ln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ed of Love" pitchFamily="2" charset="0"/>
              </a:rPr>
              <a:t>I</a:t>
            </a:r>
            <a:r>
              <a:rPr lang="es-ES" sz="7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ed of Love" pitchFamily="2" charset="0"/>
              </a:rPr>
              <a:t>mporta</a:t>
            </a:r>
            <a:endParaRPr lang="es-ES" sz="7200" dirty="0">
              <a:ln>
                <a:solidFill>
                  <a:schemeClr val="accent6">
                    <a:lumMod val="50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ed of Love" pitchFamily="2" charset="0"/>
            </a:endParaRPr>
          </a:p>
        </p:txBody>
      </p:sp>
      <p:sp>
        <p:nvSpPr>
          <p:cNvPr id="6" name="5 Combinar"/>
          <p:cNvSpPr/>
          <p:nvPr/>
        </p:nvSpPr>
        <p:spPr>
          <a:xfrm rot="16200000" flipV="1">
            <a:off x="3214689" y="-785813"/>
            <a:ext cx="5143500" cy="6715125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 rot="16200000">
            <a:off x="821533" y="-821532"/>
            <a:ext cx="5143500" cy="6786563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Ordenar"/>
          <p:cNvSpPr/>
          <p:nvPr/>
        </p:nvSpPr>
        <p:spPr>
          <a:xfrm>
            <a:off x="2123728" y="0"/>
            <a:ext cx="4948590" cy="5143500"/>
          </a:xfrm>
          <a:prstGeom prst="flowChartSor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>
    <p:sndAc>
      <p:stSnd>
        <p:snd r:embed="rId2" name="Candilejas - George Zamfi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5" grpId="0" animBg="1"/>
      <p:bldP spid="5" grpId="1" animBg="1"/>
      <p:bldP spid="10" grpId="0" animBg="1"/>
      <p:bldP spid="8" grpId="0" animBg="1"/>
      <p:bldP spid="8" grpId="1" animBg="1"/>
      <p:bldP spid="4" grpId="0" animBg="1"/>
      <p:bldP spid="4" grpId="1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E43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626" name="Picture 2" descr="E:\PPS  EXCLUSIVOS\- Que importa\Imágenes\2 - USA_Parks_Autumn_Bridges_Rivers_Central_Park_New_609709_1280x7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4288"/>
            <a:ext cx="9150350" cy="5157788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Que importa\Imágenes\Ireland_Coast_Sunrises_and_sunsets_Donegal_Clouds_605283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91880" y="627534"/>
            <a:ext cx="48965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Tarde que temprano perdemos la guerra contra el tiempo …</a:t>
            </a:r>
            <a:endParaRPr lang="es-ES" sz="2800" b="1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1" name="Picture 3" descr="E:\PPS  EXCLUSIVOS\- Que importa\Imágenes\Ireland_Coast_Pollan_Bay_Clouds_From_above_608086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5"/>
            <a:ext cx="9144000" cy="514667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915566"/>
            <a:ext cx="5688633" cy="2749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Nuestra juventud se nos escapa del cuerpo y la gravedad fuerte y descarada se toma todo aquello que cuidadosamente nos hemos esforzado por mantener en su lugar</a:t>
            </a:r>
            <a:endParaRPr lang="es-ES" sz="2800" b="1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DF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E:\PPS  EXCLUSIVOS\- Que importa\Imágenes\shutterstock_11869019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64088" y="195486"/>
            <a:ext cx="338437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462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Ya no hay cremas ni pomadas que borren las marcas de tantas risas, penas, trasnochos y enojos de nuestro semblante …</a:t>
            </a:r>
            <a:endParaRPr lang="es-ES" sz="2800" b="1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63500">
                  <a:srgbClr val="4623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5603" name="Picture 3" descr="E:\PPS  EXCLUSIVOS\- Que importa\Imágenes\R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267494"/>
            <a:ext cx="46085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5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Tomamos vitaminas, colágeno, limón, jengibre, vinagre de manzana, miel y omega 3 y cuanta fórmula hechicera se nos atraviese</a:t>
            </a:r>
            <a:endParaRPr lang="es-ES" sz="2800" b="1" dirty="0">
              <a:ln>
                <a:solidFill>
                  <a:srgbClr val="58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AC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AC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0000"/>
              </a:solidFill>
            </a:endParaRPr>
          </a:p>
        </p:txBody>
      </p:sp>
      <p:pic>
        <p:nvPicPr>
          <p:cNvPr id="2054" name="Picture 6" descr="E:\PPS  EXCLUSIVOS\- Que importa\Imágenes\7 - Japan_Mountains_Autumn_Mount_Fuji_Trees_Branches_597829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813" cy="5168900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68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E:\PPS  EXCLUSIVOS\- Que importa\Imágenes\8 - a6b7b3452be096b2395ffa6c8b7e65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3968" y="267494"/>
            <a:ext cx="4536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chemeClr val="tx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Sudamos cuando hace frío y el sueño nos desvela …</a:t>
            </a:r>
            <a:endParaRPr lang="es-ES" sz="28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63500">
                  <a:schemeClr val="tx2">
                    <a:lumMod val="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Ordenar"/>
          <p:cNvSpPr/>
          <p:nvPr/>
        </p:nvSpPr>
        <p:spPr>
          <a:xfrm rot="16200000">
            <a:off x="2141730" y="1041580"/>
            <a:ext cx="1620180" cy="3240360"/>
          </a:xfrm>
          <a:prstGeom prst="flowChartSor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rdenar"/>
          <p:cNvSpPr/>
          <p:nvPr/>
        </p:nvSpPr>
        <p:spPr>
          <a:xfrm rot="16200000">
            <a:off x="5445097" y="978573"/>
            <a:ext cx="1566174" cy="3168352"/>
          </a:xfrm>
          <a:prstGeom prst="flowChartSor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rdenar"/>
          <p:cNvSpPr/>
          <p:nvPr/>
        </p:nvSpPr>
        <p:spPr>
          <a:xfrm>
            <a:off x="3419872" y="36004"/>
            <a:ext cx="2232248" cy="2679762"/>
          </a:xfrm>
          <a:prstGeom prst="flowChartSort">
            <a:avLst/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rdenar"/>
          <p:cNvSpPr/>
          <p:nvPr/>
        </p:nvSpPr>
        <p:spPr>
          <a:xfrm>
            <a:off x="3563888" y="2283718"/>
            <a:ext cx="2160240" cy="2859782"/>
          </a:xfrm>
          <a:prstGeom prst="flowChartSort">
            <a:avLst/>
          </a:prstGeom>
          <a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rdenar"/>
          <p:cNvSpPr/>
          <p:nvPr/>
        </p:nvSpPr>
        <p:spPr>
          <a:xfrm rot="2696477">
            <a:off x="4693572" y="491837"/>
            <a:ext cx="2204000" cy="2476793"/>
          </a:xfrm>
          <a:prstGeom prst="flowChartSort">
            <a:avLst/>
          </a:prstGeom>
          <a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rdenar"/>
          <p:cNvSpPr/>
          <p:nvPr/>
        </p:nvSpPr>
        <p:spPr>
          <a:xfrm rot="7948391">
            <a:off x="4943527" y="1809244"/>
            <a:ext cx="1553849" cy="2840775"/>
          </a:xfrm>
          <a:prstGeom prst="flowChartSort">
            <a:avLst/>
          </a:prstGeom>
          <a:blipFill>
            <a:blip r:embed="rId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rdenar"/>
          <p:cNvSpPr/>
          <p:nvPr/>
        </p:nvSpPr>
        <p:spPr>
          <a:xfrm rot="18965549">
            <a:off x="2157414" y="495261"/>
            <a:ext cx="2248237" cy="2506327"/>
          </a:xfrm>
          <a:prstGeom prst="flowChartSort">
            <a:avLst/>
          </a:prstGeom>
          <a:blipFill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rdenar"/>
          <p:cNvSpPr/>
          <p:nvPr/>
        </p:nvSpPr>
        <p:spPr>
          <a:xfrm rot="13520164">
            <a:off x="2611374" y="1881793"/>
            <a:ext cx="1659146" cy="2916176"/>
          </a:xfrm>
          <a:prstGeom prst="flowChartSort">
            <a:avLst/>
          </a:prstGeom>
          <a:blipFill>
            <a:blip r:embed="rId10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xit" presetSubtype="6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9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5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E:\PPS  EXCLUSIVOS\- Que importa\Imágenes\mueble-zapatero-1080x6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1635646"/>
            <a:ext cx="33478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462300"/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día nos damos cuenta que no hay tacón cómodo,</a:t>
            </a:r>
            <a:endParaRPr lang="es-ES" sz="2800" b="1" dirty="0">
              <a:ln>
                <a:solidFill>
                  <a:srgbClr val="462300"/>
                </a:solidFill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2533" name="Picture 5" descr="E:\PPS  EXCLUSIVOS\- Que importa\Imágenes\Prebyacoutie-2-1024x6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868144" y="267494"/>
            <a:ext cx="30963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no vemos sin gafas y las raíces de nuestras </a:t>
            </a: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canas crecen </a:t>
            </a: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 piedad …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E:\PPS  EXCLUSIVOS\- Que importa\Imágenes\Germany_Autumn_Coast_Seehausen_Trees_Foliage_Bench_598645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19872" y="3507854"/>
            <a:ext cx="50405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2E17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nuestra cintura se va emparejando y nuestras rodillas se van redondeando …</a:t>
            </a:r>
            <a:endParaRPr lang="es-ES" sz="2800" b="1" dirty="0">
              <a:solidFill>
                <a:schemeClr val="bg1"/>
              </a:solidFill>
              <a:effectLst>
                <a:glow rad="63500">
                  <a:srgbClr val="2E17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Extracto"/>
          <p:cNvSpPr/>
          <p:nvPr/>
        </p:nvSpPr>
        <p:spPr>
          <a:xfrm>
            <a:off x="0" y="1851670"/>
            <a:ext cx="9144000" cy="3291830"/>
          </a:xfrm>
          <a:prstGeom prst="flowChartExtract">
            <a:avLst/>
          </a:prstGeom>
          <a:solidFill>
            <a:srgbClr val="6C5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>
            <a:off x="0" y="0"/>
            <a:ext cx="9144000" cy="3291830"/>
          </a:xfrm>
          <a:prstGeom prst="flowChartMerge">
            <a:avLst/>
          </a:prstGeom>
          <a:solidFill>
            <a:srgbClr val="6C5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3926210" y="-74290"/>
            <a:ext cx="5143500" cy="5292080"/>
          </a:xfrm>
          <a:prstGeom prst="flowChartMerge">
            <a:avLst/>
          </a:prstGeom>
          <a:solidFill>
            <a:srgbClr val="6C5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xtracto"/>
          <p:cNvSpPr/>
          <p:nvPr/>
        </p:nvSpPr>
        <p:spPr>
          <a:xfrm rot="5400000">
            <a:off x="110294" y="-110294"/>
            <a:ext cx="5143500" cy="5364088"/>
          </a:xfrm>
          <a:prstGeom prst="flowChartExtract">
            <a:avLst/>
          </a:prstGeom>
          <a:solidFill>
            <a:srgbClr val="6C500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Que importa\Imágenes\Forests_Rivers_Bridges_Stones_60697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solidFill>
            <a:srgbClr val="001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solidFill>
            <a:srgbClr val="001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solidFill>
            <a:srgbClr val="001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solidFill>
            <a:srgbClr val="001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8B3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Que importa\Imágenes\hero_melasma_gravidico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694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3651870"/>
            <a:ext cx="53285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E1700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día, nos cansamos de imitar en el espejo, a aquella joven que fuimos …</a:t>
            </a:r>
            <a:endParaRPr lang="es-ES" sz="2800" b="1" dirty="0">
              <a:ln>
                <a:solidFill>
                  <a:srgbClr val="2E1700"/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9460" name="Picture 4" descr="E:\PPS  EXCLUSIVOS\- Que importa\Imágenes\1384905-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771800" y="3579862"/>
            <a:ext cx="619268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b="1" dirty="0" smtClean="0">
                <a:solidFill>
                  <a:srgbClr val="2E1700"/>
                </a:solidFill>
                <a:effectLst>
                  <a:glow rad="63500">
                    <a:srgbClr val="2E17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Nos miramos de frente, sin luz cálida ni sombras y por fin aceptamos que hemos vivido más vida de la que nos queda …</a:t>
            </a:r>
            <a:endParaRPr lang="es-ES" sz="2600" b="1" dirty="0">
              <a:solidFill>
                <a:srgbClr val="2E1700"/>
              </a:solidFill>
              <a:effectLst>
                <a:glow rad="63500">
                  <a:srgbClr val="2E17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69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1" name="Picture 3" descr="E:\PPS  EXCLUSIVOS\- Que importa\Imágenes\USA_Coast_Sunrises_and_sunsets_Malibu_Beach_605405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627534"/>
            <a:ext cx="43204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que bello que ha sido haberlo vivido y sentido</a:t>
            </a:r>
            <a:endParaRPr lang="es-ES" sz="2800" b="1" dirty="0"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2" name="Picture 4" descr="E:\PPS  EXCLUSIVOS\- Que importa\Imágenes\16 - Ireland_Lake_Houses_Mountains_Sunrises_and_sunsets_608315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98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499992" y="3579862"/>
            <a:ext cx="40324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Haber dado tanto amor como haberlo recibido …</a:t>
            </a:r>
            <a:endParaRPr lang="es-ES" sz="2800" b="1" dirty="0">
              <a:solidFill>
                <a:schemeClr val="bg1"/>
              </a:solidFill>
              <a:effectLst>
                <a:glow rad="63500">
                  <a:schemeClr val="accent3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4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27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Que importa\Imágenes\17 - Singapore_Marinas_Evening_Sunrises_and_sunsets_608973_1280x71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113"/>
            <a:ext cx="9137650" cy="513238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555526"/>
            <a:ext cx="43924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2E17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Adquirir la experiencia y aprender de paciencia …</a:t>
            </a:r>
            <a:endParaRPr lang="es-ES" sz="2800" b="1" dirty="0">
              <a:solidFill>
                <a:schemeClr val="bg1"/>
              </a:solidFill>
              <a:effectLst>
                <a:glow rad="63500">
                  <a:srgbClr val="2E17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66534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66534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Que importa\Imágenes\18 - f76afae997af3f04a9a8d123b3950b3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9144000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95736" y="1563638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2E17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importa si ganó la gravedad …</a:t>
            </a:r>
            <a:endParaRPr lang="es-ES" sz="2800" b="1" dirty="0">
              <a:solidFill>
                <a:schemeClr val="bg1"/>
              </a:solidFill>
              <a:effectLst>
                <a:glow rad="63500">
                  <a:srgbClr val="2E17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0" name="Picture 2" descr="E:\PPS  EXCLUSIVOS\- Que importa\Imágenes\19 - matéria-lsx-2-1024x5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915566"/>
            <a:ext cx="40324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perdimos la guerra contra las arrugas …</a:t>
            </a:r>
            <a:endParaRPr lang="es-ES" sz="2800" b="1" dirty="0">
              <a:solidFill>
                <a:schemeClr val="bg1"/>
              </a:solidFill>
              <a:effectLst>
                <a:glow rad="63500">
                  <a:schemeClr val="tx1">
                    <a:lumMod val="85000"/>
                    <a:lumOff val="1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19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Que importa\Imágenes\Russia_Autumn_Lake_Mountains_Forests_Jack_London_600618_1280x85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75"/>
            <a:ext cx="9150350" cy="515937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483518"/>
            <a:ext cx="36005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nos cansamos de hundir el estómago …</a:t>
            </a:r>
            <a:endParaRPr lang="es-ES" sz="2800" b="1" dirty="0">
              <a:solidFill>
                <a:schemeClr val="bg1"/>
              </a:solidFill>
              <a:effectLst>
                <a:glow rad="63500">
                  <a:schemeClr val="tx2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075" name="Picture 3" descr="E:\PPS  EXCLUSIVOS\- Que importa\Imágenes\21 - 875110_8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283968" y="3507854"/>
            <a:ext cx="34563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290F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sacar el pecho y las pompas …</a:t>
            </a:r>
            <a:endParaRPr lang="es-ES" sz="2800" b="1" dirty="0">
              <a:solidFill>
                <a:srgbClr val="290F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Que importa\Imágenes\22 - United_Kingdom_Parks_Autumn_Waddesdon_Manor_park_607951_1280x92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C7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CC99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26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CC99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C5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CC9900"/>
              </a:solidFill>
            </a:endParaRP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4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Que importa\Imágenes\23 - Vietnam_Parks_Stones_Golf_Insel_Phu_Quoc_Lawn_606066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134474" cy="513397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87824" y="483518"/>
            <a:ext cx="41666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32450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importa, si la belleza ya sale del alma …</a:t>
            </a:r>
            <a:endParaRPr lang="es-ES" sz="2800" b="1" dirty="0">
              <a:solidFill>
                <a:schemeClr val="bg1"/>
              </a:solidFill>
              <a:effectLst>
                <a:glow rad="63500">
                  <a:srgbClr val="32450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124" name="Picture 4" descr="E:\PPS  EXCLUSIVOS\- Que importa\Imágenes\24 - Germany_Berlin_Parks_Tagetes_Lawn_Shrubs_Trees_590400_1280x85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167813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 flipH="1">
            <a:off x="899590" y="3219822"/>
            <a:ext cx="460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3C530D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Si, esa belleza es infinita y llenita de amor y perdón …</a:t>
            </a:r>
            <a:endParaRPr lang="es-ES" sz="2800" b="1" dirty="0">
              <a:solidFill>
                <a:schemeClr val="bg1"/>
              </a:solidFill>
              <a:effectLst>
                <a:glow rad="63500">
                  <a:srgbClr val="3C530D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3E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Que importa\Imágenes\25 - Canada_Parks_Houses_Stanley_Park_Vancouver_Shrubs_570553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95736" y="3795886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3C530D"/>
                </a:solidFill>
                <a:effectLst>
                  <a:glow rad="63500">
                    <a:srgbClr val="7A973F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importa que vamos </a:t>
            </a:r>
            <a:r>
              <a:rPr lang="es-ES" sz="2800" b="1" dirty="0" err="1" smtClean="0">
                <a:solidFill>
                  <a:srgbClr val="3C530D"/>
                </a:solidFill>
                <a:effectLst>
                  <a:glow rad="63500">
                    <a:srgbClr val="7A973F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</a:t>
            </a:r>
            <a:r>
              <a:rPr lang="es-ES" sz="2800" b="1" dirty="0" smtClean="0">
                <a:solidFill>
                  <a:srgbClr val="3C530D"/>
                </a:solidFill>
                <a:effectLst>
                  <a:glow rad="63500">
                    <a:srgbClr val="7A973F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viejas …</a:t>
            </a:r>
            <a:endParaRPr lang="es-ES" sz="2800" b="1" dirty="0">
              <a:solidFill>
                <a:srgbClr val="3C530D"/>
              </a:solidFill>
              <a:effectLst>
                <a:glow rad="63500">
                  <a:srgbClr val="7A973F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5363" name="Picture 3" descr="E:\PPS  EXCLUSIVOS\- Que importa\Imágenes\26 - Japan_Parks_Pond_Garden_in_the_Hokkaido_University_553620_1280x89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355976" y="3579862"/>
            <a:ext cx="4104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290F01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las hay más jóvenes y más bellas … </a:t>
            </a:r>
            <a:endParaRPr lang="es-ES" sz="2800" b="1" dirty="0">
              <a:solidFill>
                <a:schemeClr val="bg1"/>
              </a:solidFill>
              <a:effectLst>
                <a:glow rad="63500">
                  <a:srgbClr val="290F01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38" name="Picture 2" descr="E:\PPS  EXCLUSIVOS\- Que importa\Imágenes\camino-de-piedras-en-jardin-scaled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3435846"/>
            <a:ext cx="51125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54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importa si tenemos la vida y cada experiencia nos pinta de sabiduría …</a:t>
            </a:r>
            <a:endParaRPr lang="es-ES" sz="2800" b="1" dirty="0">
              <a:ln>
                <a:solidFill>
                  <a:srgbClr val="54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B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192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69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46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5" name="Picture 3" descr="E:\PPS  EXCLUSIVOS\- Que importa\Imágenes\28 - Lake_Stones_Forests_Sunrises_and_sunsets_USA_600473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4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Imágenes\MADRE\composicion madre e hij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71800" y="339502"/>
            <a:ext cx="5904656" cy="1887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58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honor haber sido y continuar siendo madres, esposas, novias,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58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             amantes, hermanas.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58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                abuelas y amigas …</a:t>
            </a:r>
            <a:endParaRPr lang="es-ES" sz="2800" b="1" dirty="0">
              <a:solidFill>
                <a:schemeClr val="bg1"/>
              </a:solidFill>
              <a:effectLst>
                <a:glow rad="63500">
                  <a:srgbClr val="58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4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800000"/>
          </a:solid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Que importa\Imágenes\fotografia-pareja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87824" y="771550"/>
            <a:ext cx="5832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aun nos queda mucho amor por vivir y llega sin exigir ni pedir …</a:t>
            </a:r>
            <a:endParaRPr lang="es-ES" sz="2800" b="1" dirty="0">
              <a:ln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2" name="Picture 4" descr="E:\PPS  EXCLUSIVOS\- Que importa\Imágenes\31 - Rivers_Sky_Birds_Night_49074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3795886"/>
            <a:ext cx="60486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maravillosa es esta etapa de ser como somos, de amarnos tal cual …</a:t>
            </a:r>
            <a:endParaRPr lang="es-ES" sz="2800" b="1" dirty="0">
              <a:solidFill>
                <a:schemeClr val="bg1"/>
              </a:solidFill>
              <a:effectLst>
                <a:glow rad="63500">
                  <a:schemeClr val="accent1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9" presetClass="entr" presetSubtype="0" accel="10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4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68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Que importa\Imágenes\Sea_Sunrises_and_sunsets_Stones_Horizon_603870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627534"/>
            <a:ext cx="5544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lindo es seguir adelante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todo lo vivido y aprendido …</a:t>
            </a:r>
            <a:endParaRPr lang="es-ES" sz="2800" b="1" dirty="0">
              <a:solidFill>
                <a:schemeClr val="bg1"/>
              </a:solidFill>
              <a:effectLst>
                <a:glow rad="63500">
                  <a:schemeClr val="tx2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026" name="Picture 2" descr="E:\PPS  EXCLUSIVOS\- Que importa\Imágenes\34 - Japan_Parks_Pond_Pagodas_48806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796136" y="483518"/>
            <a:ext cx="2808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Piensa y actúa en positivo desde el amor …</a:t>
            </a:r>
            <a:endParaRPr lang="es-ES" sz="28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63500">
                  <a:schemeClr val="accent6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4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71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Que importa\Imágenes\34 - Netherlands_Evening_Houses_Bridges_Zaanse_Schans_606373_1280x65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7" name="6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7B8678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7B8678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7B8678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7B8678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3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F61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E:\PPS  EXCLUSIVOS\- Que importa\Imágenes\9f005395.gi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059832" y="987574"/>
            <a:ext cx="1981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Febrero 2022</a:t>
            </a:r>
            <a:endParaRPr lang="es-ES" sz="24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691680" y="1635646"/>
            <a:ext cx="2952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</a:t>
            </a:r>
            <a:r>
              <a:rPr lang="es-ES" sz="2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Candilejas</a:t>
            </a:r>
          </a:p>
          <a:p>
            <a:r>
              <a:rPr lang="es-ES" sz="2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George </a:t>
            </a:r>
            <a:r>
              <a:rPr lang="es-ES" sz="2400" b="1" dirty="0" err="1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Zamfir</a:t>
            </a:r>
            <a:endParaRPr lang="es-ES" sz="24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051720" y="3147814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Autora: Elisa </a:t>
            </a:r>
            <a:r>
              <a:rPr lang="es-ES" sz="2400" b="1" dirty="0" err="1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Dapena</a:t>
            </a:r>
            <a:r>
              <a:rPr lang="es-ES" sz="2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Cruz</a:t>
            </a:r>
            <a:endParaRPr lang="es-ES" sz="24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6" name="19 Grupo"/>
          <p:cNvGrpSpPr/>
          <p:nvPr/>
        </p:nvGrpSpPr>
        <p:grpSpPr>
          <a:xfrm>
            <a:off x="6732239" y="3147815"/>
            <a:ext cx="1152129" cy="1490680"/>
            <a:chOff x="3000235" y="2847045"/>
            <a:chExt cx="1439002" cy="1227020"/>
          </a:xfrm>
        </p:grpSpPr>
        <p:sp>
          <p:nvSpPr>
            <p:cNvPr id="7" name="20 CuadroTexto"/>
            <p:cNvSpPr txBox="1"/>
            <p:nvPr/>
          </p:nvSpPr>
          <p:spPr>
            <a:xfrm>
              <a:off x="3000236" y="3795392"/>
              <a:ext cx="1439001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b="1" dirty="0" smtClean="0">
                  <a:ln w="6350">
                    <a:solidFill>
                      <a:schemeClr val="tx2">
                        <a:lumMod val="40000"/>
                        <a:lumOff val="60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  <a:endParaRPr lang="es-ES" sz="1600" b="1" dirty="0">
                <a:ln w="6350"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0" name="19 Rectángulo"/>
          <p:cNvSpPr/>
          <p:nvPr/>
        </p:nvSpPr>
        <p:spPr>
          <a:xfrm>
            <a:off x="-21704" y="72004"/>
            <a:ext cx="9144000" cy="5143500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6C64A4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6 Franja diagonal"/>
          <p:cNvSpPr/>
          <p:nvPr/>
        </p:nvSpPr>
        <p:spPr>
          <a:xfrm rot="5400000" flipH="1" flipV="1">
            <a:off x="978421" y="-928121"/>
            <a:ext cx="2571750" cy="4572000"/>
          </a:xfrm>
          <a:prstGeom prst="diagStripe">
            <a:avLst>
              <a:gd name="adj" fmla="val 82881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6C64A4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</a:grad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 Franja diagonal"/>
          <p:cNvSpPr/>
          <p:nvPr/>
        </p:nvSpPr>
        <p:spPr>
          <a:xfrm rot="16200000" flipV="1">
            <a:off x="5550421" y="-928121"/>
            <a:ext cx="2571750" cy="4572000"/>
          </a:xfrm>
          <a:prstGeom prst="diagStripe">
            <a:avLst>
              <a:gd name="adj" fmla="val 84244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6C64A4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</a:grad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rot="5400000" flipH="1">
            <a:off x="1014426" y="1607628"/>
            <a:ext cx="2499742" cy="4572002"/>
          </a:xfrm>
          <a:prstGeom prst="diagStripe">
            <a:avLst>
              <a:gd name="adj" fmla="val 84246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6C64A4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</a:grad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flipV="1">
            <a:off x="4550296" y="2571752"/>
            <a:ext cx="4572000" cy="2571748"/>
          </a:xfrm>
          <a:prstGeom prst="diagStripe">
            <a:avLst>
              <a:gd name="adj" fmla="val 83688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6C64A4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</a:grad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1 Franja diagonal"/>
          <p:cNvSpPr/>
          <p:nvPr/>
        </p:nvSpPr>
        <p:spPr>
          <a:xfrm flipH="1">
            <a:off x="4550296" y="2643757"/>
            <a:ext cx="4572000" cy="2571748"/>
          </a:xfrm>
          <a:prstGeom prst="diagStripe">
            <a:avLst>
              <a:gd name="adj" fmla="val 81669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6C64A4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</a:grad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5 Franja diagonal"/>
          <p:cNvSpPr/>
          <p:nvPr/>
        </p:nvSpPr>
        <p:spPr>
          <a:xfrm>
            <a:off x="0" y="2571753"/>
            <a:ext cx="4572000" cy="2571748"/>
          </a:xfrm>
          <a:prstGeom prst="diagStripe">
            <a:avLst>
              <a:gd name="adj" fmla="val 81670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6C64A4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</a:grad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9 Franja diagonal"/>
          <p:cNvSpPr/>
          <p:nvPr/>
        </p:nvSpPr>
        <p:spPr>
          <a:xfrm rot="5400000">
            <a:off x="978421" y="-928121"/>
            <a:ext cx="2571750" cy="4572000"/>
          </a:xfrm>
          <a:prstGeom prst="diagStripe">
            <a:avLst>
              <a:gd name="adj" fmla="val 83336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6C64A4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</a:grad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10 Franja diagonal"/>
          <p:cNvSpPr/>
          <p:nvPr/>
        </p:nvSpPr>
        <p:spPr>
          <a:xfrm rot="10800000" flipH="1" flipV="1">
            <a:off x="4550296" y="72004"/>
            <a:ext cx="4572000" cy="2571750"/>
          </a:xfrm>
          <a:prstGeom prst="diagStripe">
            <a:avLst>
              <a:gd name="adj" fmla="val 82427"/>
            </a:avLst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6C64A4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</a:grad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4" dur="4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2155</TotalTime>
  <Words>405</Words>
  <Application>Microsoft Office PowerPoint</Application>
  <PresentationFormat>Presentación en pantalla (16:9)</PresentationFormat>
  <Paragraphs>41</Paragraphs>
  <Slides>25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3" baseType="lpstr">
      <vt:lpstr>Arial</vt:lpstr>
      <vt:lpstr>Reed of Love</vt:lpstr>
      <vt:lpstr>Calibri</vt:lpstr>
      <vt:lpstr>Kristen ITC</vt:lpstr>
      <vt:lpstr>Harrington</vt:lpstr>
      <vt:lpstr>Brock Script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147</cp:revision>
  <dcterms:created xsi:type="dcterms:W3CDTF">2022-01-17T17:49:50Z</dcterms:created>
  <dcterms:modified xsi:type="dcterms:W3CDTF">2022-02-06T23:40:38Z</dcterms:modified>
</cp:coreProperties>
</file>