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7" r:id="rId3"/>
    <p:sldId id="317" r:id="rId4"/>
    <p:sldId id="287" r:id="rId5"/>
    <p:sldId id="285" r:id="rId6"/>
    <p:sldId id="306" r:id="rId7"/>
    <p:sldId id="314" r:id="rId8"/>
    <p:sldId id="313" r:id="rId9"/>
    <p:sldId id="312" r:id="rId10"/>
    <p:sldId id="311" r:id="rId11"/>
    <p:sldId id="310" r:id="rId12"/>
    <p:sldId id="309" r:id="rId13"/>
    <p:sldId id="302" r:id="rId14"/>
    <p:sldId id="308" r:id="rId15"/>
    <p:sldId id="307" r:id="rId16"/>
    <p:sldId id="301" r:id="rId17"/>
    <p:sldId id="299" r:id="rId18"/>
    <p:sldId id="300" r:id="rId19"/>
    <p:sldId id="294" r:id="rId20"/>
    <p:sldId id="298" r:id="rId21"/>
    <p:sldId id="297" r:id="rId22"/>
    <p:sldId id="296" r:id="rId23"/>
    <p:sldId id="295" r:id="rId24"/>
    <p:sldId id="293" r:id="rId25"/>
    <p:sldId id="292" r:id="rId26"/>
    <p:sldId id="291" r:id="rId27"/>
    <p:sldId id="290" r:id="rId28"/>
    <p:sldId id="286" r:id="rId29"/>
    <p:sldId id="315" r:id="rId30"/>
    <p:sldId id="316"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xrGfgBbzI+Nzc0VbXwr3g" hashData="7+e6+K8Bp6U0EoYG3chsYM2nTh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8E38"/>
    <a:srgbClr val="FFE28F"/>
    <a:srgbClr val="F9D3A1"/>
    <a:srgbClr val="F0CDAA"/>
    <a:srgbClr val="663300"/>
    <a:srgbClr val="F4E8DC"/>
    <a:srgbClr val="D7CC89"/>
    <a:srgbClr val="E0C0A0"/>
    <a:srgbClr val="FFE8B9"/>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29" autoAdjust="0"/>
    <p:restoredTop sz="97691" autoAdjust="0"/>
  </p:normalViewPr>
  <p:slideViewPr>
    <p:cSldViewPr>
      <p:cViewPr>
        <p:scale>
          <a:sx n="70" d="100"/>
          <a:sy n="70" d="100"/>
        </p:scale>
        <p:origin x="-534" y="-14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87E7257-CD60-4443-8D36-48130AB1D94C}" type="datetimeFigureOut">
              <a:rPr lang="es-ES" smtClean="0"/>
              <a:pPr/>
              <a:t>31/01/2013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4A8061-ADAB-4660-AD17-BDD4A5F44F0D}" type="slidenum">
              <a:rPr lang="es-ES" smtClean="0"/>
              <a:pPr/>
              <a:t>‹Nº›</a:t>
            </a:fld>
            <a:endParaRPr lang="es-ES"/>
          </a:p>
        </p:txBody>
      </p:sp>
    </p:spTree>
  </p:cSld>
  <p:clrMapOvr>
    <a:masterClrMapping/>
  </p:clrMapOvr>
  <p:transition spd="slow" advTm="18000">
    <p:strips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2F9490C-1304-4934-BC7C-CF02768E800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7E7257-CD60-4443-8D36-48130AB1D94C}" type="datetimeFigureOut">
              <a:rPr lang="es-ES" smtClean="0"/>
              <a:pPr/>
              <a:t>31/01/2013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4A8061-ADAB-4660-AD17-BDD4A5F44F0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strips dir="l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96129AC-3514-4F91-A1E0-C5EAAB23F19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6.png"/><Relationship Id="rId7" Type="http://schemas.openxmlformats.org/officeDocument/2006/relationships/image" Target="../media/image3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4E8DC"/>
          </a:solidFill>
        </p:spPr>
        <p:txBody>
          <a:bodyPr/>
          <a:lstStyle/>
          <a:p>
            <a:endParaRPr lang="es-ES" dirty="0"/>
          </a:p>
        </p:txBody>
      </p:sp>
      <p:pic>
        <p:nvPicPr>
          <p:cNvPr id="4" name="3 Imagen" descr="d190a162.png"/>
          <p:cNvPicPr>
            <a:picLocks noChangeAspect="1"/>
          </p:cNvPicPr>
          <p:nvPr/>
        </p:nvPicPr>
        <p:blipFill>
          <a:blip r:embed="rId3">
            <a:duotone>
              <a:prstClr val="black"/>
              <a:schemeClr val="accent6">
                <a:tint val="45000"/>
                <a:satMod val="400000"/>
              </a:schemeClr>
            </a:duotone>
          </a:blip>
          <a:stretch>
            <a:fillRect/>
          </a:stretch>
        </p:blipFill>
        <p:spPr>
          <a:xfrm>
            <a:off x="0" y="0"/>
            <a:ext cx="9144000" cy="6858000"/>
          </a:xfrm>
          <a:prstGeom prst="rect">
            <a:avLst/>
          </a:prstGeom>
        </p:spPr>
      </p:pic>
      <p:pic>
        <p:nvPicPr>
          <p:cNvPr id="28676" name="Picture 4" descr="http://2.bp.blogspot.com/-cb5dY2nSFmY/T4lnbKd_bSI/AAAAAAAAAU8/b2Odlyg6XbM/s1600/mar-azul.png"/>
          <p:cNvPicPr>
            <a:picLocks noChangeAspect="1" noChangeArrowheads="1"/>
          </p:cNvPicPr>
          <p:nvPr/>
        </p:nvPicPr>
        <p:blipFill>
          <a:blip r:embed="rId4">
            <a:duotone>
              <a:prstClr val="black"/>
              <a:schemeClr val="accent6">
                <a:tint val="45000"/>
                <a:satMod val="400000"/>
              </a:schemeClr>
            </a:duotone>
            <a:lum contrast="20000"/>
          </a:blip>
          <a:srcRect/>
          <a:stretch>
            <a:fillRect/>
          </a:stretch>
        </p:blipFill>
        <p:spPr bwMode="auto">
          <a:xfrm>
            <a:off x="428596" y="642918"/>
            <a:ext cx="8286775" cy="6215082"/>
          </a:xfrm>
          <a:prstGeom prst="ellipse">
            <a:avLst/>
          </a:prstGeom>
          <a:noFill/>
          <a:effectLst>
            <a:softEdge rad="635000"/>
          </a:effectLst>
        </p:spPr>
      </p:pic>
      <p:pic>
        <p:nvPicPr>
          <p:cNvPr id="30738" name="Picture 18" descr="Your generated text image"/>
          <p:cNvPicPr>
            <a:picLocks noChangeAspect="1" noChangeArrowheads="1" noCrop="1"/>
          </p:cNvPicPr>
          <p:nvPr/>
        </p:nvPicPr>
        <p:blipFill>
          <a:blip r:embed="rId5">
            <a:lum contrast="20000"/>
          </a:blip>
          <a:srcRect/>
          <a:stretch>
            <a:fillRect/>
          </a:stretch>
        </p:blipFill>
        <p:spPr bwMode="auto">
          <a:xfrm>
            <a:off x="2500298" y="1428736"/>
            <a:ext cx="1514475" cy="838201"/>
          </a:xfrm>
          <a:prstGeom prst="rect">
            <a:avLst/>
          </a:prstGeom>
          <a:noFill/>
          <a:effectLst>
            <a:softEdge rad="31750"/>
          </a:effectLst>
        </p:spPr>
      </p:pic>
      <p:pic>
        <p:nvPicPr>
          <p:cNvPr id="30740" name="Picture 20" descr="Your generated text image"/>
          <p:cNvPicPr>
            <a:picLocks noChangeAspect="1" noChangeArrowheads="1" noCrop="1"/>
          </p:cNvPicPr>
          <p:nvPr/>
        </p:nvPicPr>
        <p:blipFill>
          <a:blip r:embed="rId6">
            <a:lum contrast="20000"/>
          </a:blip>
          <a:srcRect/>
          <a:stretch>
            <a:fillRect/>
          </a:stretch>
        </p:blipFill>
        <p:spPr bwMode="auto">
          <a:xfrm>
            <a:off x="4429124" y="1428736"/>
            <a:ext cx="904875" cy="838201"/>
          </a:xfrm>
          <a:prstGeom prst="rect">
            <a:avLst/>
          </a:prstGeom>
          <a:noFill/>
          <a:effectLst>
            <a:softEdge rad="31750"/>
          </a:effectLst>
        </p:spPr>
      </p:pic>
      <p:pic>
        <p:nvPicPr>
          <p:cNvPr id="30742" name="Picture 22" descr="Your generated text image"/>
          <p:cNvPicPr>
            <a:picLocks noChangeAspect="1" noChangeArrowheads="1" noCrop="1"/>
          </p:cNvPicPr>
          <p:nvPr/>
        </p:nvPicPr>
        <p:blipFill>
          <a:blip r:embed="rId7">
            <a:lum contrast="20000"/>
          </a:blip>
          <a:srcRect/>
          <a:stretch>
            <a:fillRect/>
          </a:stretch>
        </p:blipFill>
        <p:spPr bwMode="auto">
          <a:xfrm>
            <a:off x="6072198" y="1428736"/>
            <a:ext cx="942975" cy="838201"/>
          </a:xfrm>
          <a:prstGeom prst="rect">
            <a:avLst/>
          </a:prstGeom>
          <a:noFill/>
          <a:effectLst>
            <a:softEdge rad="31750"/>
          </a:effectLst>
        </p:spPr>
      </p:pic>
      <p:pic>
        <p:nvPicPr>
          <p:cNvPr id="30744" name="Picture 24" descr="Your generated text image"/>
          <p:cNvPicPr>
            <a:picLocks noChangeAspect="1" noChangeArrowheads="1" noCrop="1"/>
          </p:cNvPicPr>
          <p:nvPr/>
        </p:nvPicPr>
        <p:blipFill>
          <a:blip r:embed="rId8">
            <a:lum contrast="20000"/>
          </a:blip>
          <a:srcRect/>
          <a:stretch>
            <a:fillRect/>
          </a:stretch>
        </p:blipFill>
        <p:spPr bwMode="auto">
          <a:xfrm>
            <a:off x="2928926" y="2571744"/>
            <a:ext cx="3076575" cy="857251"/>
          </a:xfrm>
          <a:prstGeom prst="rect">
            <a:avLst/>
          </a:prstGeom>
          <a:noFill/>
          <a:effectLst>
            <a:softEdge rad="31750"/>
          </a:effectLst>
        </p:spPr>
      </p:pic>
      <p:pic>
        <p:nvPicPr>
          <p:cNvPr id="30746" name="Picture 26" descr="Your generated text image"/>
          <p:cNvPicPr>
            <a:picLocks noChangeAspect="1" noChangeArrowheads="1" noCrop="1"/>
          </p:cNvPicPr>
          <p:nvPr/>
        </p:nvPicPr>
        <p:blipFill>
          <a:blip r:embed="rId9">
            <a:lum contrast="20000"/>
          </a:blip>
          <a:srcRect/>
          <a:stretch>
            <a:fillRect/>
          </a:stretch>
        </p:blipFill>
        <p:spPr bwMode="auto">
          <a:xfrm>
            <a:off x="6215074" y="2643182"/>
            <a:ext cx="466725" cy="838201"/>
          </a:xfrm>
          <a:prstGeom prst="rect">
            <a:avLst/>
          </a:prstGeom>
          <a:noFill/>
          <a:effectLst>
            <a:softEdge rad="31750"/>
          </a:effectLst>
        </p:spPr>
      </p:pic>
      <p:pic>
        <p:nvPicPr>
          <p:cNvPr id="30748" name="Picture 28" descr="Your generated text image"/>
          <p:cNvPicPr>
            <a:picLocks noChangeAspect="1" noChangeArrowheads="1" noCrop="1"/>
          </p:cNvPicPr>
          <p:nvPr/>
        </p:nvPicPr>
        <p:blipFill>
          <a:blip r:embed="rId10">
            <a:lum contrast="20000"/>
          </a:blip>
          <a:srcRect/>
          <a:stretch>
            <a:fillRect/>
          </a:stretch>
        </p:blipFill>
        <p:spPr bwMode="auto">
          <a:xfrm>
            <a:off x="1857356" y="1500174"/>
            <a:ext cx="466725" cy="838201"/>
          </a:xfrm>
          <a:prstGeom prst="rect">
            <a:avLst/>
          </a:prstGeom>
          <a:noFill/>
          <a:effectLst>
            <a:softEdge rad="31750"/>
          </a:effectLst>
        </p:spPr>
      </p:pic>
      <p:sp>
        <p:nvSpPr>
          <p:cNvPr id="22" name="21 CuadroTexto"/>
          <p:cNvSpPr txBox="1"/>
          <p:nvPr/>
        </p:nvSpPr>
        <p:spPr>
          <a:xfrm>
            <a:off x="428596" y="6215082"/>
            <a:ext cx="2970685" cy="40011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rPr>
              <a:t>Esta es una creación de </a:t>
            </a:r>
            <a:r>
              <a:rPr lang="es-ES" sz="2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rPr>
              <a:t>Pac-Jaz</a:t>
            </a:r>
            <a:endParaRPr lang="es-ES"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endParaRPr>
          </a:p>
        </p:txBody>
      </p:sp>
    </p:spTree>
  </p:cSld>
  <p:clrMapOvr>
    <a:masterClrMapping/>
  </p:clrMapOvr>
  <p:transition spd="slow" advTm="14000">
    <p:strips dir="ld"/>
    <p:sndAc>
      <p:stSnd loop="1">
        <p:snd r:embed="rId2" name="Chris Spheeris - Sapphi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fade">
                                      <p:cBhvr>
                                        <p:cTn id="7" dur="3000"/>
                                        <p:tgtEl>
                                          <p:spTgt spid="28676"/>
                                        </p:tgtEl>
                                      </p:cBhvr>
                                    </p:animEffect>
                                  </p:childTnLst>
                                </p:cTn>
                              </p:par>
                            </p:childTnLst>
                          </p:cTn>
                        </p:par>
                        <p:par>
                          <p:cTn id="8" fill="hold">
                            <p:stCondLst>
                              <p:cond delay="3000"/>
                            </p:stCondLst>
                            <p:childTnLst>
                              <p:par>
                                <p:cTn id="9" presetID="23" presetClass="entr" presetSubtype="16" fill="hold" nodeType="afterEffect">
                                  <p:stCondLst>
                                    <p:cond delay="0"/>
                                  </p:stCondLst>
                                  <p:childTnLst>
                                    <p:set>
                                      <p:cBhvr>
                                        <p:cTn id="10" dur="1" fill="hold">
                                          <p:stCondLst>
                                            <p:cond delay="0"/>
                                          </p:stCondLst>
                                        </p:cTn>
                                        <p:tgtEl>
                                          <p:spTgt spid="30748"/>
                                        </p:tgtEl>
                                        <p:attrNameLst>
                                          <p:attrName>style.visibility</p:attrName>
                                        </p:attrNameLst>
                                      </p:cBhvr>
                                      <p:to>
                                        <p:strVal val="visible"/>
                                      </p:to>
                                    </p:set>
                                    <p:anim calcmode="lin" valueType="num">
                                      <p:cBhvr>
                                        <p:cTn id="11" dur="1000" fill="hold"/>
                                        <p:tgtEl>
                                          <p:spTgt spid="30748"/>
                                        </p:tgtEl>
                                        <p:attrNameLst>
                                          <p:attrName>ppt_w</p:attrName>
                                        </p:attrNameLst>
                                      </p:cBhvr>
                                      <p:tavLst>
                                        <p:tav tm="0">
                                          <p:val>
                                            <p:fltVal val="0"/>
                                          </p:val>
                                        </p:tav>
                                        <p:tav tm="100000">
                                          <p:val>
                                            <p:strVal val="#ppt_w"/>
                                          </p:val>
                                        </p:tav>
                                      </p:tavLst>
                                    </p:anim>
                                    <p:anim calcmode="lin" valueType="num">
                                      <p:cBhvr>
                                        <p:cTn id="12" dur="1000" fill="hold"/>
                                        <p:tgtEl>
                                          <p:spTgt spid="30748"/>
                                        </p:tgtEl>
                                        <p:attrNameLst>
                                          <p:attrName>ppt_h</p:attrName>
                                        </p:attrNameLst>
                                      </p:cBhvr>
                                      <p:tavLst>
                                        <p:tav tm="0">
                                          <p:val>
                                            <p:fltVal val="0"/>
                                          </p:val>
                                        </p:tav>
                                        <p:tav tm="100000">
                                          <p:val>
                                            <p:strVal val="#ppt_h"/>
                                          </p:val>
                                        </p:tav>
                                      </p:tavLst>
                                    </p:anim>
                                  </p:childTnLst>
                                </p:cTn>
                              </p:par>
                            </p:childTnLst>
                          </p:cTn>
                        </p:par>
                        <p:par>
                          <p:cTn id="13" fill="hold">
                            <p:stCondLst>
                              <p:cond delay="4000"/>
                            </p:stCondLst>
                            <p:childTnLst>
                              <p:par>
                                <p:cTn id="14" presetID="23" presetClass="entr" presetSubtype="16" fill="hold" nodeType="afterEffect">
                                  <p:stCondLst>
                                    <p:cond delay="0"/>
                                  </p:stCondLst>
                                  <p:childTnLst>
                                    <p:set>
                                      <p:cBhvr>
                                        <p:cTn id="15" dur="1" fill="hold">
                                          <p:stCondLst>
                                            <p:cond delay="0"/>
                                          </p:stCondLst>
                                        </p:cTn>
                                        <p:tgtEl>
                                          <p:spTgt spid="30738"/>
                                        </p:tgtEl>
                                        <p:attrNameLst>
                                          <p:attrName>style.visibility</p:attrName>
                                        </p:attrNameLst>
                                      </p:cBhvr>
                                      <p:to>
                                        <p:strVal val="visible"/>
                                      </p:to>
                                    </p:set>
                                    <p:anim calcmode="lin" valueType="num">
                                      <p:cBhvr>
                                        <p:cTn id="16" dur="1000" fill="hold"/>
                                        <p:tgtEl>
                                          <p:spTgt spid="30738"/>
                                        </p:tgtEl>
                                        <p:attrNameLst>
                                          <p:attrName>ppt_w</p:attrName>
                                        </p:attrNameLst>
                                      </p:cBhvr>
                                      <p:tavLst>
                                        <p:tav tm="0">
                                          <p:val>
                                            <p:fltVal val="0"/>
                                          </p:val>
                                        </p:tav>
                                        <p:tav tm="100000">
                                          <p:val>
                                            <p:strVal val="#ppt_w"/>
                                          </p:val>
                                        </p:tav>
                                      </p:tavLst>
                                    </p:anim>
                                    <p:anim calcmode="lin" valueType="num">
                                      <p:cBhvr>
                                        <p:cTn id="17" dur="1000" fill="hold"/>
                                        <p:tgtEl>
                                          <p:spTgt spid="30738"/>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23" presetClass="entr" presetSubtype="16" fill="hold" nodeType="afterEffect">
                                  <p:stCondLst>
                                    <p:cond delay="0"/>
                                  </p:stCondLst>
                                  <p:childTnLst>
                                    <p:set>
                                      <p:cBhvr>
                                        <p:cTn id="20" dur="1" fill="hold">
                                          <p:stCondLst>
                                            <p:cond delay="0"/>
                                          </p:stCondLst>
                                        </p:cTn>
                                        <p:tgtEl>
                                          <p:spTgt spid="30740"/>
                                        </p:tgtEl>
                                        <p:attrNameLst>
                                          <p:attrName>style.visibility</p:attrName>
                                        </p:attrNameLst>
                                      </p:cBhvr>
                                      <p:to>
                                        <p:strVal val="visible"/>
                                      </p:to>
                                    </p:set>
                                    <p:anim calcmode="lin" valueType="num">
                                      <p:cBhvr>
                                        <p:cTn id="21" dur="1000" fill="hold"/>
                                        <p:tgtEl>
                                          <p:spTgt spid="30740"/>
                                        </p:tgtEl>
                                        <p:attrNameLst>
                                          <p:attrName>ppt_w</p:attrName>
                                        </p:attrNameLst>
                                      </p:cBhvr>
                                      <p:tavLst>
                                        <p:tav tm="0">
                                          <p:val>
                                            <p:fltVal val="0"/>
                                          </p:val>
                                        </p:tav>
                                        <p:tav tm="100000">
                                          <p:val>
                                            <p:strVal val="#ppt_w"/>
                                          </p:val>
                                        </p:tav>
                                      </p:tavLst>
                                    </p:anim>
                                    <p:anim calcmode="lin" valueType="num">
                                      <p:cBhvr>
                                        <p:cTn id="22" dur="1000" fill="hold"/>
                                        <p:tgtEl>
                                          <p:spTgt spid="30740"/>
                                        </p:tgtEl>
                                        <p:attrNameLst>
                                          <p:attrName>ppt_h</p:attrName>
                                        </p:attrNameLst>
                                      </p:cBhvr>
                                      <p:tavLst>
                                        <p:tav tm="0">
                                          <p:val>
                                            <p:fltVal val="0"/>
                                          </p:val>
                                        </p:tav>
                                        <p:tav tm="100000">
                                          <p:val>
                                            <p:strVal val="#ppt_h"/>
                                          </p:val>
                                        </p:tav>
                                      </p:tavLst>
                                    </p:anim>
                                  </p:childTnLst>
                                </p:cTn>
                              </p:par>
                            </p:childTnLst>
                          </p:cTn>
                        </p:par>
                        <p:par>
                          <p:cTn id="23" fill="hold">
                            <p:stCondLst>
                              <p:cond delay="6000"/>
                            </p:stCondLst>
                            <p:childTnLst>
                              <p:par>
                                <p:cTn id="24" presetID="23" presetClass="entr" presetSubtype="16" fill="hold" nodeType="afterEffect">
                                  <p:stCondLst>
                                    <p:cond delay="0"/>
                                  </p:stCondLst>
                                  <p:childTnLst>
                                    <p:set>
                                      <p:cBhvr>
                                        <p:cTn id="25" dur="1" fill="hold">
                                          <p:stCondLst>
                                            <p:cond delay="0"/>
                                          </p:stCondLst>
                                        </p:cTn>
                                        <p:tgtEl>
                                          <p:spTgt spid="30742"/>
                                        </p:tgtEl>
                                        <p:attrNameLst>
                                          <p:attrName>style.visibility</p:attrName>
                                        </p:attrNameLst>
                                      </p:cBhvr>
                                      <p:to>
                                        <p:strVal val="visible"/>
                                      </p:to>
                                    </p:set>
                                    <p:anim calcmode="lin" valueType="num">
                                      <p:cBhvr>
                                        <p:cTn id="26" dur="1000" fill="hold"/>
                                        <p:tgtEl>
                                          <p:spTgt spid="30742"/>
                                        </p:tgtEl>
                                        <p:attrNameLst>
                                          <p:attrName>ppt_w</p:attrName>
                                        </p:attrNameLst>
                                      </p:cBhvr>
                                      <p:tavLst>
                                        <p:tav tm="0">
                                          <p:val>
                                            <p:fltVal val="0"/>
                                          </p:val>
                                        </p:tav>
                                        <p:tav tm="100000">
                                          <p:val>
                                            <p:strVal val="#ppt_w"/>
                                          </p:val>
                                        </p:tav>
                                      </p:tavLst>
                                    </p:anim>
                                    <p:anim calcmode="lin" valueType="num">
                                      <p:cBhvr>
                                        <p:cTn id="27" dur="1000" fill="hold"/>
                                        <p:tgtEl>
                                          <p:spTgt spid="30742"/>
                                        </p:tgtEl>
                                        <p:attrNameLst>
                                          <p:attrName>ppt_h</p:attrName>
                                        </p:attrNameLst>
                                      </p:cBhvr>
                                      <p:tavLst>
                                        <p:tav tm="0">
                                          <p:val>
                                            <p:fltVal val="0"/>
                                          </p:val>
                                        </p:tav>
                                        <p:tav tm="100000">
                                          <p:val>
                                            <p:strVal val="#ppt_h"/>
                                          </p:val>
                                        </p:tav>
                                      </p:tavLst>
                                    </p:anim>
                                  </p:childTnLst>
                                </p:cTn>
                              </p:par>
                            </p:childTnLst>
                          </p:cTn>
                        </p:par>
                        <p:par>
                          <p:cTn id="28" fill="hold">
                            <p:stCondLst>
                              <p:cond delay="7000"/>
                            </p:stCondLst>
                            <p:childTnLst>
                              <p:par>
                                <p:cTn id="29" presetID="23" presetClass="entr" presetSubtype="16" fill="hold" nodeType="afterEffect">
                                  <p:stCondLst>
                                    <p:cond delay="0"/>
                                  </p:stCondLst>
                                  <p:childTnLst>
                                    <p:set>
                                      <p:cBhvr>
                                        <p:cTn id="30" dur="1" fill="hold">
                                          <p:stCondLst>
                                            <p:cond delay="0"/>
                                          </p:stCondLst>
                                        </p:cTn>
                                        <p:tgtEl>
                                          <p:spTgt spid="30744"/>
                                        </p:tgtEl>
                                        <p:attrNameLst>
                                          <p:attrName>style.visibility</p:attrName>
                                        </p:attrNameLst>
                                      </p:cBhvr>
                                      <p:to>
                                        <p:strVal val="visible"/>
                                      </p:to>
                                    </p:set>
                                    <p:anim calcmode="lin" valueType="num">
                                      <p:cBhvr>
                                        <p:cTn id="31" dur="1000" fill="hold"/>
                                        <p:tgtEl>
                                          <p:spTgt spid="30744"/>
                                        </p:tgtEl>
                                        <p:attrNameLst>
                                          <p:attrName>ppt_w</p:attrName>
                                        </p:attrNameLst>
                                      </p:cBhvr>
                                      <p:tavLst>
                                        <p:tav tm="0">
                                          <p:val>
                                            <p:fltVal val="0"/>
                                          </p:val>
                                        </p:tav>
                                        <p:tav tm="100000">
                                          <p:val>
                                            <p:strVal val="#ppt_w"/>
                                          </p:val>
                                        </p:tav>
                                      </p:tavLst>
                                    </p:anim>
                                    <p:anim calcmode="lin" valueType="num">
                                      <p:cBhvr>
                                        <p:cTn id="32" dur="1000" fill="hold"/>
                                        <p:tgtEl>
                                          <p:spTgt spid="30744"/>
                                        </p:tgtEl>
                                        <p:attrNameLst>
                                          <p:attrName>ppt_h</p:attrName>
                                        </p:attrNameLst>
                                      </p:cBhvr>
                                      <p:tavLst>
                                        <p:tav tm="0">
                                          <p:val>
                                            <p:fltVal val="0"/>
                                          </p:val>
                                        </p:tav>
                                        <p:tav tm="100000">
                                          <p:val>
                                            <p:strVal val="#ppt_h"/>
                                          </p:val>
                                        </p:tav>
                                      </p:tavLst>
                                    </p:anim>
                                  </p:childTnLst>
                                </p:cTn>
                              </p:par>
                            </p:childTnLst>
                          </p:cTn>
                        </p:par>
                        <p:par>
                          <p:cTn id="33" fill="hold">
                            <p:stCondLst>
                              <p:cond delay="8000"/>
                            </p:stCondLst>
                            <p:childTnLst>
                              <p:par>
                                <p:cTn id="34" presetID="23" presetClass="entr" presetSubtype="16" fill="hold" nodeType="afterEffect">
                                  <p:stCondLst>
                                    <p:cond delay="0"/>
                                  </p:stCondLst>
                                  <p:childTnLst>
                                    <p:set>
                                      <p:cBhvr>
                                        <p:cTn id="35" dur="1" fill="hold">
                                          <p:stCondLst>
                                            <p:cond delay="0"/>
                                          </p:stCondLst>
                                        </p:cTn>
                                        <p:tgtEl>
                                          <p:spTgt spid="30746"/>
                                        </p:tgtEl>
                                        <p:attrNameLst>
                                          <p:attrName>style.visibility</p:attrName>
                                        </p:attrNameLst>
                                      </p:cBhvr>
                                      <p:to>
                                        <p:strVal val="visible"/>
                                      </p:to>
                                    </p:set>
                                    <p:anim calcmode="lin" valueType="num">
                                      <p:cBhvr>
                                        <p:cTn id="36" dur="1000" fill="hold"/>
                                        <p:tgtEl>
                                          <p:spTgt spid="30746"/>
                                        </p:tgtEl>
                                        <p:attrNameLst>
                                          <p:attrName>ppt_w</p:attrName>
                                        </p:attrNameLst>
                                      </p:cBhvr>
                                      <p:tavLst>
                                        <p:tav tm="0">
                                          <p:val>
                                            <p:fltVal val="0"/>
                                          </p:val>
                                        </p:tav>
                                        <p:tav tm="100000">
                                          <p:val>
                                            <p:strVal val="#ppt_w"/>
                                          </p:val>
                                        </p:tav>
                                      </p:tavLst>
                                    </p:anim>
                                    <p:anim calcmode="lin" valueType="num">
                                      <p:cBhvr>
                                        <p:cTn id="37" dur="1000" fill="hold"/>
                                        <p:tgtEl>
                                          <p:spTgt spid="30746"/>
                                        </p:tgtEl>
                                        <p:attrNameLst>
                                          <p:attrName>ppt_h</p:attrName>
                                        </p:attrNameLst>
                                      </p:cBhvr>
                                      <p:tavLst>
                                        <p:tav tm="0">
                                          <p:val>
                                            <p:fltVal val="0"/>
                                          </p:val>
                                        </p:tav>
                                        <p:tav tm="100000">
                                          <p:val>
                                            <p:strVal val="#ppt_h"/>
                                          </p:val>
                                        </p:tav>
                                      </p:tavLst>
                                    </p:anim>
                                  </p:childTnLst>
                                </p:cTn>
                              </p:par>
                            </p:childTnLst>
                          </p:cTn>
                        </p:par>
                        <p:par>
                          <p:cTn id="38" fill="hold">
                            <p:stCondLst>
                              <p:cond delay="9000"/>
                            </p:stCondLst>
                            <p:childTnLst>
                              <p:par>
                                <p:cTn id="39" presetID="35" presetClass="entr" presetSubtype="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000"/>
                                        <p:tgtEl>
                                          <p:spTgt spid="22"/>
                                        </p:tgtEl>
                                      </p:cBhvr>
                                    </p:animEffect>
                                    <p:anim calcmode="lin" valueType="num">
                                      <p:cBhvr>
                                        <p:cTn id="42" dur="2000" fill="hold"/>
                                        <p:tgtEl>
                                          <p:spTgt spid="22"/>
                                        </p:tgtEl>
                                        <p:attrNameLst>
                                          <p:attrName>style.rotation</p:attrName>
                                        </p:attrNameLst>
                                      </p:cBhvr>
                                      <p:tavLst>
                                        <p:tav tm="0">
                                          <p:val>
                                            <p:fltVal val="720"/>
                                          </p:val>
                                        </p:tav>
                                        <p:tav tm="100000">
                                          <p:val>
                                            <p:fltVal val="0"/>
                                          </p:val>
                                        </p:tav>
                                      </p:tavLst>
                                    </p:anim>
                                    <p:anim calcmode="lin" valueType="num">
                                      <p:cBhvr>
                                        <p:cTn id="43" dur="2000" fill="hold"/>
                                        <p:tgtEl>
                                          <p:spTgt spid="22"/>
                                        </p:tgtEl>
                                        <p:attrNameLst>
                                          <p:attrName>ppt_h</p:attrName>
                                        </p:attrNameLst>
                                      </p:cBhvr>
                                      <p:tavLst>
                                        <p:tav tm="0">
                                          <p:val>
                                            <p:fltVal val="0"/>
                                          </p:val>
                                        </p:tav>
                                        <p:tav tm="100000">
                                          <p:val>
                                            <p:strVal val="#ppt_h"/>
                                          </p:val>
                                        </p:tav>
                                      </p:tavLst>
                                    </p:anim>
                                    <p:anim calcmode="lin" valueType="num">
                                      <p:cBhvr>
                                        <p:cTn id="44" dur="2000" fill="hold"/>
                                        <p:tgtEl>
                                          <p:spTgt spid="2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4E8DC"/>
          </a:solidFill>
        </p:spPr>
        <p:txBody>
          <a:bodyPr/>
          <a:lstStyle/>
          <a:p>
            <a:endParaRPr lang="es-ES" dirty="0"/>
          </a:p>
        </p:txBody>
      </p:sp>
      <p:pic>
        <p:nvPicPr>
          <p:cNvPr id="4" name="3 Imagen" descr="d190a162.png"/>
          <p:cNvPicPr>
            <a:picLocks noChangeAspect="1"/>
          </p:cNvPicPr>
          <p:nvPr/>
        </p:nvPicPr>
        <p:blipFill>
          <a:blip r:embed="rId2">
            <a:duotone>
              <a:prstClr val="black"/>
              <a:schemeClr val="accent6">
                <a:tint val="45000"/>
                <a:satMod val="400000"/>
              </a:schemeClr>
            </a:duotone>
            <a:lum bright="-20000"/>
          </a:blip>
          <a:stretch>
            <a:fillRect/>
          </a:stretch>
        </p:blipFill>
        <p:spPr>
          <a:xfrm>
            <a:off x="0" y="0"/>
            <a:ext cx="9144000" cy="6858000"/>
          </a:xfrm>
          <a:prstGeom prst="rect">
            <a:avLst/>
          </a:prstGeom>
        </p:spPr>
      </p:pic>
      <p:pic>
        <p:nvPicPr>
          <p:cNvPr id="1028" name="Picture 4" descr="http://reflexionesdiarias.files.wordpress.com/2009/03/paolo-coelho.jpg"/>
          <p:cNvPicPr>
            <a:picLocks noChangeAspect="1" noChangeArrowheads="1"/>
          </p:cNvPicPr>
          <p:nvPr/>
        </p:nvPicPr>
        <p:blipFill>
          <a:blip r:embed="rId3"/>
          <a:srcRect l="17334"/>
          <a:stretch>
            <a:fillRect/>
          </a:stretch>
        </p:blipFill>
        <p:spPr bwMode="auto">
          <a:xfrm>
            <a:off x="5715008" y="1000108"/>
            <a:ext cx="3428992" cy="5143536"/>
          </a:xfrm>
          <a:prstGeom prst="ellipse">
            <a:avLst/>
          </a:prstGeom>
          <a:noFill/>
          <a:effectLst>
            <a:softEdge rad="635000"/>
          </a:effectLst>
        </p:spPr>
      </p:pic>
      <p:sp>
        <p:nvSpPr>
          <p:cNvPr id="15" name="14 CuadroTexto"/>
          <p:cNvSpPr txBox="1"/>
          <p:nvPr/>
        </p:nvSpPr>
        <p:spPr>
          <a:xfrm>
            <a:off x="214282" y="285728"/>
            <a:ext cx="5643602" cy="6740307"/>
          </a:xfrm>
          <a:prstGeom prst="rect">
            <a:avLst/>
          </a:prstGeom>
          <a:noFill/>
        </p:spPr>
        <p:txBody>
          <a:bodyPr wrap="square" rtlCol="0">
            <a:spAutoFit/>
          </a:bodyPr>
          <a:lstStyle/>
          <a:p>
            <a:r>
              <a:rPr lang="es-ES" dirty="0" smtClean="0"/>
              <a:t> </a:t>
            </a:r>
          </a:p>
          <a:p>
            <a:pPr algn="ctr"/>
            <a:r>
              <a:rPr lang="es-ES" b="1" dirty="0" smtClean="0">
                <a:solidFill>
                  <a:srgbClr val="FFFF00"/>
                </a:solidFill>
              </a:rPr>
              <a:t>Paulo Coelho de Souza</a:t>
            </a:r>
            <a:r>
              <a:rPr lang="es-ES" dirty="0" smtClean="0">
                <a:solidFill>
                  <a:srgbClr val="FFFF00"/>
                </a:solidFill>
              </a:rPr>
              <a:t> (24 de agosto de 1947, Río de Janeiro) es un  novelista, dramaturgo  y  letrista brasileño.</a:t>
            </a:r>
          </a:p>
          <a:p>
            <a:pPr algn="ctr"/>
            <a:r>
              <a:rPr lang="es-ES" dirty="0" smtClean="0">
                <a:solidFill>
                  <a:srgbClr val="FFFF00"/>
                </a:solidFill>
              </a:rPr>
              <a:t>Es uno de los escritores más leídos del mundo con más de 140 millones de libros vendidos en más de 150 países, traducidos a 73 lenguas.</a:t>
            </a:r>
            <a:r>
              <a:rPr lang="es-ES" baseline="30000" dirty="0" smtClean="0">
                <a:solidFill>
                  <a:srgbClr val="FFFF00"/>
                </a:solidFill>
              </a:rPr>
              <a:t> </a:t>
            </a:r>
            <a:r>
              <a:rPr lang="es-ES" dirty="0" smtClean="0">
                <a:solidFill>
                  <a:srgbClr val="FFFF00"/>
                </a:solidFill>
              </a:rPr>
              <a:t>Ha recibido destacados premios y reconocimientos internacionales, como el premio  </a:t>
            </a:r>
            <a:r>
              <a:rPr lang="es-ES" dirty="0" err="1" smtClean="0">
                <a:solidFill>
                  <a:srgbClr val="FFFF00"/>
                </a:solidFill>
              </a:rPr>
              <a:t>Crystal</a:t>
            </a:r>
            <a:r>
              <a:rPr lang="es-ES" dirty="0" smtClean="0">
                <a:solidFill>
                  <a:srgbClr val="FFFF00"/>
                </a:solidFill>
              </a:rPr>
              <a:t>   </a:t>
            </a:r>
            <a:r>
              <a:rPr lang="es-ES" dirty="0" err="1" smtClean="0">
                <a:solidFill>
                  <a:srgbClr val="FFFF00"/>
                </a:solidFill>
              </a:rPr>
              <a:t>Award</a:t>
            </a:r>
            <a:r>
              <a:rPr lang="es-ES" dirty="0" smtClean="0">
                <a:solidFill>
                  <a:srgbClr val="FFFF00"/>
                </a:solidFill>
              </a:rPr>
              <a:t> que concede el Foro Económico Mundial, la prestigiosa distinción  </a:t>
            </a:r>
            <a:r>
              <a:rPr lang="es-ES" dirty="0" err="1" smtClean="0">
                <a:solidFill>
                  <a:srgbClr val="FFFF00"/>
                </a:solidFill>
              </a:rPr>
              <a:t>Chevalier</a:t>
            </a:r>
            <a:r>
              <a:rPr lang="es-ES" dirty="0" smtClean="0">
                <a:solidFill>
                  <a:srgbClr val="FFFF00"/>
                </a:solidFill>
              </a:rPr>
              <a:t> de L' </a:t>
            </a:r>
            <a:r>
              <a:rPr lang="es-ES" dirty="0" err="1" smtClean="0">
                <a:solidFill>
                  <a:srgbClr val="FFFF00"/>
                </a:solidFill>
              </a:rPr>
              <a:t>Ordre</a:t>
            </a:r>
            <a:r>
              <a:rPr lang="es-ES" dirty="0" smtClean="0">
                <a:solidFill>
                  <a:srgbClr val="FFFF00"/>
                </a:solidFill>
              </a:rPr>
              <a:t>  </a:t>
            </a:r>
            <a:r>
              <a:rPr lang="es-ES" dirty="0" err="1" smtClean="0">
                <a:solidFill>
                  <a:srgbClr val="FFFF00"/>
                </a:solidFill>
              </a:rPr>
              <a:t>National</a:t>
            </a:r>
            <a:r>
              <a:rPr lang="es-ES" dirty="0" smtClean="0">
                <a:solidFill>
                  <a:srgbClr val="FFFF00"/>
                </a:solidFill>
              </a:rPr>
              <a:t> de La Legión d' </a:t>
            </a:r>
            <a:r>
              <a:rPr lang="es-ES" dirty="0" err="1" smtClean="0">
                <a:solidFill>
                  <a:srgbClr val="FFFF00"/>
                </a:solidFill>
              </a:rPr>
              <a:t>Honneur</a:t>
            </a:r>
            <a:r>
              <a:rPr lang="es-ES" dirty="0" smtClean="0">
                <a:solidFill>
                  <a:srgbClr val="FFFF00"/>
                </a:solidFill>
              </a:rPr>
              <a:t> del gobierno Francés y la Medalla de Oro de Galicia, entre muchos otros premios que lo han consagrado como uno de los grandes escritores de nuestro tiempo. Desde octubre de 2002 es miembro de la Academia Brasileña de las Letras. Además de recibir destacados premios y menciones internacionales, en la actualidad es consejero especial de la Unesco para el programa de convergencia espiritual y diálogos </a:t>
            </a:r>
            <a:r>
              <a:rPr lang="es-ES" dirty="0" err="1" smtClean="0">
                <a:solidFill>
                  <a:srgbClr val="FFFF00"/>
                </a:solidFill>
              </a:rPr>
              <a:t>interculturales.</a:t>
            </a:r>
            <a:r>
              <a:rPr lang="es-ES" i="1" dirty="0" err="1" smtClean="0">
                <a:solidFill>
                  <a:srgbClr val="FFFF00"/>
                </a:solidFill>
              </a:rPr>
              <a:t>Brida</a:t>
            </a:r>
            <a:r>
              <a:rPr lang="es-ES" dirty="0" smtClean="0">
                <a:solidFill>
                  <a:srgbClr val="FFFF00"/>
                </a:solidFill>
              </a:rPr>
              <a:t> - 2003.</a:t>
            </a:r>
          </a:p>
          <a:p>
            <a:pPr algn="ctr"/>
            <a:r>
              <a:rPr lang="es-ES" dirty="0" smtClean="0">
                <a:solidFill>
                  <a:srgbClr val="FFFF00"/>
                </a:solidFill>
              </a:rPr>
              <a:t>Escribe una columna periodística semanal que se publica en medios de todo el mundo. Alcanzó el éxito con su mayor obra </a:t>
            </a:r>
            <a:r>
              <a:rPr lang="es-ES" i="1" u="sng" dirty="0" smtClean="0">
                <a:solidFill>
                  <a:srgbClr val="FFFF00"/>
                </a:solidFill>
              </a:rPr>
              <a:t>El alquimista </a:t>
            </a:r>
            <a:r>
              <a:rPr lang="es-ES" dirty="0" smtClean="0">
                <a:solidFill>
                  <a:srgbClr val="FFFF00"/>
                </a:solidFill>
              </a:rPr>
              <a:t>. Paulo está casado con la pintora brasileña Christina </a:t>
            </a:r>
            <a:r>
              <a:rPr lang="es-ES" dirty="0" err="1" smtClean="0">
                <a:solidFill>
                  <a:srgbClr val="FFFF00"/>
                </a:solidFill>
              </a:rPr>
              <a:t>Oiticica</a:t>
            </a:r>
            <a:r>
              <a:rPr lang="es-ES" dirty="0" smtClean="0">
                <a:solidFill>
                  <a:srgbClr val="FFFF00"/>
                </a:solidFill>
              </a:rPr>
              <a:t>.</a:t>
            </a:r>
          </a:p>
          <a:p>
            <a:pPr algn="ctr"/>
            <a:r>
              <a:rPr lang="es-ES" dirty="0" smtClean="0"/>
              <a:t> </a:t>
            </a:r>
          </a:p>
          <a:p>
            <a:pPr algn="ctr"/>
            <a:endParaRPr lang="es-ES" dirty="0"/>
          </a:p>
        </p:txBody>
      </p:sp>
    </p:spTree>
  </p:cSld>
  <p:clrMapOvr>
    <a:masterClrMapping/>
  </p:clrMapOvr>
  <p:transition spd="slow" advTm="44000">
    <p:strips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E0C0A0"/>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4098" name="Picture 2" descr="MUJER..!!!"/>
          <p:cNvPicPr>
            <a:picLocks noChangeAspect="1" noChangeArrowheads="1" noCrop="1"/>
          </p:cNvPicPr>
          <p:nvPr/>
        </p:nvPicPr>
        <p:blipFill>
          <a:blip r:embed="rId3">
            <a:duotone>
              <a:prstClr val="black"/>
              <a:schemeClr val="accent6">
                <a:tint val="45000"/>
                <a:satMod val="400000"/>
              </a:schemeClr>
            </a:duotone>
            <a:lum contrast="20000"/>
          </a:blip>
          <a:srcRect/>
          <a:stretch>
            <a:fillRect/>
          </a:stretch>
        </p:blipFill>
        <p:spPr bwMode="auto">
          <a:xfrm>
            <a:off x="857224" y="214290"/>
            <a:ext cx="7215238" cy="7215238"/>
          </a:xfrm>
          <a:prstGeom prst="ellipse">
            <a:avLst/>
          </a:prstGeom>
          <a:noFill/>
          <a:effectLst>
            <a:softEdge rad="635000"/>
          </a:effectLst>
        </p:spPr>
      </p:pic>
      <p:sp>
        <p:nvSpPr>
          <p:cNvPr id="5" name="4 CuadroTexto"/>
          <p:cNvSpPr txBox="1"/>
          <p:nvPr/>
        </p:nvSpPr>
        <p:spPr>
          <a:xfrm>
            <a:off x="3857620" y="785794"/>
            <a:ext cx="4929221" cy="1500198"/>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¿Qué es la felicidad?</a:t>
            </a:r>
          </a:p>
          <a:p>
            <a:pPr algn="ctr"/>
            <a:r>
              <a:rPr lang="es-ES" dirty="0" smtClean="0">
                <a:solidFill>
                  <a:srgbClr val="FFFF00"/>
                </a:solidFill>
                <a:effectLst>
                  <a:outerShdw blurRad="38100" dist="38100" dir="2700000" algn="tl">
                    <a:srgbClr val="000000">
                      <a:alpha val="43137"/>
                    </a:srgbClr>
                  </a:outerShdw>
                </a:effectLst>
                <a:latin typeface="Harrington" pitchFamily="82" charset="0"/>
              </a:rPr>
              <a:t>Esa es una pregunta que ya la borré hace mucho de mi cabeza, justamente porque no se responderla. No soy el único</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4E8DC"/>
          </a:solidFill>
        </p:spPr>
        <p:txBody>
          <a:bodyPr/>
          <a:lstStyle/>
          <a:p>
            <a:endParaRPr lang="es-ES" dirty="0"/>
          </a:p>
        </p:txBody>
      </p:sp>
      <p:pic>
        <p:nvPicPr>
          <p:cNvPr id="7" name="6 Marcador de contenido" descr="d190a162.png"/>
          <p:cNvPicPr>
            <a:picLocks noGrp="1" noChangeAspect="1"/>
          </p:cNvPicPr>
          <p:nvPr>
            <p:ph idx="1"/>
          </p:nvPr>
        </p:nvPicPr>
        <p:blipFill>
          <a:blip r:embed="rId2">
            <a:duotone>
              <a:prstClr val="black"/>
              <a:schemeClr val="accent6">
                <a:tint val="45000"/>
                <a:satMod val="400000"/>
              </a:schemeClr>
            </a:duotone>
          </a:blip>
          <a:stretch>
            <a:fillRect/>
          </a:stretch>
        </p:blipFill>
        <p:spPr>
          <a:xfrm>
            <a:off x="0" y="0"/>
            <a:ext cx="9144001" cy="6858000"/>
          </a:xfrm>
        </p:spPr>
      </p:pic>
      <p:pic>
        <p:nvPicPr>
          <p:cNvPr id="8" name="4 Marcador de contenido" descr="0d8ca02e.jpg"/>
          <p:cNvPicPr>
            <a:picLocks noChangeAspect="1"/>
          </p:cNvPicPr>
          <p:nvPr/>
        </p:nvPicPr>
        <p:blipFill>
          <a:blip r:embed="rId3"/>
          <a:stretch>
            <a:fillRect/>
          </a:stretch>
        </p:blipFill>
        <p:spPr>
          <a:xfrm>
            <a:off x="1643042" y="447964"/>
            <a:ext cx="6286544" cy="6410036"/>
          </a:xfrm>
          <a:prstGeom prst="ellipse">
            <a:avLst/>
          </a:prstGeom>
          <a:blipFill>
            <a:blip r:embed="rId2">
              <a:duotone>
                <a:prstClr val="black"/>
                <a:schemeClr val="accent6">
                  <a:tint val="45000"/>
                  <a:satMod val="400000"/>
                </a:schemeClr>
              </a:duotone>
            </a:blip>
            <a:stretch>
              <a:fillRect/>
            </a:stretch>
          </a:blipFill>
          <a:effectLst>
            <a:softEdge rad="317500"/>
          </a:effectLst>
        </p:spPr>
      </p:pic>
      <p:sp>
        <p:nvSpPr>
          <p:cNvPr id="5" name="4 CuadroTexto"/>
          <p:cNvSpPr txBox="1"/>
          <p:nvPr/>
        </p:nvSpPr>
        <p:spPr>
          <a:xfrm>
            <a:off x="1428728" y="1214422"/>
            <a:ext cx="4000528" cy="1200329"/>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En el transcurso de todos estos años, he convivido con todo tipo de personas: ricas, pobres, poderosas y acomodadas</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4E8DC"/>
          </a:solidFill>
        </p:spPr>
        <p:txBody>
          <a:bodyPr/>
          <a:lstStyle/>
          <a:p>
            <a:endParaRPr lang="es-ES" dirty="0"/>
          </a:p>
        </p:txBody>
      </p:sp>
      <p:pic>
        <p:nvPicPr>
          <p:cNvPr id="6" name="5 Marcador de contenido" descr="d190a162.png"/>
          <p:cNvPicPr>
            <a:picLocks noGrp="1" noChangeAspect="1"/>
          </p:cNvPicPr>
          <p:nvPr>
            <p:ph idx="1"/>
          </p:nvPr>
        </p:nvPicPr>
        <p:blipFill>
          <a:blip r:embed="rId2">
            <a:duotone>
              <a:prstClr val="black"/>
              <a:schemeClr val="accent6">
                <a:tint val="45000"/>
                <a:satMod val="400000"/>
              </a:schemeClr>
            </a:duotone>
          </a:blip>
          <a:stretch>
            <a:fillRect/>
          </a:stretch>
        </p:blipFill>
        <p:spPr>
          <a:xfrm>
            <a:off x="-1" y="0"/>
            <a:ext cx="9143999" cy="6858000"/>
          </a:xfrm>
        </p:spPr>
      </p:pic>
      <p:pic>
        <p:nvPicPr>
          <p:cNvPr id="7" name="6 Imagen" descr="0db74c9d.jpg"/>
          <p:cNvPicPr>
            <a:picLocks noChangeAspect="1"/>
          </p:cNvPicPr>
          <p:nvPr/>
        </p:nvPicPr>
        <p:blipFill>
          <a:blip r:embed="rId3">
            <a:duotone>
              <a:prstClr val="black"/>
              <a:schemeClr val="accent6">
                <a:tint val="45000"/>
                <a:satMod val="400000"/>
              </a:schemeClr>
            </a:duotone>
          </a:blip>
          <a:stretch>
            <a:fillRect/>
          </a:stretch>
        </p:blipFill>
        <p:spPr>
          <a:xfrm>
            <a:off x="1357290" y="442891"/>
            <a:ext cx="8018886" cy="6415109"/>
          </a:xfrm>
          <a:prstGeom prst="ellipse">
            <a:avLst/>
          </a:prstGeom>
          <a:effectLst>
            <a:softEdge rad="635000"/>
          </a:effectLst>
        </p:spPr>
      </p:pic>
      <p:sp>
        <p:nvSpPr>
          <p:cNvPr id="5" name="4 CuadroTexto"/>
          <p:cNvSpPr txBox="1"/>
          <p:nvPr/>
        </p:nvSpPr>
        <p:spPr>
          <a:xfrm>
            <a:off x="3286116" y="1000108"/>
            <a:ext cx="4857784" cy="1477328"/>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En todos los ojos que se cruzaban con los míos, siempre me pareció que faltaba algo – e incluyo a los guerreros, y a los sabios, gente que no tendría nada de qué quejarse.</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8B9"/>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3bf1852c.jpg"/>
          <p:cNvPicPr>
            <a:picLocks noChangeAspect="1"/>
          </p:cNvPicPr>
          <p:nvPr/>
        </p:nvPicPr>
        <p:blipFill>
          <a:blip r:embed="rId3"/>
          <a:stretch>
            <a:fillRect/>
          </a:stretch>
        </p:blipFill>
        <p:spPr>
          <a:xfrm>
            <a:off x="431943" y="571480"/>
            <a:ext cx="8322277" cy="6286520"/>
          </a:xfrm>
          <a:prstGeom prst="ellipse">
            <a:avLst/>
          </a:prstGeom>
          <a:effectLst>
            <a:softEdge rad="635000"/>
          </a:effectLst>
        </p:spPr>
      </p:pic>
      <p:sp>
        <p:nvSpPr>
          <p:cNvPr id="6" name="5 CuadroTexto"/>
          <p:cNvSpPr txBox="1"/>
          <p:nvPr/>
        </p:nvSpPr>
        <p:spPr>
          <a:xfrm>
            <a:off x="785787" y="857232"/>
            <a:ext cx="3929090" cy="1477328"/>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Algunas  personas parecen felices: simplemente, no se plantean el asunto. Otras hacen planes: tendré un marido, una casa, dos hijos, una casa de campo…</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0CDAA"/>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0"/>
            <a:ext cx="9144000" cy="6858001"/>
          </a:xfrm>
          <a:prstGeom prst="rect">
            <a:avLst/>
          </a:prstGeom>
        </p:spPr>
      </p:pic>
      <p:pic>
        <p:nvPicPr>
          <p:cNvPr id="5" name="4 Imagen" descr="5f3ce28a.jpg"/>
          <p:cNvPicPr>
            <a:picLocks noChangeAspect="1"/>
          </p:cNvPicPr>
          <p:nvPr/>
        </p:nvPicPr>
        <p:blipFill>
          <a:blip r:embed="rId3">
            <a:lum bright="10000"/>
          </a:blip>
          <a:stretch>
            <a:fillRect/>
          </a:stretch>
        </p:blipFill>
        <p:spPr>
          <a:xfrm>
            <a:off x="714348" y="714356"/>
            <a:ext cx="7810554" cy="5857916"/>
          </a:xfrm>
          <a:prstGeom prst="ellipse">
            <a:avLst/>
          </a:prstGeom>
          <a:effectLst>
            <a:softEdge rad="635000"/>
          </a:effectLst>
        </p:spPr>
      </p:pic>
      <p:sp>
        <p:nvSpPr>
          <p:cNvPr id="6" name="5 CuadroTexto"/>
          <p:cNvSpPr txBox="1"/>
          <p:nvPr/>
        </p:nvSpPr>
        <p:spPr>
          <a:xfrm>
            <a:off x="1428728" y="785794"/>
            <a:ext cx="6572296" cy="1477328"/>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Mientras se encuentran ocupadas realizando esa lista, son como toros embistiendo: no piensan, sólo avanzan. Consiguen su coche, a veces consiguen hasta su Ferrari, les parece que en eso consiste el sentido de la vida, y no se hacen nunca la pregunta de arriba</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7d65641d.jpg"/>
          <p:cNvPicPr>
            <a:picLocks noChangeAspect="1"/>
          </p:cNvPicPr>
          <p:nvPr/>
        </p:nvPicPr>
        <p:blipFill>
          <a:blip r:embed="rId3"/>
          <a:stretch>
            <a:fillRect/>
          </a:stretch>
        </p:blipFill>
        <p:spPr>
          <a:xfrm>
            <a:off x="2000232" y="928670"/>
            <a:ext cx="6500858" cy="4781689"/>
          </a:xfrm>
          <a:prstGeom prst="rect">
            <a:avLst/>
          </a:prstGeom>
          <a:effectLst>
            <a:softEdge rad="635000"/>
          </a:effectLst>
        </p:spPr>
      </p:pic>
      <p:sp>
        <p:nvSpPr>
          <p:cNvPr id="6" name="5 CuadroTexto"/>
          <p:cNvSpPr txBox="1"/>
          <p:nvPr/>
        </p:nvSpPr>
        <p:spPr>
          <a:xfrm>
            <a:off x="3428992" y="571480"/>
            <a:ext cx="5286380" cy="923330"/>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Pero, a pesar de todo, los ojos arrastran una tristeza de la que estas personas ni siquiera son conscientes. Yo no sé si todo el mundo es infeliz.</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E0C0A0"/>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rcRect b="5883"/>
          <a:stretch>
            <a:fillRect/>
          </a:stretch>
        </p:blipFill>
        <p:spPr>
          <a:xfrm>
            <a:off x="0" y="0"/>
            <a:ext cx="9144000" cy="6858001"/>
          </a:xfrm>
          <a:prstGeom prst="rect">
            <a:avLst/>
          </a:prstGeom>
        </p:spPr>
      </p:pic>
      <p:pic>
        <p:nvPicPr>
          <p:cNvPr id="5" name="4 Imagen" descr="23acb4c8.jpg"/>
          <p:cNvPicPr>
            <a:picLocks noChangeAspect="1"/>
          </p:cNvPicPr>
          <p:nvPr/>
        </p:nvPicPr>
        <p:blipFill>
          <a:blip r:embed="rId3">
            <a:duotone>
              <a:prstClr val="black"/>
              <a:schemeClr val="accent6">
                <a:tint val="45000"/>
                <a:satMod val="400000"/>
              </a:schemeClr>
            </a:duotone>
          </a:blip>
          <a:srcRect t="19791"/>
          <a:stretch>
            <a:fillRect/>
          </a:stretch>
        </p:blipFill>
        <p:spPr>
          <a:xfrm>
            <a:off x="1571604" y="785794"/>
            <a:ext cx="6515914" cy="5500702"/>
          </a:xfrm>
          <a:prstGeom prst="ellipse">
            <a:avLst/>
          </a:prstGeom>
          <a:effectLst>
            <a:softEdge rad="635000"/>
          </a:effectLst>
        </p:spPr>
      </p:pic>
      <p:sp>
        <p:nvSpPr>
          <p:cNvPr id="6" name="5 CuadroTexto"/>
          <p:cNvSpPr txBox="1"/>
          <p:nvPr/>
        </p:nvSpPr>
        <p:spPr>
          <a:xfrm>
            <a:off x="1571604" y="1000108"/>
            <a:ext cx="6429420" cy="1754326"/>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Lo que sé es que las personas están siempre ocupadas: trabajando más tiempo del que les corresponde, ocupándose de los hijos, del marido, de la carrera, del diploma, de lo que harán al día siguiente, de lo que hay que comprar, de lo que hay que tener para no sentirse inferior, etc.</a:t>
            </a:r>
          </a:p>
          <a:p>
            <a:endParaRPr lang="es-ES" dirty="0">
              <a:solidFill>
                <a:srgbClr val="FFFF00"/>
              </a:solidFill>
            </a:endParaRPr>
          </a:p>
        </p:txBody>
      </p:sp>
    </p:spTree>
  </p:cSld>
  <p:clrMapOvr>
    <a:masterClrMapping/>
  </p:clrMapOvr>
  <p:transition spd="slow" advTm="20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D7CC89"/>
          </a:solidFill>
        </p:spPr>
        <p:txBody>
          <a:bodyPr/>
          <a:lstStyle/>
          <a:p>
            <a:endParaRPr lang="es-ES" dirty="0"/>
          </a:p>
        </p:txBody>
      </p:sp>
      <p:pic>
        <p:nvPicPr>
          <p:cNvPr id="5"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6" name="5 Imagen" descr="38d12c0c.jpg"/>
          <p:cNvPicPr>
            <a:picLocks noChangeAspect="1"/>
          </p:cNvPicPr>
          <p:nvPr/>
        </p:nvPicPr>
        <p:blipFill>
          <a:blip r:embed="rId3"/>
          <a:stretch>
            <a:fillRect/>
          </a:stretch>
        </p:blipFill>
        <p:spPr>
          <a:xfrm>
            <a:off x="571472" y="642918"/>
            <a:ext cx="7905773" cy="5929330"/>
          </a:xfrm>
          <a:prstGeom prst="ellipse">
            <a:avLst/>
          </a:prstGeom>
          <a:effectLst>
            <a:softEdge rad="635000"/>
          </a:effectLst>
        </p:spPr>
      </p:pic>
      <p:sp>
        <p:nvSpPr>
          <p:cNvPr id="7" name="6 CuadroTexto"/>
          <p:cNvSpPr txBox="1"/>
          <p:nvPr/>
        </p:nvSpPr>
        <p:spPr>
          <a:xfrm>
            <a:off x="1571604" y="1000108"/>
            <a:ext cx="6000793" cy="1200329"/>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Harrington" pitchFamily="82" charset="0"/>
              </a:rPr>
              <a:t>Pocas personas me dijeron: “Soy infeliz”. La mayoría me dice: “Estoy de maravilla. Conseguí todo lo que quería”.</a:t>
            </a:r>
          </a:p>
          <a:p>
            <a:pPr algn="ctr"/>
            <a:r>
              <a:rPr lang="es-ES" dirty="0" smtClean="0">
                <a:effectLst>
                  <a:outerShdw blurRad="38100" dist="38100" dir="2700000" algn="tl">
                    <a:srgbClr val="000000">
                      <a:alpha val="43137"/>
                    </a:srgbClr>
                  </a:outerShdw>
                </a:effectLst>
                <a:latin typeface="Harrington" pitchFamily="82" charset="0"/>
              </a:rPr>
              <a:t>Entonces, les pregunto: “¿Qué es lo que te hace feliz?”</a:t>
            </a:r>
          </a:p>
          <a:p>
            <a:pPr algn="ctr"/>
            <a:endParaRPr lang="es-ES"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9D3A1"/>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41aebf01.jpg"/>
          <p:cNvPicPr>
            <a:picLocks noChangeAspect="1"/>
          </p:cNvPicPr>
          <p:nvPr/>
        </p:nvPicPr>
        <p:blipFill>
          <a:blip r:embed="rId3">
            <a:duotone>
              <a:prstClr val="black"/>
              <a:schemeClr val="accent6">
                <a:tint val="45000"/>
                <a:satMod val="400000"/>
              </a:schemeClr>
            </a:duotone>
            <a:lum bright="10000" contrast="10000"/>
          </a:blip>
          <a:stretch>
            <a:fillRect/>
          </a:stretch>
        </p:blipFill>
        <p:spPr>
          <a:xfrm>
            <a:off x="1071538" y="714356"/>
            <a:ext cx="7430140" cy="5715016"/>
          </a:xfrm>
          <a:prstGeom prst="ellipse">
            <a:avLst/>
          </a:prstGeom>
          <a:effectLst>
            <a:softEdge rad="635000"/>
          </a:effectLst>
        </p:spPr>
      </p:pic>
      <p:sp>
        <p:nvSpPr>
          <p:cNvPr id="6" name="5 CuadroTexto"/>
          <p:cNvSpPr txBox="1"/>
          <p:nvPr/>
        </p:nvSpPr>
        <p:spPr>
          <a:xfrm>
            <a:off x="857224" y="285728"/>
            <a:ext cx="7286676" cy="1754326"/>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Me responden: “Tengo todo lo que cualquiera puede desear: familia, casa, trabajo, salud…”</a:t>
            </a:r>
          </a:p>
          <a:p>
            <a:pPr algn="ctr"/>
            <a:r>
              <a:rPr lang="es-ES" dirty="0" smtClean="0">
                <a:solidFill>
                  <a:srgbClr val="FFFF00"/>
                </a:solidFill>
                <a:effectLst>
                  <a:outerShdw blurRad="38100" dist="38100" dir="2700000" algn="tl">
                    <a:srgbClr val="000000">
                      <a:alpha val="43137"/>
                    </a:srgbClr>
                  </a:outerShdw>
                </a:effectLst>
                <a:latin typeface="Harrington" pitchFamily="82" charset="0"/>
              </a:rPr>
              <a:t>Les pregunto de nuevo: “¿Alguna vez te paraste a pensar si eso era todo en la vida?”</a:t>
            </a:r>
          </a:p>
          <a:p>
            <a:pPr algn="ctr"/>
            <a:r>
              <a:rPr lang="es-ES" dirty="0" smtClean="0">
                <a:solidFill>
                  <a:srgbClr val="FFFF00"/>
                </a:solidFill>
                <a:effectLst>
                  <a:outerShdw blurRad="38100" dist="38100" dir="2700000" algn="tl">
                    <a:srgbClr val="000000">
                      <a:alpha val="43137"/>
                    </a:srgbClr>
                  </a:outerShdw>
                </a:effectLst>
                <a:latin typeface="Harrington" pitchFamily="82" charset="0"/>
              </a:rPr>
              <a:t>Y responden: “Sí, eso es todo”.</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6"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1" y="0"/>
            <a:ext cx="9143999" cy="6858000"/>
          </a:xfrm>
          <a:prstGeom prst="rect">
            <a:avLst/>
          </a:prstGeom>
        </p:spPr>
      </p:pic>
      <p:pic>
        <p:nvPicPr>
          <p:cNvPr id="7" name="6 Imagen" descr="92e46e91.jpg"/>
          <p:cNvPicPr>
            <a:picLocks noChangeAspect="1"/>
          </p:cNvPicPr>
          <p:nvPr/>
        </p:nvPicPr>
        <p:blipFill>
          <a:blip r:embed="rId3"/>
          <a:stretch>
            <a:fillRect/>
          </a:stretch>
        </p:blipFill>
        <p:spPr>
          <a:xfrm>
            <a:off x="928662" y="714356"/>
            <a:ext cx="6929454" cy="5197091"/>
          </a:xfrm>
          <a:prstGeom prst="ellipse">
            <a:avLst/>
          </a:prstGeom>
          <a:effectLst>
            <a:softEdge rad="635000"/>
          </a:effectLst>
        </p:spPr>
      </p:pic>
      <p:sp>
        <p:nvSpPr>
          <p:cNvPr id="5" name="4 CuadroTexto"/>
          <p:cNvSpPr txBox="1"/>
          <p:nvPr/>
        </p:nvSpPr>
        <p:spPr>
          <a:xfrm>
            <a:off x="500034" y="500042"/>
            <a:ext cx="7929617" cy="1754326"/>
          </a:xfrm>
          <a:prstGeom prst="rect">
            <a:avLst/>
          </a:prstGeom>
          <a:noFill/>
        </p:spPr>
        <p:txBody>
          <a:bodyPr wrap="square" rtlCol="0">
            <a:spAutoFit/>
          </a:bodyPr>
          <a:lstStyle/>
          <a:p>
            <a:pPr algn="ctr"/>
            <a:r>
              <a:rPr lang="es-ES" dirty="0" smtClean="0">
                <a:solidFill>
                  <a:srgbClr val="FFFF00"/>
                </a:solidFill>
                <a:latin typeface="Harrington" pitchFamily="82" charset="0"/>
              </a:rPr>
              <a:t>Insisto: “En ese caso, el sentido de la vida es el trabajo, la familia, los hijos que crecerán y acabarán marchándose, la mujer o el marido que con el tiempo se transforman más en amigos que en auténticos enamorados. Y el trabajo terminará un día. ¿Qué harás cuando llegue ese momento?”</a:t>
            </a:r>
          </a:p>
          <a:p>
            <a:pPr algn="ctr"/>
            <a:endParaRPr lang="es-ES" dirty="0" smtClean="0">
              <a:solidFill>
                <a:srgbClr val="FFFF00"/>
              </a:solidFill>
              <a:latin typeface="Harrington" pitchFamily="82" charset="0"/>
            </a:endParaRPr>
          </a:p>
          <a:p>
            <a:pPr algn="ctr"/>
            <a:endParaRPr lang="es-ES" dirty="0">
              <a:solidFill>
                <a:srgbClr val="FFFF00"/>
              </a:solidFill>
              <a:latin typeface="Harrington" pitchFamily="82" charset="0"/>
            </a:endParaRPr>
          </a:p>
        </p:txBody>
      </p:sp>
    </p:spTree>
  </p:cSld>
  <p:clrMapOvr>
    <a:masterClrMapping/>
  </p:clrMapOvr>
  <p:transition spd="slow" advTm="18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4E8DC"/>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75fb076e.jpg"/>
          <p:cNvPicPr>
            <a:picLocks noChangeAspect="1"/>
          </p:cNvPicPr>
          <p:nvPr/>
        </p:nvPicPr>
        <p:blipFill>
          <a:blip r:embed="rId3"/>
          <a:stretch>
            <a:fillRect/>
          </a:stretch>
        </p:blipFill>
        <p:spPr>
          <a:xfrm>
            <a:off x="1214414" y="642917"/>
            <a:ext cx="7058414" cy="5434979"/>
          </a:xfrm>
          <a:prstGeom prst="rect">
            <a:avLst/>
          </a:prstGeom>
          <a:effectLst>
            <a:softEdge rad="635000"/>
          </a:effectLst>
        </p:spPr>
      </p:pic>
      <p:sp>
        <p:nvSpPr>
          <p:cNvPr id="7" name="6 CuadroTexto"/>
          <p:cNvSpPr txBox="1"/>
          <p:nvPr/>
        </p:nvSpPr>
        <p:spPr>
          <a:xfrm>
            <a:off x="642910" y="2500306"/>
            <a:ext cx="2571769" cy="923330"/>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Llegado a este punto, no me responden. Se van por las ramas.</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75000"/>
            </a:schemeClr>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3999" cy="7018760"/>
          </a:xfrm>
          <a:prstGeom prst="rect">
            <a:avLst/>
          </a:prstGeom>
        </p:spPr>
      </p:pic>
      <p:pic>
        <p:nvPicPr>
          <p:cNvPr id="5" name="4 Imagen" descr="89f94c14.jpg"/>
          <p:cNvPicPr>
            <a:picLocks noChangeAspect="1"/>
          </p:cNvPicPr>
          <p:nvPr/>
        </p:nvPicPr>
        <p:blipFill>
          <a:blip r:embed="rId3">
            <a:lum contrast="20000"/>
          </a:blip>
          <a:stretch>
            <a:fillRect/>
          </a:stretch>
        </p:blipFill>
        <p:spPr>
          <a:xfrm>
            <a:off x="661737" y="0"/>
            <a:ext cx="7820526" cy="6858000"/>
          </a:xfrm>
          <a:prstGeom prst="ellipse">
            <a:avLst/>
          </a:prstGeom>
          <a:effectLst>
            <a:softEdge rad="635000"/>
          </a:effectLst>
        </p:spPr>
      </p:pic>
      <p:sp>
        <p:nvSpPr>
          <p:cNvPr id="6" name="5 CuadroTexto"/>
          <p:cNvSpPr txBox="1"/>
          <p:nvPr/>
        </p:nvSpPr>
        <p:spPr>
          <a:xfrm>
            <a:off x="1285852" y="857232"/>
            <a:ext cx="5072098" cy="1200329"/>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Pero siempre queda algo escondido: el empresario que aún no hizo el negocio que soñaba, el ama de casa a la que le gustaría disponer de más independencia y más dinero</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9D3A1"/>
          </a:solidFill>
          <a:ln>
            <a:solidFill>
              <a:srgbClr val="F0CDAA"/>
            </a:solidFill>
          </a:ln>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103bf1c8.jpg"/>
          <p:cNvPicPr>
            <a:picLocks noChangeAspect="1"/>
          </p:cNvPicPr>
          <p:nvPr/>
        </p:nvPicPr>
        <p:blipFill>
          <a:blip r:embed="rId3"/>
          <a:stretch>
            <a:fillRect/>
          </a:stretch>
        </p:blipFill>
        <p:spPr>
          <a:xfrm>
            <a:off x="0" y="500042"/>
            <a:ext cx="9144000" cy="5718517"/>
          </a:xfrm>
          <a:prstGeom prst="ellipse">
            <a:avLst/>
          </a:prstGeom>
          <a:effectLst>
            <a:softEdge rad="635000"/>
          </a:effectLst>
        </p:spPr>
      </p:pic>
      <p:sp>
        <p:nvSpPr>
          <p:cNvPr id="6" name="5 CuadroTexto"/>
          <p:cNvSpPr txBox="1"/>
          <p:nvPr/>
        </p:nvSpPr>
        <p:spPr>
          <a:xfrm>
            <a:off x="428596" y="285728"/>
            <a:ext cx="8429652" cy="1477328"/>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El que acaba de conseguir su título en la facultad se pregunta si fue él quien escogió sus estudios o si alguien los eligió por él, al dentista le habría gustado ser cantante, el cantante hubiera querido ser político, el deseo del político era ser escritor, y el escritor es un labrador frustrado.</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95492d3e.jpg"/>
          <p:cNvPicPr>
            <a:picLocks noChangeAspect="1"/>
          </p:cNvPicPr>
          <p:nvPr/>
        </p:nvPicPr>
        <p:blipFill>
          <a:blip r:embed="rId3"/>
          <a:stretch>
            <a:fillRect/>
          </a:stretch>
        </p:blipFill>
        <p:spPr>
          <a:xfrm>
            <a:off x="0" y="703384"/>
            <a:ext cx="9144000" cy="5451231"/>
          </a:xfrm>
          <a:prstGeom prst="ellipse">
            <a:avLst/>
          </a:prstGeom>
          <a:effectLst>
            <a:softEdge rad="635000"/>
          </a:effectLst>
        </p:spPr>
      </p:pic>
      <p:sp>
        <p:nvSpPr>
          <p:cNvPr id="6" name="5 CuadroTexto"/>
          <p:cNvSpPr txBox="1"/>
          <p:nvPr/>
        </p:nvSpPr>
        <p:spPr>
          <a:xfrm>
            <a:off x="1357291" y="1214422"/>
            <a:ext cx="3571900" cy="1477328"/>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En la calle donde escribo esta columna y observo a las personas que pasan, apuesto a que todo el mundo esta sintiendo lo mismo</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6"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7" name="6 Imagen" descr="838fd777.jpg"/>
          <p:cNvPicPr>
            <a:picLocks noChangeAspect="1"/>
          </p:cNvPicPr>
          <p:nvPr/>
        </p:nvPicPr>
        <p:blipFill>
          <a:blip r:embed="rId3"/>
          <a:stretch>
            <a:fillRect/>
          </a:stretch>
        </p:blipFill>
        <p:spPr>
          <a:xfrm>
            <a:off x="857224" y="332135"/>
            <a:ext cx="7677487" cy="6525865"/>
          </a:xfrm>
          <a:prstGeom prst="ellipse">
            <a:avLst/>
          </a:prstGeom>
          <a:effectLst>
            <a:softEdge rad="635000"/>
          </a:effectLst>
        </p:spPr>
      </p:pic>
      <p:sp>
        <p:nvSpPr>
          <p:cNvPr id="5" name="4 CuadroTexto"/>
          <p:cNvSpPr txBox="1"/>
          <p:nvPr/>
        </p:nvSpPr>
        <p:spPr>
          <a:xfrm>
            <a:off x="1785918" y="714356"/>
            <a:ext cx="5786478" cy="923330"/>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Esta mujer tan elegante dedica sus días a intentar parar el tiempo, controlando la báscula, porque piensa que de eso depende el amor</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75000"/>
            </a:schemeClr>
          </a:solidFill>
        </p:spPr>
        <p:txBody>
          <a:bodyPr/>
          <a:lstStyle/>
          <a:p>
            <a:endParaRPr lang="es-ES" dirty="0"/>
          </a:p>
        </p:txBody>
      </p:sp>
      <p:pic>
        <p:nvPicPr>
          <p:cNvPr id="5"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6" name="5 Imagen" descr="c1dd8cd3.jpg"/>
          <p:cNvPicPr>
            <a:picLocks noChangeAspect="1"/>
          </p:cNvPicPr>
          <p:nvPr/>
        </p:nvPicPr>
        <p:blipFill>
          <a:blip r:embed="rId3"/>
          <a:stretch>
            <a:fillRect/>
          </a:stretch>
        </p:blipFill>
        <p:spPr>
          <a:xfrm>
            <a:off x="1143000" y="0"/>
            <a:ext cx="6858000" cy="6858000"/>
          </a:xfrm>
          <a:prstGeom prst="ellipse">
            <a:avLst/>
          </a:prstGeom>
          <a:effectLst>
            <a:softEdge rad="635000"/>
          </a:effectLst>
        </p:spPr>
      </p:pic>
      <p:sp>
        <p:nvSpPr>
          <p:cNvPr id="7" name="6 CuadroTexto"/>
          <p:cNvSpPr txBox="1"/>
          <p:nvPr/>
        </p:nvSpPr>
        <p:spPr>
          <a:xfrm>
            <a:off x="0" y="285728"/>
            <a:ext cx="8643998" cy="1754326"/>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En la acera de enfrente se ve a una pareja con dos niños. El hombre y la mujer viven momentos de intensa felicidad cuando salen a pasear con sus hijos, pero al mismo tiempo el subconsciente se preocupa del empleo que podría faltar un día, de las tragedias que pueden llegar en cualquier momento, y piensa en cómo librarse de ellas, cómo protegerse del mundo</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61879216_c9f9d6fcf83b.gif"/>
          <p:cNvPicPr>
            <a:picLocks noChangeAspect="1"/>
          </p:cNvPicPr>
          <p:nvPr/>
        </p:nvPicPr>
        <p:blipFill>
          <a:blip r:embed="rId3"/>
          <a:stretch>
            <a:fillRect/>
          </a:stretch>
        </p:blipFill>
        <p:spPr>
          <a:xfrm>
            <a:off x="642910" y="-500090"/>
            <a:ext cx="7572427" cy="7572427"/>
          </a:xfrm>
          <a:prstGeom prst="ellipse">
            <a:avLst/>
          </a:prstGeom>
          <a:effectLst>
            <a:softEdge rad="635000"/>
          </a:effectLst>
        </p:spPr>
      </p:pic>
      <p:sp>
        <p:nvSpPr>
          <p:cNvPr id="7" name="6 CuadroTexto"/>
          <p:cNvSpPr txBox="1"/>
          <p:nvPr/>
        </p:nvSpPr>
        <p:spPr>
          <a:xfrm>
            <a:off x="1571604" y="1071546"/>
            <a:ext cx="5643602" cy="1754326"/>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Hojeo las revistas de famosos: todo el mundo riéndose, todo el mundo contento. Pero como frecuento este medio, sé que la realidad es otra: todos aparecen riendo o divirtiéndose en la foto, en aquel momento, pero por la noche, o por la mañana, la historia es diferente</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a47070f5.jpg"/>
          <p:cNvPicPr>
            <a:picLocks noChangeAspect="1"/>
          </p:cNvPicPr>
          <p:nvPr/>
        </p:nvPicPr>
        <p:blipFill>
          <a:blip r:embed="rId3"/>
          <a:stretch>
            <a:fillRect/>
          </a:stretch>
        </p:blipFill>
        <p:spPr>
          <a:xfrm>
            <a:off x="0" y="445770"/>
            <a:ext cx="9144000" cy="5966460"/>
          </a:xfrm>
          <a:prstGeom prst="ellipse">
            <a:avLst/>
          </a:prstGeom>
          <a:effectLst>
            <a:softEdge rad="635000"/>
          </a:effectLst>
        </p:spPr>
      </p:pic>
      <p:sp>
        <p:nvSpPr>
          <p:cNvPr id="6" name="5 CuadroTexto"/>
          <p:cNvSpPr txBox="1"/>
          <p:nvPr/>
        </p:nvSpPr>
        <p:spPr>
          <a:xfrm>
            <a:off x="1142976" y="571480"/>
            <a:ext cx="7000924" cy="923330"/>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“¿Cómo voy a disimular que ya no tengo el dinero suficiente para mantener esta vida de constantes lujos?” O “¿Cómo hago para aumentar mi lujo, para hacerlo más llamativo que el de los demás?” </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b7b1f71b.jpg"/>
          <p:cNvPicPr>
            <a:picLocks noChangeAspect="1"/>
          </p:cNvPicPr>
          <p:nvPr/>
        </p:nvPicPr>
        <p:blipFill>
          <a:blip r:embed="rId3"/>
          <a:stretch>
            <a:fillRect/>
          </a:stretch>
        </p:blipFill>
        <p:spPr>
          <a:xfrm>
            <a:off x="0" y="571480"/>
            <a:ext cx="9144000" cy="5554980"/>
          </a:xfrm>
          <a:prstGeom prst="ellipse">
            <a:avLst/>
          </a:prstGeom>
          <a:effectLst>
            <a:softEdge rad="635000"/>
          </a:effectLst>
        </p:spPr>
      </p:pic>
      <p:sp>
        <p:nvSpPr>
          <p:cNvPr id="6" name="5 CuadroTexto"/>
          <p:cNvSpPr txBox="1"/>
          <p:nvPr/>
        </p:nvSpPr>
        <p:spPr>
          <a:xfrm>
            <a:off x="285720" y="214290"/>
            <a:ext cx="8358246" cy="1200329"/>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“La actriz con la que aparezco en esta foto, riéndonos las dos, celebrando algo, ¡mañana me puede robar el papel!” “¿Estaré mejor vestida que ella? ¿Por qué sonreímos, si nos detestamos?”</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b8820e5b.jpg"/>
          <p:cNvPicPr>
            <a:picLocks noChangeAspect="1"/>
          </p:cNvPicPr>
          <p:nvPr/>
        </p:nvPicPr>
        <p:blipFill>
          <a:blip r:embed="rId3"/>
          <a:stretch>
            <a:fillRect/>
          </a:stretch>
        </p:blipFill>
        <p:spPr>
          <a:xfrm>
            <a:off x="1071538" y="714356"/>
            <a:ext cx="7374969" cy="6143644"/>
          </a:xfrm>
          <a:prstGeom prst="ellipse">
            <a:avLst/>
          </a:prstGeom>
          <a:effectLst>
            <a:softEdge rad="635000"/>
          </a:effectLst>
        </p:spPr>
      </p:pic>
      <p:sp>
        <p:nvSpPr>
          <p:cNvPr id="6" name="5 CuadroTexto"/>
          <p:cNvSpPr txBox="1"/>
          <p:nvPr/>
        </p:nvSpPr>
        <p:spPr>
          <a:xfrm>
            <a:off x="5072066" y="1857364"/>
            <a:ext cx="2928958" cy="2031325"/>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En fin, me quedo con los versos de Jorge Luis Borges: “Ya no seré feliz. Tal vez no importa. Hay tantas otras cosas en el mundo”.</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c3121c55.jpg"/>
          <p:cNvPicPr>
            <a:picLocks noChangeAspect="1"/>
          </p:cNvPicPr>
          <p:nvPr/>
        </p:nvPicPr>
        <p:blipFill>
          <a:blip r:embed="rId3"/>
          <a:stretch>
            <a:fillRect/>
          </a:stretch>
        </p:blipFill>
        <p:spPr>
          <a:xfrm>
            <a:off x="0" y="357166"/>
            <a:ext cx="9144000" cy="6096000"/>
          </a:xfrm>
          <a:prstGeom prst="ellipse">
            <a:avLst/>
          </a:prstGeom>
          <a:effectLst>
            <a:softEdge rad="635000"/>
          </a:effectLst>
        </p:spPr>
      </p:pic>
      <p:sp>
        <p:nvSpPr>
          <p:cNvPr id="6" name="5 CuadroTexto"/>
          <p:cNvSpPr txBox="1"/>
          <p:nvPr/>
        </p:nvSpPr>
        <p:spPr>
          <a:xfrm>
            <a:off x="1071539" y="1928802"/>
            <a:ext cx="3857652" cy="2308324"/>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latin typeface="Harrington" pitchFamily="82" charset="0"/>
              </a:rPr>
              <a:t>No cuestionar la búsqueda</a:t>
            </a:r>
            <a:endParaRPr lang="es-ES" dirty="0" smtClean="0">
              <a:solidFill>
                <a:srgbClr val="FFFF00"/>
              </a:solidFill>
              <a:effectLst>
                <a:outerShdw blurRad="38100" dist="38100" dir="2700000" algn="tl">
                  <a:srgbClr val="000000">
                    <a:alpha val="43137"/>
                  </a:srgbClr>
                </a:outerShdw>
              </a:effectLst>
              <a:latin typeface="Harrington" pitchFamily="82" charset="0"/>
            </a:endParaRPr>
          </a:p>
          <a:p>
            <a:pPr algn="ctr"/>
            <a:r>
              <a:rPr lang="es-ES" dirty="0" smtClean="0">
                <a:solidFill>
                  <a:srgbClr val="FFFF00"/>
                </a:solidFill>
                <a:effectLst>
                  <a:outerShdw blurRad="38100" dist="38100" dir="2700000" algn="tl">
                    <a:srgbClr val="000000">
                      <a:alpha val="43137"/>
                    </a:srgbClr>
                  </a:outerShdw>
                </a:effectLst>
                <a:latin typeface="Harrington" pitchFamily="82" charset="0"/>
              </a:rPr>
              <a:t>Cuenta Sri </a:t>
            </a:r>
            <a:r>
              <a:rPr lang="es-ES" dirty="0" err="1" smtClean="0">
                <a:solidFill>
                  <a:srgbClr val="FFFF00"/>
                </a:solidFill>
                <a:effectLst>
                  <a:outerShdw blurRad="38100" dist="38100" dir="2700000" algn="tl">
                    <a:srgbClr val="000000">
                      <a:alpha val="43137"/>
                    </a:srgbClr>
                  </a:outerShdw>
                </a:effectLst>
                <a:latin typeface="Harrington" pitchFamily="82" charset="0"/>
              </a:rPr>
              <a:t>Ramakrisna</a:t>
            </a:r>
            <a:r>
              <a:rPr lang="es-ES" dirty="0" smtClean="0">
                <a:solidFill>
                  <a:srgbClr val="FFFF00"/>
                </a:solidFill>
                <a:effectLst>
                  <a:outerShdw blurRad="38100" dist="38100" dir="2700000" algn="tl">
                    <a:srgbClr val="000000">
                      <a:alpha val="43137"/>
                    </a:srgbClr>
                  </a:outerShdw>
                </a:effectLst>
                <a:latin typeface="Harrington" pitchFamily="82" charset="0"/>
              </a:rPr>
              <a:t> que un hombre se aprestaba a cruzar un río cuando el maestro </a:t>
            </a:r>
            <a:r>
              <a:rPr lang="es-ES" dirty="0" err="1" smtClean="0">
                <a:solidFill>
                  <a:srgbClr val="FFFF00"/>
                </a:solidFill>
                <a:effectLst>
                  <a:outerShdw blurRad="38100" dist="38100" dir="2700000" algn="tl">
                    <a:srgbClr val="000000">
                      <a:alpha val="43137"/>
                    </a:srgbClr>
                  </a:outerShdw>
                </a:effectLst>
                <a:latin typeface="Harrington" pitchFamily="82" charset="0"/>
              </a:rPr>
              <a:t>Bibhishana</a:t>
            </a:r>
            <a:r>
              <a:rPr lang="es-ES" dirty="0" smtClean="0">
                <a:solidFill>
                  <a:srgbClr val="FFFF00"/>
                </a:solidFill>
                <a:effectLst>
                  <a:outerShdw blurRad="38100" dist="38100" dir="2700000" algn="tl">
                    <a:srgbClr val="000000">
                      <a:alpha val="43137"/>
                    </a:srgbClr>
                  </a:outerShdw>
                </a:effectLst>
                <a:latin typeface="Harrington" pitchFamily="82" charset="0"/>
              </a:rPr>
              <a:t> se aproximó, escribió un nombre en una hoja, la ató a la espalda del hombre y le dijo:</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d4e6c1d8.jpg"/>
          <p:cNvPicPr>
            <a:picLocks noChangeAspect="1"/>
          </p:cNvPicPr>
          <p:nvPr/>
        </p:nvPicPr>
        <p:blipFill>
          <a:blip r:embed="rId3"/>
          <a:stretch>
            <a:fillRect/>
          </a:stretch>
        </p:blipFill>
        <p:spPr>
          <a:xfrm>
            <a:off x="489829" y="497184"/>
            <a:ext cx="8654171" cy="6360816"/>
          </a:xfrm>
          <a:prstGeom prst="ellipse">
            <a:avLst/>
          </a:prstGeom>
          <a:effectLst>
            <a:softEdge rad="635000"/>
          </a:effectLst>
        </p:spPr>
      </p:pic>
      <p:sp>
        <p:nvSpPr>
          <p:cNvPr id="6" name="5 CuadroTexto"/>
          <p:cNvSpPr txBox="1"/>
          <p:nvPr/>
        </p:nvSpPr>
        <p:spPr>
          <a:xfrm>
            <a:off x="3714744" y="5072074"/>
            <a:ext cx="5072098" cy="1200329"/>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 No tengas miedo. Tu fe te ayudará a caminar sobre las aguas. Pero en el instante en que pierdas la fe, te ahogarás.</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6" name="5 Imagen" descr="e206ad3d.jpg"/>
          <p:cNvPicPr>
            <a:picLocks noChangeAspect="1"/>
          </p:cNvPicPr>
          <p:nvPr/>
        </p:nvPicPr>
        <p:blipFill>
          <a:blip r:embed="rId3"/>
          <a:stretch>
            <a:fillRect/>
          </a:stretch>
        </p:blipFill>
        <p:spPr>
          <a:xfrm>
            <a:off x="55205" y="0"/>
            <a:ext cx="9033589" cy="6858000"/>
          </a:xfrm>
          <a:prstGeom prst="ellipse">
            <a:avLst/>
          </a:prstGeom>
          <a:effectLst>
            <a:softEdge rad="635000"/>
          </a:effectLst>
        </p:spPr>
      </p:pic>
      <p:sp>
        <p:nvSpPr>
          <p:cNvPr id="5" name="4 CuadroTexto"/>
          <p:cNvSpPr txBox="1"/>
          <p:nvPr/>
        </p:nvSpPr>
        <p:spPr>
          <a:xfrm>
            <a:off x="428596" y="1214422"/>
            <a:ext cx="5072097" cy="1754326"/>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El hombre confió en  </a:t>
            </a:r>
            <a:r>
              <a:rPr lang="es-ES" dirty="0" err="1" smtClean="0">
                <a:solidFill>
                  <a:srgbClr val="FFFF00"/>
                </a:solidFill>
                <a:effectLst>
                  <a:outerShdw blurRad="38100" dist="38100" dir="2700000" algn="tl">
                    <a:srgbClr val="000000">
                      <a:alpha val="43137"/>
                    </a:srgbClr>
                  </a:outerShdw>
                </a:effectLst>
                <a:latin typeface="Harrington" pitchFamily="82" charset="0"/>
              </a:rPr>
              <a:t>Bibhishana</a:t>
            </a:r>
            <a:r>
              <a:rPr lang="es-ES" dirty="0" smtClean="0">
                <a:solidFill>
                  <a:srgbClr val="FFFF00"/>
                </a:solidFill>
                <a:effectLst>
                  <a:outerShdw blurRad="38100" dist="38100" dir="2700000" algn="tl">
                    <a:srgbClr val="000000">
                      <a:alpha val="43137"/>
                    </a:srgbClr>
                  </a:outerShdw>
                </a:effectLst>
                <a:latin typeface="Harrington" pitchFamily="82" charset="0"/>
              </a:rPr>
              <a:t>  y comenzó a caminar sobre las aguas, sin ninguna dificultad, A cierta altura, no obstante, sintió un inmenso deseo de saber lo que su maestro había escrito en la hoja atada a sus espaldas.</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5" name="4 Imagen" descr="eecbf0dd.jpg"/>
          <p:cNvPicPr>
            <a:picLocks noChangeAspect="1"/>
          </p:cNvPicPr>
          <p:nvPr/>
        </p:nvPicPr>
        <p:blipFill>
          <a:blip r:embed="rId3"/>
          <a:stretch>
            <a:fillRect/>
          </a:stretch>
        </p:blipFill>
        <p:spPr>
          <a:xfrm>
            <a:off x="1214414" y="0"/>
            <a:ext cx="6905809" cy="6858000"/>
          </a:xfrm>
          <a:prstGeom prst="ellipse">
            <a:avLst/>
          </a:prstGeom>
          <a:effectLst>
            <a:softEdge rad="635000"/>
          </a:effectLst>
        </p:spPr>
      </p:pic>
      <p:sp>
        <p:nvSpPr>
          <p:cNvPr id="6" name="5 CuadroTexto"/>
          <p:cNvSpPr txBox="1"/>
          <p:nvPr/>
        </p:nvSpPr>
        <p:spPr>
          <a:xfrm>
            <a:off x="1785918" y="1428736"/>
            <a:ext cx="5553123" cy="923330"/>
          </a:xfrm>
          <a:prstGeom prst="rect">
            <a:avLst/>
          </a:prstGeom>
          <a:noFill/>
        </p:spPr>
        <p:txBody>
          <a:bodyPr wrap="non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La cogió y leyó lo que estaba escrito:</a:t>
            </a:r>
          </a:p>
          <a:p>
            <a:pPr algn="ctr"/>
            <a:r>
              <a:rPr lang="es-ES" dirty="0" smtClean="0">
                <a:solidFill>
                  <a:srgbClr val="FFFF00"/>
                </a:solidFill>
                <a:effectLst>
                  <a:outerShdw blurRad="38100" dist="38100" dir="2700000" algn="tl">
                    <a:srgbClr val="000000">
                      <a:alpha val="43137"/>
                    </a:srgbClr>
                  </a:outerShdw>
                </a:effectLst>
                <a:latin typeface="Harrington" pitchFamily="82" charset="0"/>
              </a:rPr>
              <a:t>“¡Oh, dios Rama, ayuda a este hombre a cruzar el río”</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3" name="Picture 2" descr="Amaneciendo"/>
          <p:cNvPicPr>
            <a:picLocks noChangeAspect="1" noChangeArrowheads="1"/>
          </p:cNvPicPr>
          <p:nvPr/>
        </p:nvPicPr>
        <p:blipFill>
          <a:blip r:embed="rId3"/>
          <a:srcRect/>
          <a:stretch>
            <a:fillRect/>
          </a:stretch>
        </p:blipFill>
        <p:spPr bwMode="auto">
          <a:xfrm>
            <a:off x="0" y="514349"/>
            <a:ext cx="8501090" cy="6343651"/>
          </a:xfrm>
          <a:prstGeom prst="ellipse">
            <a:avLst/>
          </a:prstGeom>
          <a:noFill/>
          <a:effectLst>
            <a:softEdge rad="635000"/>
          </a:effectLst>
        </p:spPr>
      </p:pic>
      <p:sp>
        <p:nvSpPr>
          <p:cNvPr id="5" name="4 CuadroTexto"/>
          <p:cNvSpPr txBox="1"/>
          <p:nvPr/>
        </p:nvSpPr>
        <p:spPr>
          <a:xfrm>
            <a:off x="1928794" y="1285860"/>
            <a:ext cx="4857784" cy="1754326"/>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latin typeface="Harrington" pitchFamily="82" charset="0"/>
              </a:rPr>
              <a:t>“¿Sólo esto?”, pensó el hombre. “¿Quien es este dios Rama, al fin y al cabo?”</a:t>
            </a:r>
          </a:p>
          <a:p>
            <a:pPr algn="ctr"/>
            <a:r>
              <a:rPr lang="es-ES" dirty="0" smtClean="0">
                <a:solidFill>
                  <a:srgbClr val="FFFF00"/>
                </a:solidFill>
                <a:effectLst>
                  <a:outerShdw blurRad="38100" dist="38100" dir="2700000" algn="tl">
                    <a:srgbClr val="000000">
                      <a:alpha val="43137"/>
                    </a:srgbClr>
                  </a:outerShdw>
                </a:effectLst>
                <a:latin typeface="Harrington" pitchFamily="82" charset="0"/>
              </a:rPr>
              <a:t>En el momento en que la duda se instaló en su mente él se sumergió y se ahogó en la corriente.</a:t>
            </a:r>
          </a:p>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E28F"/>
          </a:solidFill>
        </p:spPr>
        <p:txBody>
          <a:bodyPr/>
          <a:lstStyle/>
          <a:p>
            <a:endParaRPr lang="es-ES" dirty="0"/>
          </a:p>
        </p:txBody>
      </p:sp>
      <p:pic>
        <p:nvPicPr>
          <p:cNvPr id="4" name="5 Marcador de contenido" descr="d190a162.png"/>
          <p:cNvPicPr>
            <a:picLocks noChangeAspect="1"/>
          </p:cNvPicPr>
          <p:nvPr/>
        </p:nvPicPr>
        <p:blipFill>
          <a:blip r:embed="rId2">
            <a:duotone>
              <a:prstClr val="black"/>
              <a:schemeClr val="accent6">
                <a:tint val="45000"/>
                <a:satMod val="400000"/>
              </a:schemeClr>
            </a:duotone>
          </a:blip>
          <a:stretch>
            <a:fillRect/>
          </a:stretch>
        </p:blipFill>
        <p:spPr>
          <a:xfrm>
            <a:off x="0" y="-1"/>
            <a:ext cx="9144000" cy="6858001"/>
          </a:xfrm>
          <a:prstGeom prst="rect">
            <a:avLst/>
          </a:prstGeom>
        </p:spPr>
      </p:pic>
      <p:pic>
        <p:nvPicPr>
          <p:cNvPr id="1026" name="Picture 2" descr="chemin courbé de Agora Discussion photo intensive "/>
          <p:cNvPicPr>
            <a:picLocks noChangeAspect="1" noChangeArrowheads="1"/>
          </p:cNvPicPr>
          <p:nvPr/>
        </p:nvPicPr>
        <p:blipFill>
          <a:blip r:embed="rId3"/>
          <a:srcRect/>
          <a:stretch>
            <a:fillRect/>
          </a:stretch>
        </p:blipFill>
        <p:spPr bwMode="auto">
          <a:xfrm>
            <a:off x="0" y="0"/>
            <a:ext cx="8643966" cy="6324600"/>
          </a:xfrm>
          <a:prstGeom prst="ellipse">
            <a:avLst/>
          </a:prstGeom>
          <a:noFill/>
          <a:effectLst>
            <a:softEdge rad="635000"/>
          </a:effectLst>
        </p:spPr>
      </p:pic>
      <p:sp>
        <p:nvSpPr>
          <p:cNvPr id="5" name="4 CuadroTexto"/>
          <p:cNvSpPr txBox="1"/>
          <p:nvPr/>
        </p:nvSpPr>
        <p:spPr>
          <a:xfrm>
            <a:off x="0" y="5357826"/>
            <a:ext cx="2452916" cy="646331"/>
          </a:xfrm>
          <a:prstGeom prst="rect">
            <a:avLst/>
          </a:prstGeom>
          <a:noFill/>
        </p:spPr>
        <p:txBody>
          <a:bodyPr wrap="none" rtlCol="0">
            <a:spAutoFit/>
          </a:bodyPr>
          <a:lstStyle/>
          <a:p>
            <a:r>
              <a:rPr lang="es-ES" b="1" spc="50" dirty="0" smtClean="0">
                <a:ln w="13500">
                  <a:solidFill>
                    <a:schemeClr val="accent1">
                      <a:shade val="2500"/>
                      <a:alpha val="6500"/>
                    </a:schemeClr>
                  </a:solidFill>
                  <a:prstDash val="solid"/>
                </a:ln>
                <a:solidFill>
                  <a:srgbClr val="FFC000"/>
                </a:solidFill>
                <a:effectLst>
                  <a:innerShdw blurRad="50900" dist="38500" dir="13500000">
                    <a:srgbClr val="000000">
                      <a:alpha val="60000"/>
                    </a:srgbClr>
                  </a:innerShdw>
                </a:effectLst>
                <a:latin typeface="Harrington" pitchFamily="82" charset="0"/>
              </a:rPr>
              <a:t>Texto : Paulo Coelho</a:t>
            </a:r>
            <a:r>
              <a:rPr lang="es-ES" b="1" i="1" spc="50" dirty="0" smtClean="0">
                <a:ln w="13500">
                  <a:solidFill>
                    <a:schemeClr val="accent1">
                      <a:shade val="2500"/>
                      <a:alpha val="6500"/>
                    </a:schemeClr>
                  </a:solidFill>
                  <a:prstDash val="solid"/>
                </a:ln>
                <a:solidFill>
                  <a:srgbClr val="FFC000"/>
                </a:solidFill>
                <a:effectLst>
                  <a:innerShdw blurRad="50900" dist="38500" dir="13500000">
                    <a:srgbClr val="000000">
                      <a:alpha val="60000"/>
                    </a:srgbClr>
                  </a:innerShdw>
                </a:effectLst>
                <a:latin typeface="Harrington" pitchFamily="82" charset="0"/>
              </a:rPr>
              <a:t> </a:t>
            </a:r>
            <a:endParaRPr lang="es-ES" b="1" spc="50" dirty="0" smtClean="0">
              <a:ln w="13500">
                <a:solidFill>
                  <a:schemeClr val="accent1">
                    <a:shade val="2500"/>
                    <a:alpha val="6500"/>
                  </a:schemeClr>
                </a:solidFill>
                <a:prstDash val="solid"/>
              </a:ln>
              <a:solidFill>
                <a:srgbClr val="FFC000"/>
              </a:solidFill>
              <a:effectLst>
                <a:innerShdw blurRad="50900" dist="38500" dir="13500000">
                  <a:srgbClr val="000000">
                    <a:alpha val="60000"/>
                  </a:srgbClr>
                </a:innerShdw>
              </a:effectLst>
              <a:latin typeface="Harrington" pitchFamily="82" charset="0"/>
            </a:endParaRPr>
          </a:p>
          <a:p>
            <a:endParaRPr lang="es-ES" dirty="0"/>
          </a:p>
        </p:txBody>
      </p:sp>
      <p:sp>
        <p:nvSpPr>
          <p:cNvPr id="6" name="5 CuadroTexto"/>
          <p:cNvSpPr txBox="1"/>
          <p:nvPr/>
        </p:nvSpPr>
        <p:spPr>
          <a:xfrm>
            <a:off x="2214546" y="5857892"/>
            <a:ext cx="4148315" cy="584775"/>
          </a:xfrm>
          <a:prstGeom prst="rect">
            <a:avLst/>
          </a:prstGeom>
          <a:noFill/>
        </p:spPr>
        <p:txBody>
          <a:bodyPr wrap="none" rtlCol="0">
            <a:spAutoFit/>
          </a:bodyPr>
          <a:lstStyle/>
          <a:p>
            <a:r>
              <a:rPr lang="es-ES" sz="32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Brush Script MT" pitchFamily="66" charset="0"/>
              </a:rPr>
              <a:t>Francisco del Olmo -Jazmín</a:t>
            </a:r>
            <a:endParaRPr lang="es-ES" sz="32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Brush Script MT" pitchFamily="66" charset="0"/>
            </a:endParaRPr>
          </a:p>
        </p:txBody>
      </p:sp>
      <p:sp>
        <p:nvSpPr>
          <p:cNvPr id="7" name="6 CuadroTexto"/>
          <p:cNvSpPr txBox="1"/>
          <p:nvPr/>
        </p:nvSpPr>
        <p:spPr>
          <a:xfrm>
            <a:off x="8215338" y="6215082"/>
            <a:ext cx="615874" cy="369332"/>
          </a:xfrm>
          <a:prstGeom prst="rect">
            <a:avLst/>
          </a:prstGeom>
          <a:noFill/>
        </p:spPr>
        <p:txBody>
          <a:bodyPr wrap="none" rtlCol="0">
            <a:spAutoFit/>
          </a:bodyPr>
          <a:lstStyle/>
          <a:p>
            <a:r>
              <a:rPr lang="es-ES"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Balthazar" pitchFamily="2" charset="0"/>
              </a:rPr>
              <a:t>2013</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Balthazar" pitchFamily="2" charset="0"/>
            </a:endParaRPr>
          </a:p>
        </p:txBody>
      </p:sp>
    </p:spTree>
  </p:cSld>
  <p:clrMapOvr>
    <a:masterClrMapping/>
  </p:clrMapOvr>
  <p:transition spd="slow"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par>
                          <p:cTn id="8" fill="hold">
                            <p:stCondLst>
                              <p:cond delay="2000"/>
                            </p:stCondLst>
                            <p:childTnLst>
                              <p:par>
                                <p:cTn id="9" presetID="3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anim calcmode="lin" valueType="num">
                                      <p:cBhvr>
                                        <p:cTn id="12" dur="2000" fill="hold"/>
                                        <p:tgtEl>
                                          <p:spTgt spid="5"/>
                                        </p:tgtEl>
                                        <p:attrNameLst>
                                          <p:attrName>style.rotation</p:attrName>
                                        </p:attrNameLst>
                                      </p:cBhvr>
                                      <p:tavLst>
                                        <p:tav tm="0">
                                          <p:val>
                                            <p:fltVal val="720"/>
                                          </p:val>
                                        </p:tav>
                                        <p:tav tm="100000">
                                          <p:val>
                                            <p:fltVal val="0"/>
                                          </p:val>
                                        </p:tav>
                                      </p:tavLst>
                                    </p:anim>
                                    <p:anim calcmode="lin" valueType="num">
                                      <p:cBhvr>
                                        <p:cTn id="13" dur="2000" fill="hold"/>
                                        <p:tgtEl>
                                          <p:spTgt spid="5"/>
                                        </p:tgtEl>
                                        <p:attrNameLst>
                                          <p:attrName>ppt_h</p:attrName>
                                        </p:attrNameLst>
                                      </p:cBhvr>
                                      <p:tavLst>
                                        <p:tav tm="0">
                                          <p:val>
                                            <p:fltVal val="0"/>
                                          </p:val>
                                        </p:tav>
                                        <p:tav tm="100000">
                                          <p:val>
                                            <p:strVal val="#ppt_h"/>
                                          </p:val>
                                        </p:tav>
                                      </p:tavLst>
                                    </p:anim>
                                    <p:anim calcmode="lin" valueType="num">
                                      <p:cBhvr>
                                        <p:cTn id="14" dur="2000" fill="hold"/>
                                        <p:tgtEl>
                                          <p:spTgt spid="5"/>
                                        </p:tgtEl>
                                        <p:attrNameLst>
                                          <p:attrName>ppt_w</p:attrName>
                                        </p:attrNameLst>
                                      </p:cBhvr>
                                      <p:tavLst>
                                        <p:tav tm="0">
                                          <p:val>
                                            <p:fltVal val="0"/>
                                          </p:val>
                                        </p:tav>
                                        <p:tav tm="100000">
                                          <p:val>
                                            <p:strVal val="#ppt_w"/>
                                          </p:val>
                                        </p:tav>
                                      </p:tavLst>
                                    </p:anim>
                                  </p:childTnLst>
                                </p:cTn>
                              </p:par>
                            </p:childTnLst>
                          </p:cTn>
                        </p:par>
                        <p:par>
                          <p:cTn id="15" fill="hold">
                            <p:stCondLst>
                              <p:cond delay="4000"/>
                            </p:stCondLst>
                            <p:childTnLst>
                              <p:par>
                                <p:cTn id="16" presetID="23" presetClass="entr" presetSubtype="1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QUE ES LA FELIC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--QUE ES LA FELICIDAD--</Template>
  <TotalTime>0</TotalTime>
  <Words>1049</Words>
  <Application>Microsoft Office PowerPoint</Application>
  <PresentationFormat>Presentación en pantalla (4:3)</PresentationFormat>
  <Paragraphs>56</Paragraphs>
  <Slides>29</Slides>
  <Notes>0</Notes>
  <HiddenSlides>0</HiddenSlides>
  <MMClips>1</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--QUE ES LA FELICIDAD--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2013-01-31T14:46:28Z</dcterms:created>
  <dcterms:modified xsi:type="dcterms:W3CDTF">2013-01-31T14:48:33Z</dcterms:modified>
</cp:coreProperties>
</file>