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14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Calibri" pitchFamily="34" charset="0"/>
      <p:regular r:id="rId15"/>
      <p:bold r:id="rId16"/>
      <p:italic r:id="rId17"/>
      <p:boldItalic r:id="rId18"/>
    </p:embeddedFont>
    <p:embeddedFont>
      <p:font typeface="Georgia" pitchFamily="18" charset="0"/>
      <p:regular r:id="rId19"/>
      <p:bold r:id="rId20"/>
      <p:italic r:id="rId21"/>
      <p:boldItalic r:id="rId22"/>
    </p:embeddedFont>
    <p:embeddedFont>
      <p:font typeface="Kristen ITC" pitchFamily="66" charset="0"/>
      <p:regular r:id="rId2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S3WrbIqMuhpIDitZcfzZQ==" hashData="BCxivU/iU2JKiUQN5m7/BxVu9v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485"/>
    <a:srgbClr val="BC5E00"/>
    <a:srgbClr val="00C08E"/>
    <a:srgbClr val="FF6600"/>
    <a:srgbClr val="FF5D5D"/>
    <a:srgbClr val="FF9900"/>
    <a:srgbClr val="99FF33"/>
    <a:srgbClr val="D20055"/>
    <a:srgbClr val="CC3399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288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0F6AE9-755E-4282-8D99-8E6E8B54F3CA}" type="datetimeFigureOut">
              <a:rPr lang="es-ES" smtClean="0"/>
              <a:t>10/10/2022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AD0705-ACC5-40C9-90F1-559A4394B67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1468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AD0705-ACC5-40C9-90F1-559A4394B67B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1257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2936-DB12-4C24-85DD-403D280A4E74}" type="datetimeFigureOut">
              <a:rPr lang="es-ES" smtClean="0"/>
              <a:t>10/10/2022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7B3D-CF7F-4D38-8492-7F4945A510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2986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2936-DB12-4C24-85DD-403D280A4E74}" type="datetimeFigureOut">
              <a:rPr lang="es-ES" smtClean="0"/>
              <a:t>10/10/2022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7B3D-CF7F-4D38-8492-7F4945A510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6131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2936-DB12-4C24-85DD-403D280A4E74}" type="datetimeFigureOut">
              <a:rPr lang="es-ES" smtClean="0"/>
              <a:t>10/10/2022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7B3D-CF7F-4D38-8492-7F4945A510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3791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2936-DB12-4C24-85DD-403D280A4E74}" type="datetimeFigureOut">
              <a:rPr lang="es-ES" smtClean="0"/>
              <a:t>10/10/2022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7B3D-CF7F-4D38-8492-7F4945A510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2129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2936-DB12-4C24-85DD-403D280A4E74}" type="datetimeFigureOut">
              <a:rPr lang="es-ES" smtClean="0"/>
              <a:t>10/10/2022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7B3D-CF7F-4D38-8492-7F4945A510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6947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2936-DB12-4C24-85DD-403D280A4E74}" type="datetimeFigureOut">
              <a:rPr lang="es-ES" smtClean="0"/>
              <a:t>10/10/2022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7B3D-CF7F-4D38-8492-7F4945A510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2830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2936-DB12-4C24-85DD-403D280A4E74}" type="datetimeFigureOut">
              <a:rPr lang="es-ES" smtClean="0"/>
              <a:t>10/10/2022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7B3D-CF7F-4D38-8492-7F4945A510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8239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2936-DB12-4C24-85DD-403D280A4E74}" type="datetimeFigureOut">
              <a:rPr lang="es-ES" smtClean="0"/>
              <a:t>10/10/2022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7B3D-CF7F-4D38-8492-7F4945A510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3765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2936-DB12-4C24-85DD-403D280A4E74}" type="datetimeFigureOut">
              <a:rPr lang="es-ES" smtClean="0"/>
              <a:t>10/10/2022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7B3D-CF7F-4D38-8492-7F4945A510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5870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2936-DB12-4C24-85DD-403D280A4E74}" type="datetimeFigureOut">
              <a:rPr lang="es-ES" smtClean="0"/>
              <a:t>10/10/2022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7B3D-CF7F-4D38-8492-7F4945A510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0231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2936-DB12-4C24-85DD-403D280A4E74}" type="datetimeFigureOut">
              <a:rPr lang="es-ES" smtClean="0"/>
              <a:t>10/10/2022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7B3D-CF7F-4D38-8492-7F4945A510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2457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42936-DB12-4C24-85DD-403D280A4E74}" type="datetimeFigureOut">
              <a:rPr lang="es-ES" smtClean="0"/>
              <a:t>10/10/2022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17B3D-CF7F-4D38-8492-7F4945A510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5226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1.pn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3.png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7.png"/><Relationship Id="rId7" Type="http://schemas.microsoft.com/office/2007/relationships/hdphoto" Target="../media/hdphoto7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20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23.png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7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7.png"/><Relationship Id="rId18" Type="http://schemas.openxmlformats.org/officeDocument/2006/relationships/image" Target="../media/image4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9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3.png"/><Relationship Id="rId11" Type="http://schemas.openxmlformats.org/officeDocument/2006/relationships/image" Target="../media/image3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2.png"/><Relationship Id="rId9" Type="http://schemas.openxmlformats.org/officeDocument/2006/relationships/image" Target="../media/image3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3388"/>
            <a:ext cx="3995935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3075806"/>
            <a:ext cx="9190043" cy="2067694"/>
          </a:xfrm>
          <a:prstGeom prst="rect">
            <a:avLst/>
          </a:prstGeom>
          <a:solidFill>
            <a:srgbClr val="00B4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182" y="0"/>
            <a:ext cx="4634861" cy="51435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7464"/>
            <a:ext cx="6588224" cy="4591913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615615"/>
            <a:ext cx="4536505" cy="1133762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564602"/>
            <a:ext cx="2279715" cy="36954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481175"/>
            <a:ext cx="1450728" cy="53640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83754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0000">
        <p:checker dir="vert"/>
        <p:sndAc>
          <p:stSnd>
            <p:snd r:embed="rId2" name="exito.wav"/>
          </p:stSnd>
        </p:sndAc>
      </p:transition>
    </mc:Choice>
    <mc:Fallback>
      <p:transition spd="slow" advClick="0" advTm="10000">
        <p:checker dir="vert"/>
        <p:sndAc>
          <p:stSnd>
            <p:snd r:embed="rId2" name="exi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646"/>
            <a:ext cx="6257427" cy="498830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34598"/>
            <a:ext cx="3544804" cy="5020022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728" y="4481175"/>
            <a:ext cx="1450728" cy="53640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967099"/>
            <a:ext cx="2592288" cy="414869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67744" y="339502"/>
            <a:ext cx="45833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Calibri" pitchFamily="34" charset="0"/>
              </a:rPr>
              <a:t>Reírse a menudo y amar mucho;</a:t>
            </a:r>
            <a:endParaRPr lang="es-ES" sz="2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17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14:flythroug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78958" y="-1021293"/>
            <a:ext cx="3743555" cy="574678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23478"/>
            <a:ext cx="3544804" cy="5020022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56" y="1563638"/>
            <a:ext cx="6310148" cy="35798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481175"/>
            <a:ext cx="1450728" cy="53640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7 CuadroTexto"/>
          <p:cNvSpPr txBox="1"/>
          <p:nvPr/>
        </p:nvSpPr>
        <p:spPr>
          <a:xfrm>
            <a:off x="3917090" y="751363"/>
            <a:ext cx="303801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G</a:t>
            </a: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anarse el respeto </a:t>
            </a:r>
          </a:p>
          <a:p>
            <a:pPr algn="ctr"/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 las personas inteligentes </a:t>
            </a:r>
          </a:p>
          <a:p>
            <a:pPr algn="ctr"/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el afecto de los niños ;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35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3000">
        <p14:flythrough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" y="3522"/>
            <a:ext cx="6156177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17396"/>
            <a:ext cx="3544804" cy="5020022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3567" y="405428"/>
            <a:ext cx="3528391" cy="473199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62096" y="411509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</a:t>
            </a:r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onseguir la aprobación </a:t>
            </a:r>
          </a:p>
          <a:p>
            <a:pPr algn="ctr"/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 los críticos honestos </a:t>
            </a:r>
          </a:p>
          <a:p>
            <a:pPr algn="ctr"/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soportar la traición de los falsos amigos;</a:t>
            </a:r>
            <a:endParaRPr lang="es-E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3368" y="4607095"/>
            <a:ext cx="1450728" cy="53640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8544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3000">
        <p14:flythrough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1"/>
          <a:stretch/>
        </p:blipFill>
        <p:spPr>
          <a:xfrm rot="16200000">
            <a:off x="1818402" y="-1932600"/>
            <a:ext cx="3643704" cy="728050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440" y="127598"/>
            <a:ext cx="3463468" cy="5020022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1852299"/>
            <a:ext cx="7128792" cy="3291201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835696" y="411510"/>
            <a:ext cx="406393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/>
          </a:p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preciar la belleza ;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descubrir lo mejor de los demás;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304" y="4803998"/>
            <a:ext cx="1290508" cy="47716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90402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13000">
        <p14:flythrough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77">
            <a:off x="4159012" y="383615"/>
            <a:ext cx="2880366" cy="417576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04" y="282185"/>
            <a:ext cx="3271068" cy="471081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196" y="184489"/>
            <a:ext cx="3544804" cy="5020022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19968"/>
            <a:ext cx="4571496" cy="4523532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481175"/>
            <a:ext cx="1450728" cy="53640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CuadroTexto"/>
          <p:cNvSpPr txBox="1"/>
          <p:nvPr/>
        </p:nvSpPr>
        <p:spPr>
          <a:xfrm>
            <a:off x="3275856" y="206952"/>
            <a:ext cx="30380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D200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</a:t>
            </a:r>
            <a:r>
              <a:rPr lang="es-ES" dirty="0" smtClean="0">
                <a:solidFill>
                  <a:srgbClr val="D200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ar lo mejor de uno mismo </a:t>
            </a:r>
          </a:p>
          <a:p>
            <a:r>
              <a:rPr lang="es-ES" dirty="0" smtClean="0">
                <a:solidFill>
                  <a:srgbClr val="D200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sin esperar nada a cambio;</a:t>
            </a:r>
            <a:endParaRPr lang="es-ES" dirty="0">
              <a:solidFill>
                <a:srgbClr val="D2005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84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14:flythroug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87396"/>
            <a:ext cx="3045408" cy="422017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701" y="144108"/>
            <a:ext cx="3544804" cy="5020022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877868"/>
            <a:ext cx="3917643" cy="4286262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44" y="4446679"/>
            <a:ext cx="1450728" cy="53640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CuadroTexto"/>
          <p:cNvSpPr txBox="1"/>
          <p:nvPr/>
        </p:nvSpPr>
        <p:spPr>
          <a:xfrm>
            <a:off x="2118118" y="245056"/>
            <a:ext cx="50545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</a:t>
            </a:r>
            <a:r>
              <a:rPr lang="es-ES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ejorar el mundo un poquito con un hijo sano, </a:t>
            </a:r>
          </a:p>
          <a:p>
            <a:pPr algn="ctr"/>
            <a:r>
              <a:rPr lang="es-ES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un alma rescatada, un trozo de jardín </a:t>
            </a:r>
          </a:p>
          <a:p>
            <a:pPr algn="ctr"/>
            <a:r>
              <a:rPr lang="es-ES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 una condición social redimida;</a:t>
            </a:r>
            <a:endParaRPr lang="es-ES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8560" y="363322"/>
            <a:ext cx="4212936" cy="5768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35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2000">
        <p14:flythrough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19"/>
            <a:ext cx="7308304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196" y="154619"/>
            <a:ext cx="3544804" cy="5020022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40388"/>
            <a:ext cx="5616624" cy="400081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891" y="4007496"/>
            <a:ext cx="1450728" cy="53640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CuadroTexto"/>
          <p:cNvSpPr txBox="1"/>
          <p:nvPr/>
        </p:nvSpPr>
        <p:spPr>
          <a:xfrm>
            <a:off x="3517383" y="411510"/>
            <a:ext cx="34188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/>
          </a:p>
          <a:p>
            <a:pPr algn="ctr"/>
            <a:r>
              <a:rPr lang="es-ES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</a:t>
            </a:r>
            <a:r>
              <a:rPr lang="es-ES" dirty="0" smtClean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aber jugado y reído </a:t>
            </a:r>
          </a:p>
          <a:p>
            <a:pPr algn="ctr"/>
            <a:r>
              <a:rPr lang="es-ES" dirty="0" smtClean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con entusiasmo </a:t>
            </a:r>
          </a:p>
          <a:p>
            <a:pPr algn="ctr"/>
            <a:r>
              <a:rPr lang="es-ES" dirty="0" smtClean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cantado con exaltación;</a:t>
            </a:r>
            <a:endParaRPr lang="es-ES" dirty="0">
              <a:solidFill>
                <a:srgbClr val="CC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34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14:flythroug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67944" cy="385130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196" y="154619"/>
            <a:ext cx="3544804" cy="5020022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355525"/>
            <a:ext cx="5400600" cy="378649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693809"/>
            <a:ext cx="1450728" cy="53640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CuadroTexto"/>
          <p:cNvSpPr txBox="1"/>
          <p:nvPr/>
        </p:nvSpPr>
        <p:spPr>
          <a:xfrm>
            <a:off x="2703255" y="771550"/>
            <a:ext cx="46683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</a:t>
            </a:r>
            <a:r>
              <a:rPr lang="es-E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aber que alguien ha sido más feliz </a:t>
            </a:r>
          </a:p>
          <a:p>
            <a:pPr algn="ctr"/>
            <a:r>
              <a:rPr lang="es-E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porque usted ha vivido; esto es haber triunfado.</a:t>
            </a:r>
            <a:endParaRPr lang="es-ES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31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14:flythroug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2787774"/>
            <a:ext cx="9252520" cy="2355726"/>
          </a:xfrm>
          <a:prstGeom prst="rect">
            <a:avLst/>
          </a:prstGeom>
          <a:solidFill>
            <a:srgbClr val="D20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826"/>
            <a:ext cx="6012160" cy="435526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-64928"/>
            <a:ext cx="4487891" cy="37888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CuadroTexto"/>
          <p:cNvSpPr txBox="1"/>
          <p:nvPr/>
        </p:nvSpPr>
        <p:spPr>
          <a:xfrm>
            <a:off x="3046832" y="3003798"/>
            <a:ext cx="62056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El éxito es un estado de ánimo, una forma de ver la vida</a:t>
            </a:r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,</a:t>
            </a:r>
          </a:p>
          <a:p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relacionarte contigo mismo y con los demás, </a:t>
            </a:r>
            <a:endParaRPr lang="es-ES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es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una actitud, una forma de hacer las cosas</a:t>
            </a:r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.</a:t>
            </a:r>
          </a:p>
          <a:p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Una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persona exitosa es aquella capaz de elegir su camino </a:t>
            </a:r>
            <a:endParaRPr lang="es-ES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ser responsable de lo que pase. Una actitud </a:t>
            </a:r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exitosa</a:t>
            </a:r>
          </a:p>
          <a:p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es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pensar que en todo lo que haces, ganas o aprendes</a:t>
            </a:r>
            <a:r>
              <a:rPr lang="es-ES" dirty="0">
                <a:solidFill>
                  <a:schemeClr val="bg1"/>
                </a:solidFill>
                <a:latin typeface="Georgia" pitchFamily="18" charset="0"/>
              </a:rPr>
              <a:t>.</a:t>
            </a: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65" y="4221720"/>
            <a:ext cx="1450728" cy="53640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845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34000">
        <p14:flythrough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61" y="-30419"/>
            <a:ext cx="2009985" cy="524912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0193">
            <a:off x="624146" y="-67731"/>
            <a:ext cx="4203201" cy="374934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4067944" y="4217577"/>
            <a:ext cx="3312368" cy="273844"/>
          </a:xfrm>
        </p:spPr>
        <p:txBody>
          <a:bodyPr/>
          <a:lstStyle/>
          <a:p>
            <a:fld id="{B26B7B3D-5EDB-49EF-9731-CC119C811128}" type="datetime2">
              <a:rPr lang="es-ES" sz="140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lunes, 10 de octubre de 2022</a:t>
            </a:fld>
            <a:endParaRPr lang="es-ES" sz="1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923678"/>
            <a:ext cx="4266847" cy="780223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699" y="2859782"/>
            <a:ext cx="4547240" cy="78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44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14:flythrough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</Words>
  <Application>Microsoft Office PowerPoint</Application>
  <PresentationFormat>Presentación en pantalla (16:9)</PresentationFormat>
  <Paragraphs>32</Paragraphs>
  <Slides>12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Georgia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8</cp:revision>
  <dcterms:created xsi:type="dcterms:W3CDTF">2022-10-08T16:43:54Z</dcterms:created>
  <dcterms:modified xsi:type="dcterms:W3CDTF">2022-10-10T17:15:58Z</dcterms:modified>
</cp:coreProperties>
</file>