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21"/>
  </p:notesMasterIdLst>
  <p:sldIdLst>
    <p:sldId id="263" r:id="rId3"/>
    <p:sldId id="274" r:id="rId4"/>
    <p:sldId id="271" r:id="rId5"/>
    <p:sldId id="256" r:id="rId6"/>
    <p:sldId id="273" r:id="rId7"/>
    <p:sldId id="270" r:id="rId8"/>
    <p:sldId id="272" r:id="rId9"/>
    <p:sldId id="268" r:id="rId10"/>
    <p:sldId id="269" r:id="rId11"/>
    <p:sldId id="266" r:id="rId12"/>
    <p:sldId id="267" r:id="rId13"/>
    <p:sldId id="264" r:id="rId14"/>
    <p:sldId id="265" r:id="rId15"/>
    <p:sldId id="261" r:id="rId16"/>
    <p:sldId id="259" r:id="rId17"/>
    <p:sldId id="260" r:id="rId18"/>
    <p:sldId id="258" r:id="rId19"/>
    <p:sldId id="275" r:id="rId2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ltCZdenEo+EfzG+lLFLr1w" hashData="XXPLIviraZuFffx5k3WG0UxDJ8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19AD0"/>
    <a:srgbClr val="580058"/>
    <a:srgbClr val="9900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815" autoAdjust="0"/>
    <p:restoredTop sz="40497" autoAdjust="0"/>
  </p:normalViewPr>
  <p:slideViewPr>
    <p:cSldViewPr>
      <p:cViewPr>
        <p:scale>
          <a:sx n="60" d="100"/>
          <a:sy n="60" d="100"/>
        </p:scale>
        <p:origin x="-780" y="-3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73D185-8A51-432B-A62E-7E3C47542F93}" type="datetimeFigureOut">
              <a:rPr lang="es-ES" smtClean="0"/>
              <a:pPr/>
              <a:t>14/01/2013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5BB9F9-25B6-48CF-80CD-4122D23A8A8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5BB9F9-25B6-48CF-80CD-4122D23A8A8A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26710-57E3-4641-829F-3643FEEAC6F6}" type="datetimeFigureOut">
              <a:rPr lang="es-ES" smtClean="0"/>
              <a:pPr/>
              <a:t>14/01/2013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E7253-2649-4710-8E2B-71F82CFE60DF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Tm="2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26710-57E3-4641-829F-3643FEEAC6F6}" type="datetimeFigureOut">
              <a:rPr lang="es-ES" smtClean="0"/>
              <a:pPr/>
              <a:t>14/01/2013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E7253-2649-4710-8E2B-71F82CFE60DF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Tm="2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26710-57E3-4641-829F-3643FEEAC6F6}" type="datetimeFigureOut">
              <a:rPr lang="es-ES" smtClean="0"/>
              <a:pPr/>
              <a:t>14/01/2013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E7253-2649-4710-8E2B-71F82CFE60DF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Tm="2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26710-57E3-4641-829F-3643FEEAC6F6}" type="datetimeFigureOut">
              <a:rPr lang="es-ES" smtClean="0"/>
              <a:pPr/>
              <a:t>14/01/2013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E7253-2649-4710-8E2B-71F82CFE60DF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Tm="2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26710-57E3-4641-829F-3643FEEAC6F6}" type="datetimeFigureOut">
              <a:rPr lang="es-ES" smtClean="0"/>
              <a:pPr/>
              <a:t>14/01/2013</a:t>
            </a:fld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E7253-2649-4710-8E2B-71F82CFE60DF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Tm="2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26710-57E3-4641-829F-3643FEEAC6F6}" type="datetimeFigureOut">
              <a:rPr lang="es-ES" smtClean="0"/>
              <a:pPr/>
              <a:t>14/01/2013</a:t>
            </a:fld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E7253-2649-4710-8E2B-71F82CFE60DF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Tm="2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26710-57E3-4641-829F-3643FEEAC6F6}" type="datetimeFigureOut">
              <a:rPr lang="es-ES" smtClean="0"/>
              <a:pPr/>
              <a:t>14/01/2013</a:t>
            </a:fld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E7253-2649-4710-8E2B-71F82CFE60DF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Tm="2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26710-57E3-4641-829F-3643FEEAC6F6}" type="datetimeFigureOut">
              <a:rPr lang="es-ES" smtClean="0"/>
              <a:pPr/>
              <a:t>14/01/2013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E7253-2649-4710-8E2B-71F82CFE60DF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Tm="2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26710-57E3-4641-829F-3643FEEAC6F6}" type="datetimeFigureOut">
              <a:rPr lang="es-ES" smtClean="0"/>
              <a:pPr/>
              <a:t>14/01/2013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E7253-2649-4710-8E2B-71F82CFE60DF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Tm="2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26710-57E3-4641-829F-3643FEEAC6F6}" type="datetimeFigureOut">
              <a:rPr lang="es-ES" smtClean="0"/>
              <a:pPr/>
              <a:t>14/01/2013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E7253-2649-4710-8E2B-71F82CFE60DF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Tm="2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26710-57E3-4641-829F-3643FEEAC6F6}" type="datetimeFigureOut">
              <a:rPr lang="es-ES" smtClean="0"/>
              <a:pPr/>
              <a:t>14/01/2013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E7253-2649-4710-8E2B-71F82CFE60DF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Tm="2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22C617-D1F3-4E6E-9C07-BDC67AA3943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F26710-57E3-4641-829F-3643FEEAC6F6}" type="datetimeFigureOut">
              <a:rPr lang="es-ES" smtClean="0"/>
              <a:pPr/>
              <a:t>14/01/2013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2E7253-2649-4710-8E2B-71F82CFE60DF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2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B62B5DD-8E5C-431C-997C-D01F8FAF282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audio" Target="../media/audio1.wav"/><Relationship Id="rId7" Type="http://schemas.openxmlformats.org/officeDocument/2006/relationships/image" Target="../media/image4.gif"/><Relationship Id="rId12" Type="http://schemas.openxmlformats.org/officeDocument/2006/relationships/image" Target="../media/image9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gif"/><Relationship Id="rId11" Type="http://schemas.openxmlformats.org/officeDocument/2006/relationships/image" Target="../media/image8.gif"/><Relationship Id="rId5" Type="http://schemas.openxmlformats.org/officeDocument/2006/relationships/image" Target="../media/image2.jpeg"/><Relationship Id="rId10" Type="http://schemas.openxmlformats.org/officeDocument/2006/relationships/image" Target="../media/image7.gif"/><Relationship Id="rId4" Type="http://schemas.openxmlformats.org/officeDocument/2006/relationships/image" Target="../media/image1.jpe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0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3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9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2.gif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54.png"/><Relationship Id="rId7" Type="http://schemas.openxmlformats.org/officeDocument/2006/relationships/image" Target="../media/image56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7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5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4" name="13 Imagen" descr="animadas-de-bebes-19098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1" name="20 Imagen" descr="JIMENAa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17859"/>
            <a:ext cx="9144000" cy="6840141"/>
          </a:xfrm>
          <a:prstGeom prst="rect">
            <a:avLst/>
          </a:prstGeom>
        </p:spPr>
      </p:pic>
      <p:pic>
        <p:nvPicPr>
          <p:cNvPr id="5128" name="Picture 8" descr="t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571604" y="0"/>
            <a:ext cx="685800" cy="685800"/>
          </a:xfrm>
          <a:prstGeom prst="rect">
            <a:avLst/>
          </a:prstGeom>
          <a:noFill/>
        </p:spPr>
      </p:pic>
      <p:pic>
        <p:nvPicPr>
          <p:cNvPr id="5130" name="Picture 10" descr="e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571604" y="714356"/>
            <a:ext cx="685800" cy="685800"/>
          </a:xfrm>
          <a:prstGeom prst="rect">
            <a:avLst/>
          </a:prstGeom>
          <a:noFill/>
        </p:spPr>
      </p:pic>
      <p:pic>
        <p:nvPicPr>
          <p:cNvPr id="5132" name="Picture 12" descr="r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571604" y="1428736"/>
            <a:ext cx="685800" cy="685800"/>
          </a:xfrm>
          <a:prstGeom prst="rect">
            <a:avLst/>
          </a:prstGeom>
          <a:noFill/>
        </p:spPr>
      </p:pic>
      <p:pic>
        <p:nvPicPr>
          <p:cNvPr id="5134" name="Picture 14" descr="n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571604" y="2071678"/>
            <a:ext cx="685800" cy="685800"/>
          </a:xfrm>
          <a:prstGeom prst="rect">
            <a:avLst/>
          </a:prstGeom>
          <a:noFill/>
        </p:spPr>
      </p:pic>
      <p:pic>
        <p:nvPicPr>
          <p:cNvPr id="5136" name="Picture 16" descr="u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1500166" y="2714620"/>
            <a:ext cx="685800" cy="685800"/>
          </a:xfrm>
          <a:prstGeom prst="rect">
            <a:avLst/>
          </a:prstGeom>
          <a:noFill/>
        </p:spPr>
      </p:pic>
      <p:pic>
        <p:nvPicPr>
          <p:cNvPr id="5138" name="Picture 18" descr="r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500166" y="3357562"/>
            <a:ext cx="685800" cy="685800"/>
          </a:xfrm>
          <a:prstGeom prst="rect">
            <a:avLst/>
          </a:prstGeom>
          <a:noFill/>
        </p:spPr>
      </p:pic>
      <p:pic>
        <p:nvPicPr>
          <p:cNvPr id="5140" name="Picture 20" descr="a"/>
          <p:cNvPicPr>
            <a:picLocks noChangeAspect="1" noChangeArrowheads="1" noCrop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1500166" y="4000504"/>
            <a:ext cx="685800" cy="685800"/>
          </a:xfrm>
          <a:prstGeom prst="rect">
            <a:avLst/>
          </a:prstGeom>
          <a:noFill/>
        </p:spPr>
      </p:pic>
      <p:pic>
        <p:nvPicPr>
          <p:cNvPr id="5142" name="Picture 22" descr="p"/>
          <p:cNvPicPr>
            <a:picLocks noChangeAspect="1" noChangeArrowheads="1" noCrop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500034" y="785794"/>
            <a:ext cx="685800" cy="685800"/>
          </a:xfrm>
          <a:prstGeom prst="rect">
            <a:avLst/>
          </a:prstGeom>
          <a:noFill/>
        </p:spPr>
      </p:pic>
      <p:pic>
        <p:nvPicPr>
          <p:cNvPr id="5144" name="Picture 24" descr="u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500034" y="1428736"/>
            <a:ext cx="685800" cy="685800"/>
          </a:xfrm>
          <a:prstGeom prst="rect">
            <a:avLst/>
          </a:prstGeom>
          <a:noFill/>
        </p:spPr>
      </p:pic>
      <p:pic>
        <p:nvPicPr>
          <p:cNvPr id="5146" name="Picture 26" descr="r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00034" y="2143116"/>
            <a:ext cx="685800" cy="685800"/>
          </a:xfrm>
          <a:prstGeom prst="rect">
            <a:avLst/>
          </a:prstGeom>
          <a:noFill/>
        </p:spPr>
      </p:pic>
      <p:pic>
        <p:nvPicPr>
          <p:cNvPr id="5148" name="Picture 28" descr="a"/>
          <p:cNvPicPr>
            <a:picLocks noChangeAspect="1" noChangeArrowheads="1" noCrop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500034" y="2786058"/>
            <a:ext cx="685800" cy="685800"/>
          </a:xfrm>
          <a:prstGeom prst="rect">
            <a:avLst/>
          </a:prstGeom>
          <a:noFill/>
        </p:spPr>
      </p:pic>
      <p:sp>
        <p:nvSpPr>
          <p:cNvPr id="17" name="16 CuadroTexto"/>
          <p:cNvSpPr txBox="1"/>
          <p:nvPr/>
        </p:nvSpPr>
        <p:spPr>
          <a:xfrm>
            <a:off x="285720" y="6143644"/>
            <a:ext cx="2676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Esta es una creación de </a:t>
            </a:r>
            <a:r>
              <a:rPr lang="es-ES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Pac-Jaz</a:t>
            </a:r>
            <a:endParaRPr lang="es-ES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advTm="20000">
    <p:sndAc>
      <p:stSnd>
        <p:snd r:embed="rId3" name="Musica para hacer domir a tu bebe II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xit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5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5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5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5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5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5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9000"/>
                            </p:stCondLst>
                            <p:childTnLst>
                              <p:par>
                                <p:cTn id="3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5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5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5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5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1000"/>
                            </p:stCondLst>
                            <p:childTnLst>
                              <p:par>
                                <p:cTn id="6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578576877_fbbff3f9fb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5722210162_214877b780_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9468" name="Picture 12" descr="http://4.bp.blogspot.com/-n9wxnb2VrW4/TxmE-86xXII/AAAAAAAAAoQ/-Btr0-6rRzA/s1600/Filou_Minou.png"/>
          <p:cNvPicPr>
            <a:picLocks noChangeAspect="1" noChangeArrowheads="1"/>
          </p:cNvPicPr>
          <p:nvPr/>
        </p:nvPicPr>
        <p:blipFill>
          <a:blip r:embed="rId4">
            <a:duotone>
              <a:schemeClr val="accent2">
                <a:shade val="45000"/>
                <a:satMod val="135000"/>
              </a:schemeClr>
              <a:prstClr val="white"/>
            </a:duotone>
            <a:lum bright="-10000" contrast="40000"/>
          </a:blip>
          <a:srcRect/>
          <a:stretch>
            <a:fillRect/>
          </a:stretch>
        </p:blipFill>
        <p:spPr bwMode="auto">
          <a:xfrm>
            <a:off x="-428660" y="3786166"/>
            <a:ext cx="3071834" cy="3071834"/>
          </a:xfrm>
          <a:prstGeom prst="rect">
            <a:avLst/>
          </a:prstGeom>
          <a:noFill/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3" presetClass="entr" presetSubtype="3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2714612" y="0"/>
            <a:ext cx="6429388" cy="5000636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aby_dashing_face-1280x7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572164"/>
          </a:xfrm>
          <a:prstGeom prst="rect">
            <a:avLst/>
          </a:prstGeom>
        </p:spPr>
      </p:pic>
      <p:pic>
        <p:nvPicPr>
          <p:cNvPr id="5" name="4 Imagen" descr="baby_girl_flower-1280x80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715040"/>
          </a:xfrm>
          <a:prstGeom prst="rect">
            <a:avLst/>
          </a:prstGeom>
        </p:spPr>
      </p:pic>
      <p:pic>
        <p:nvPicPr>
          <p:cNvPr id="15362" name="Picture 2" descr="http://muylibre.com/wp-content/uploads/2012/09/imagenes_gif_animados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643570" y="0"/>
            <a:ext cx="4429156" cy="4429156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785786" y="5715016"/>
            <a:ext cx="756264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 dependencia de un bebé de sus padres es enorme. Pero la</a:t>
            </a:r>
          </a:p>
          <a:p>
            <a:r>
              <a:rPr lang="es-ES" sz="2400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dependencia de los padres de su bebé es más grande todavía.</a:t>
            </a:r>
            <a:endParaRPr lang="es-ES" sz="2400" dirty="0"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cutest-baby-gir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87" y="0"/>
            <a:ext cx="9144587" cy="6858000"/>
          </a:xfrm>
          <a:prstGeom prst="rect">
            <a:avLst/>
          </a:prstGeom>
        </p:spPr>
      </p:pic>
      <p:pic>
        <p:nvPicPr>
          <p:cNvPr id="8" name="7 Imagen" descr="4822437741_94cbd03624_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0" presetClass="exit" presetSubtype="0" ac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babes_of_beauty_eyes-1280x800.jpg"/>
          <p:cNvPicPr>
            <a:picLocks noChangeAspect="1"/>
          </p:cNvPicPr>
          <p:nvPr/>
        </p:nvPicPr>
        <p:blipFill>
          <a:blip r:embed="rId2"/>
          <a:srcRect r="2083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babies_sleeping_positions-1024x76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7410" name="Picture 2" descr="http://www.silvitablanco.com.ar/imagen/bebes/juguetes/227RMpd.gif"/>
          <p:cNvPicPr>
            <a:picLocks noChangeAspect="1" noChangeArrowheads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 flipH="1">
            <a:off x="5812012" y="0"/>
            <a:ext cx="3331988" cy="4804828"/>
          </a:xfrm>
          <a:prstGeom prst="rect">
            <a:avLst/>
          </a:prstGeom>
          <a:noFill/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aby_laying-1280x8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5" name="4 Imagen" descr="baby_pink_hat-1280x720.jpg"/>
          <p:cNvPicPr>
            <a:picLocks noChangeAspect="1"/>
          </p:cNvPicPr>
          <p:nvPr/>
        </p:nvPicPr>
        <p:blipFill>
          <a:blip r:embed="rId3"/>
          <a:srcRect l="3659"/>
          <a:stretch>
            <a:fillRect/>
          </a:stretch>
        </p:blipFill>
        <p:spPr>
          <a:xfrm>
            <a:off x="0" y="0"/>
            <a:ext cx="9144000" cy="5857916"/>
          </a:xfrm>
          <a:prstGeom prst="rect">
            <a:avLst/>
          </a:prstGeom>
        </p:spPr>
      </p:pic>
      <p:pic>
        <p:nvPicPr>
          <p:cNvPr id="6" name="5 Imagen" descr="beachball2.gif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0" y="3286124"/>
            <a:ext cx="1428760" cy="2832886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7" name="6 CuadroTexto"/>
          <p:cNvSpPr txBox="1"/>
          <p:nvPr/>
        </p:nvSpPr>
        <p:spPr>
          <a:xfrm>
            <a:off x="857224" y="5857892"/>
            <a:ext cx="776193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Tener un bebé supone asumir la responsabilidad más grande y</a:t>
            </a:r>
          </a:p>
          <a:p>
            <a:pPr algn="ctr"/>
            <a:r>
              <a:rPr lang="es-ES" sz="2400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la alegría más absoluta que nos da la naturaleza</a:t>
            </a:r>
            <a:endParaRPr lang="es-ES" sz="2400" dirty="0"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aby_boy_expression_kid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beb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6386" name="Picture 2" descr="http://es.fordesigner.com/imguploads/Image/cjbc/zcool/png20080526/1211805020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705600" y="3714752"/>
            <a:ext cx="2438400" cy="2438400"/>
          </a:xfrm>
          <a:prstGeom prst="rect">
            <a:avLst/>
          </a:prstGeom>
          <a:noFill/>
        </p:spPr>
      </p:pic>
      <p:pic>
        <p:nvPicPr>
          <p:cNvPr id="16388" name="Picture 4" descr="http://es.fordesigner.com/imguploads/Image/cjbc/zcool/png20080526/1211805023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86248" y="4419600"/>
            <a:ext cx="2438400" cy="2438400"/>
          </a:xfrm>
          <a:prstGeom prst="rect">
            <a:avLst/>
          </a:prstGeom>
          <a:noFill/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10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decel="10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5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accel="100000" fill="hold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000"/>
                            </p:stCondLst>
                            <p:childTnLst>
                              <p:par>
                                <p:cTn id="20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be-con-ojos-azules-717250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929314"/>
          </a:xfrm>
          <a:prstGeom prst="rect">
            <a:avLst/>
          </a:prstGeom>
        </p:spPr>
      </p:pic>
      <p:pic>
        <p:nvPicPr>
          <p:cNvPr id="6" name="5 Imagen" descr="Bebes-wallpaper-70979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929314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500034" y="6000768"/>
            <a:ext cx="83095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Un bebé representa la decisión de Dios de que el mundo debe seguir.</a:t>
            </a:r>
            <a:endParaRPr lang="es-ES" sz="2400" dirty="0"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0" presetClass="entr" presetSubtype="0" de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2">
              <a:lumMod val="20000"/>
              <a:lumOff val="8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aby_with_laptop-1280x7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643602"/>
          </a:xfrm>
          <a:prstGeom prst="rect">
            <a:avLst/>
          </a:prstGeom>
        </p:spPr>
      </p:pic>
      <p:pic>
        <p:nvPicPr>
          <p:cNvPr id="5" name="4 Imagen" descr="bebe-carinoso-saludando-146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643578"/>
          </a:xfrm>
          <a:prstGeom prst="rect">
            <a:avLst/>
          </a:prstGeom>
        </p:spPr>
      </p:pic>
      <p:pic>
        <p:nvPicPr>
          <p:cNvPr id="13314" name="Picture 2" descr="http://www.silvitablanco.com.ar/imagen/bebes/juguetes/ElinePellinkhof-BabyGraphics26_ptv.gif"/>
          <p:cNvPicPr>
            <a:picLocks noChangeAspect="1" noChangeArrowheads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>
            <a:off x="2143108" y="5286374"/>
            <a:ext cx="5048250" cy="1571626"/>
          </a:xfrm>
          <a:prstGeom prst="rect">
            <a:avLst/>
          </a:prstGeom>
          <a:noFill/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cute_smile_model_baby-1280x720.jpg"/>
          <p:cNvPicPr>
            <a:picLocks noChangeAspect="1"/>
          </p:cNvPicPr>
          <p:nvPr/>
        </p:nvPicPr>
        <p:blipFill>
          <a:blip r:embed="rId2"/>
          <a:srcRect r="4938"/>
          <a:stretch>
            <a:fillRect/>
          </a:stretch>
        </p:blipFill>
        <p:spPr>
          <a:xfrm>
            <a:off x="0" y="0"/>
            <a:ext cx="9144000" cy="5786478"/>
          </a:xfrm>
          <a:prstGeom prst="rect">
            <a:avLst/>
          </a:prstGeom>
        </p:spPr>
      </p:pic>
      <p:pic>
        <p:nvPicPr>
          <p:cNvPr id="7" name="6 Imagen" descr="boy_in_casual_clothes-1280x80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786458"/>
          </a:xfrm>
          <a:prstGeom prst="rect">
            <a:avLst/>
          </a:prstGeom>
        </p:spPr>
      </p:pic>
      <p:pic>
        <p:nvPicPr>
          <p:cNvPr id="9" name="8 Imagen" descr="Imagen1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857288" y="1928802"/>
            <a:ext cx="5614980" cy="412725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642910" y="5715016"/>
            <a:ext cx="800161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Los niños no tienen pasado ni futuro, por eso gozan del presente,</a:t>
            </a:r>
          </a:p>
          <a:p>
            <a:pPr algn="ctr"/>
            <a:r>
              <a:rPr lang="es-ES" sz="2400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cosa que rara vez nos ocurre a nosotros.</a:t>
            </a:r>
            <a:endParaRPr lang="es-ES" sz="2400" dirty="0"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6000760" y="8215346"/>
            <a:ext cx="2143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1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000"/>
                            </p:stCondLst>
                            <p:childTnLst>
                              <p:par>
                                <p:cTn id="1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9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9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blue-eyes-cute-baby_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bebé-que-llora-wallpapers_27613_1280x96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(6*min(max(ppt_w*ppt_h,.3),1)-7.4)/-.7*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ute_baby_crochet_hat-oth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86454"/>
          </a:xfrm>
          <a:prstGeom prst="rect">
            <a:avLst/>
          </a:prstGeom>
        </p:spPr>
      </p:pic>
      <p:pic>
        <p:nvPicPr>
          <p:cNvPr id="5" name="4 Imagen" descr="fashionable_hat_baby-1280x80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786454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1071538" y="5715016"/>
            <a:ext cx="674806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Los niños adivinan qué personas los aman. Es un don </a:t>
            </a:r>
          </a:p>
          <a:p>
            <a:pPr algn="ctr"/>
            <a:r>
              <a:rPr lang="es-ES" sz="2400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natural que con el tiempo se pierde.</a:t>
            </a:r>
            <a:endParaRPr lang="es-ES" sz="2400" dirty="0"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pic>
        <p:nvPicPr>
          <p:cNvPr id="8" name="7 Imagen" descr="13685_09396.gif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5429224" y="-357214"/>
            <a:ext cx="3714776" cy="3714776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cute-baby-starring_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conejos-beb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220" name="Picture 4" descr="http://www.tusgifsanimados.com/gifs-imagenes/juguetes/caballitos/rockhor4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28728" y="3929065"/>
            <a:ext cx="3919294" cy="2928935"/>
          </a:xfrm>
          <a:prstGeom prst="rect">
            <a:avLst/>
          </a:prstGeom>
          <a:noFill/>
          <a:effectLst>
            <a:softEdge rad="31750"/>
          </a:effectLst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1" presetClass="entr" presetSubtype="3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little_girl_with_white_cap-1280x720.jpg"/>
          <p:cNvPicPr>
            <a:picLocks noChangeAspect="1"/>
          </p:cNvPicPr>
          <p:nvPr/>
        </p:nvPicPr>
        <p:blipFill>
          <a:blip r:embed="rId2"/>
          <a:srcRect r="7407"/>
          <a:stretch>
            <a:fillRect/>
          </a:stretch>
        </p:blipFill>
        <p:spPr>
          <a:xfrm>
            <a:off x="0" y="0"/>
            <a:ext cx="9144000" cy="5786478"/>
          </a:xfrm>
          <a:prstGeom prst="rect">
            <a:avLst/>
          </a:prstGeom>
        </p:spPr>
      </p:pic>
      <p:pic>
        <p:nvPicPr>
          <p:cNvPr id="7" name="6 Imagen" descr="Imagen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847450"/>
          </a:xfrm>
          <a:prstGeom prst="rect">
            <a:avLst/>
          </a:prstGeom>
        </p:spPr>
      </p:pic>
      <p:pic>
        <p:nvPicPr>
          <p:cNvPr id="8" name="Picture 2" descr="http://1.bp.blogspot.com/-riNijH4VIk8/ULJVM4NRjpI/AAAAAAAAxY4/NDUt751ZvUk/s320/JUGUETES+%252813%2529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-428660" y="3786190"/>
            <a:ext cx="3357586" cy="2286001"/>
          </a:xfrm>
          <a:prstGeom prst="rect">
            <a:avLst/>
          </a:prstGeom>
          <a:noFill/>
        </p:spPr>
      </p:pic>
      <p:sp>
        <p:nvSpPr>
          <p:cNvPr id="9" name="8 CuadroTexto"/>
          <p:cNvSpPr txBox="1"/>
          <p:nvPr/>
        </p:nvSpPr>
        <p:spPr>
          <a:xfrm>
            <a:off x="1047474" y="5835331"/>
            <a:ext cx="708587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El mejor olor, el del pan; el mejor sabor, el de la sal; </a:t>
            </a:r>
          </a:p>
          <a:p>
            <a:pPr algn="ctr"/>
            <a:r>
              <a:rPr lang="es-ES" sz="2400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el mejor amor, el de los niños</a:t>
            </a:r>
            <a:endParaRPr lang="es-ES" sz="2400" dirty="0"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leeping_baby_with_small_teddy_bear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_de_un_nino_durmiendo-800x60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1223222356_gifs_animaux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-285784" y="3929355"/>
            <a:ext cx="4214842" cy="2928645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pareja-ni-os-enamorados_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429288"/>
          </a:xfrm>
          <a:prstGeom prst="rect">
            <a:avLst/>
          </a:prstGeom>
        </p:spPr>
      </p:pic>
      <p:pic>
        <p:nvPicPr>
          <p:cNvPr id="7" name="6 Imagen" descr="water_baby-1280x72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429288"/>
          </a:xfrm>
          <a:prstGeom prst="rect">
            <a:avLst/>
          </a:prstGeom>
        </p:spPr>
      </p:pic>
      <p:pic>
        <p:nvPicPr>
          <p:cNvPr id="3074" name="Picture 2" descr="http://www.gifs10.com/imagenes/8-gifs-animados-dibujos-animados.gif"/>
          <p:cNvPicPr>
            <a:picLocks noChangeAspect="1" noChangeArrowheads="1" noCrop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>
            <a:off x="6929454" y="-500090"/>
            <a:ext cx="2214546" cy="3230184"/>
          </a:xfrm>
          <a:prstGeom prst="rect">
            <a:avLst/>
          </a:prstGeom>
          <a:noFill/>
          <a:effectLst>
            <a:softEdge rad="12700"/>
          </a:effectLst>
        </p:spPr>
      </p:pic>
      <p:sp>
        <p:nvSpPr>
          <p:cNvPr id="8" name="7 CuadroTexto"/>
          <p:cNvSpPr txBox="1"/>
          <p:nvPr/>
        </p:nvSpPr>
        <p:spPr>
          <a:xfrm>
            <a:off x="428596" y="5429264"/>
            <a:ext cx="8386142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dirty="0" smtClean="0"/>
              <a:t/>
            </a:r>
            <a:br>
              <a:rPr lang="es-ES" dirty="0" smtClean="0"/>
            </a:br>
            <a:r>
              <a:rPr lang="es-ES" sz="2400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Protegedme de la sabiduría que no llora, de la filosofía que no ríe </a:t>
            </a:r>
          </a:p>
          <a:p>
            <a:pPr algn="ctr"/>
            <a:r>
              <a:rPr lang="es-ES" sz="2400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y de la grandeza que no se inclina ante los niños.</a:t>
            </a:r>
            <a:endParaRPr lang="es-ES" sz="2400" dirty="0"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[wallcoo.com]_baby_clothes_baby_pictures_9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>
            <a:off x="1785918" y="2928934"/>
            <a:ext cx="2771788" cy="2714644"/>
          </a:xfrm>
          <a:prstGeom prst="teardrop">
            <a:avLst/>
          </a:prstGeom>
          <a:solidFill>
            <a:srgbClr val="580058">
              <a:alpha val="8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8493830">
            <a:off x="3466874" y="3572073"/>
            <a:ext cx="2771788" cy="2714644"/>
          </a:xfrm>
          <a:prstGeom prst="teardrop">
            <a:avLst/>
          </a:prstGeom>
          <a:solidFill>
            <a:srgbClr val="FFC000">
              <a:alpha val="8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4480204">
            <a:off x="1643042" y="642918"/>
            <a:ext cx="2771788" cy="2714644"/>
          </a:xfrm>
          <a:prstGeom prst="teardrop">
            <a:avLst/>
          </a:prstGeom>
          <a:solidFill>
            <a:srgbClr val="FFC000">
              <a:alpha val="8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8111102">
            <a:off x="3268520" y="10820"/>
            <a:ext cx="2771788" cy="2714644"/>
          </a:xfrm>
          <a:prstGeom prst="teardrop">
            <a:avLst/>
          </a:prstGeom>
          <a:solidFill>
            <a:srgbClr val="580058">
              <a:alpha val="8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1425392">
            <a:off x="5135772" y="708031"/>
            <a:ext cx="2771788" cy="2714644"/>
          </a:xfrm>
          <a:prstGeom prst="teardrop">
            <a:avLst/>
          </a:prstGeom>
          <a:solidFill>
            <a:srgbClr val="FFC000">
              <a:alpha val="8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4629481">
            <a:off x="5015577" y="2342551"/>
            <a:ext cx="2771788" cy="2714644"/>
          </a:xfrm>
          <a:prstGeom prst="teardrop">
            <a:avLst/>
          </a:prstGeom>
          <a:solidFill>
            <a:srgbClr val="580058">
              <a:alpha val="8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5143504" y="6072206"/>
            <a:ext cx="38643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	</a:t>
            </a:r>
            <a:r>
              <a:rPr lang="es-ES" sz="24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Francisco del Olmo-Jazmín</a:t>
            </a:r>
            <a:endParaRPr lang="es-ES" sz="24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itchFamily="66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8577819" y="6488668"/>
            <a:ext cx="48122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 smtClean="0">
                <a:solidFill>
                  <a:srgbClr val="FFC000"/>
                </a:solidFill>
                <a:latin typeface="Brush Script MT" pitchFamily="66" charset="0"/>
              </a:rPr>
              <a:t>2013</a:t>
            </a:r>
            <a:endParaRPr lang="es-ES" sz="1400" dirty="0">
              <a:solidFill>
                <a:srgbClr val="FFC000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0"/>
                            </p:stCondLst>
                            <p:childTnLst>
                              <p:par>
                                <p:cTn id="38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20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/>
      <p:bldP spid="1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URA TERNUR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PURA TERNURA</Template>
  <TotalTime>0</TotalTime>
  <Words>175</Words>
  <Application>Microsoft Office PowerPoint</Application>
  <PresentationFormat>Presentación en pantalla (4:3)</PresentationFormat>
  <Paragraphs>32</Paragraphs>
  <Slides>18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0" baseType="lpstr">
      <vt:lpstr>PURA TERNURA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2013-01-14T13:19:37Z</dcterms:created>
  <dcterms:modified xsi:type="dcterms:W3CDTF">2013-01-14T13:20:32Z</dcterms:modified>
</cp:coreProperties>
</file>