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83"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mpb9rV/DvDIl2EvtuvmUg==" hashData="pdUPLhXVNfhDRCmyq+yHJ4mg9J8="/>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204" y="-618"/>
      </p:cViewPr>
      <p:guideLst>
        <p:guide orient="horz" pos="1620"/>
        <p:guide pos="2880"/>
      </p:guideLst>
    </p:cSldViewPr>
  </p:slideViewPr>
  <p:notesTextViewPr>
    <p:cViewPr>
      <p:scale>
        <a:sx n="1" d="1"/>
        <a:sy n="1" d="1"/>
      </p:scale>
      <p:origin x="0" y="0"/>
    </p:cViewPr>
  </p:notesTextViewPr>
  <p:sorterViewPr>
    <p:cViewPr>
      <p:scale>
        <a:sx n="100" d="100"/>
        <a:sy n="100" d="100"/>
      </p:scale>
      <p:origin x="0" y="128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C8E364-F809-4FBB-8ED5-5D6801F81E61}" type="datetimeFigureOut">
              <a:rPr lang="es-ES" smtClean="0"/>
              <a:t>22/03/2020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40B258-A6A6-42CB-BA8D-318374B4BD0E}" type="slidenum">
              <a:rPr lang="es-ES" smtClean="0"/>
              <a:t>‹Nº›</a:t>
            </a:fld>
            <a:endParaRPr lang="es-ES"/>
          </a:p>
        </p:txBody>
      </p:sp>
    </p:spTree>
    <p:extLst>
      <p:ext uri="{BB962C8B-B14F-4D97-AF65-F5344CB8AC3E}">
        <p14:creationId xmlns:p14="http://schemas.microsoft.com/office/powerpoint/2010/main" val="2017272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940B258-A6A6-42CB-BA8D-318374B4BD0E}" type="slidenum">
              <a:rPr lang="es-ES" smtClean="0"/>
              <a:t>1</a:t>
            </a:fld>
            <a:endParaRPr lang="es-ES"/>
          </a:p>
        </p:txBody>
      </p:sp>
    </p:spTree>
    <p:extLst>
      <p:ext uri="{BB962C8B-B14F-4D97-AF65-F5344CB8AC3E}">
        <p14:creationId xmlns:p14="http://schemas.microsoft.com/office/powerpoint/2010/main" val="1093194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2113426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489795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747278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2223619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372355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3578598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2011614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1076261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4161816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4253611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866BA5-58A4-42B5-8D86-F7EC44FC3DD7}" type="datetimeFigureOut">
              <a:rPr lang="es-ES" smtClean="0"/>
              <a:t>22/03/2020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A2E60BF-56B1-4EAE-9549-ECCD48BF3911}" type="slidenum">
              <a:rPr lang="es-ES" smtClean="0"/>
              <a:t>‹Nº›</a:t>
            </a:fld>
            <a:endParaRPr lang="es-ES"/>
          </a:p>
        </p:txBody>
      </p:sp>
    </p:spTree>
    <p:extLst>
      <p:ext uri="{BB962C8B-B14F-4D97-AF65-F5344CB8AC3E}">
        <p14:creationId xmlns:p14="http://schemas.microsoft.com/office/powerpoint/2010/main" val="2435519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434800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5866BA5-58A4-42B5-8D86-F7EC44FC3DD7}" type="datetimeFigureOut">
              <a:rPr lang="es-ES" smtClean="0"/>
              <a:t>22/03/2020</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A2E60BF-56B1-4EAE-9549-ECCD48BF3911}" type="slidenum">
              <a:rPr lang="es-ES" smtClean="0"/>
              <a:t>‹Nº›</a:t>
            </a:fld>
            <a:endParaRPr lang="es-ES"/>
          </a:p>
        </p:txBody>
      </p:sp>
    </p:spTree>
    <p:extLst>
      <p:ext uri="{BB962C8B-B14F-4D97-AF65-F5344CB8AC3E}">
        <p14:creationId xmlns:p14="http://schemas.microsoft.com/office/powerpoint/2010/main" val="855768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4.png"/><Relationship Id="rId18" Type="http://schemas.openxmlformats.org/officeDocument/2006/relationships/image" Target="../media/image3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0.png"/><Relationship Id="rId11" Type="http://schemas.openxmlformats.org/officeDocument/2006/relationships/image" Target="../media/image33.png"/><Relationship Id="rId5" Type="http://schemas.openxmlformats.org/officeDocument/2006/relationships/hyperlink" Target="http://www.mispps.com/" TargetMode="External"/><Relationship Id="rId15" Type="http://schemas.openxmlformats.org/officeDocument/2006/relationships/image" Target="../media/image35.png"/><Relationship Id="rId10" Type="http://schemas.openxmlformats.org/officeDocument/2006/relationships/hyperlink" Target="https://www.facebook.com/mispps" TargetMode="External"/><Relationship Id="rId4" Type="http://schemas.openxmlformats.org/officeDocument/2006/relationships/image" Target="../media/image29.png"/><Relationship Id="rId9" Type="http://schemas.openxmlformats.org/officeDocument/2006/relationships/image" Target="../media/image3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3"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16868" r="18678" b="8321"/>
          <a:stretch/>
        </p:blipFill>
        <p:spPr bwMode="auto">
          <a:xfrm>
            <a:off x="3275856" y="2355726"/>
            <a:ext cx="5616624" cy="257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CuadroTexto"/>
          <p:cNvSpPr txBox="1"/>
          <p:nvPr/>
        </p:nvSpPr>
        <p:spPr>
          <a:xfrm>
            <a:off x="7560000" y="4788000"/>
            <a:ext cx="1698801" cy="315471"/>
          </a:xfrm>
          <a:prstGeom prst="rect">
            <a:avLst/>
          </a:prstGeom>
          <a:noFill/>
          <a:ln cmpd="sng">
            <a:noFill/>
          </a:ln>
        </p:spPr>
        <p:txBody>
          <a:bodyPr lIns="68580" tIns="34290" rIns="68580" bIns="34290">
            <a:spAutoFit/>
            <a:scene3d>
              <a:camera prst="obliqueBottomLeft"/>
              <a:lightRig rig="threePt" dir="t"/>
            </a:scene3d>
            <a:sp3d extrusionH="25400">
              <a:extrusionClr>
                <a:schemeClr val="bg2">
                  <a:lumMod val="20000"/>
                  <a:lumOff val="80000"/>
                </a:schemeClr>
              </a:extrusionClr>
            </a:sp3d>
          </a:bodyPr>
          <a:lstStyle/>
          <a:p>
            <a:pPr algn="ctr" fontAlgn="auto">
              <a:spcBef>
                <a:spcPts val="0"/>
              </a:spcBef>
              <a:spcAft>
                <a:spcPts val="0"/>
              </a:spcAft>
              <a:defRPr/>
            </a:pPr>
            <a:r>
              <a:rPr lang="es-ES" sz="800" b="1" dirty="0">
                <a:ln w="0">
                  <a:noFill/>
                </a:ln>
                <a:solidFill>
                  <a:srgbClr val="002060"/>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dirty="0">
                <a:ln w="0">
                  <a:noFill/>
                </a:ln>
                <a:solidFill>
                  <a:srgbClr val="002060"/>
                </a:solidFill>
                <a:latin typeface="Arial Black" panose="020B0A04020102020204" pitchFamily="34" charset="0"/>
                <a:ea typeface="Adobe Gothic Std B" pitchFamily="34" charset="-128"/>
                <a:cs typeface="Aharoni" pitchFamily="2" charset="-79"/>
              </a:rPr>
              <a:t> MANUAL Y MÚSICA </a:t>
            </a:r>
          </a:p>
        </p:txBody>
      </p:sp>
    </p:spTree>
    <p:extLst>
      <p:ext uri="{BB962C8B-B14F-4D97-AF65-F5344CB8AC3E}">
        <p14:creationId xmlns:p14="http://schemas.microsoft.com/office/powerpoint/2010/main" val="3472982102"/>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JUST AS I AM  I SURRENDER ALL.wav"/>
          </p:stSnd>
        </p:sndAc>
      </p:transition>
    </mc:Choice>
    <mc:Fallback xmlns="">
      <p:transition spd="slow">
        <p:sndAc>
          <p:stSnd loop="1">
            <p:snd r:embed="rId6" name="JUST AS I AM  I SURRENDER AL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650" fill="hold"/>
                                        <p:tgtEl>
                                          <p:spTgt spid="11"/>
                                        </p:tgtEl>
                                        <p:attrNameLst>
                                          <p:attrName>ppt_w</p:attrName>
                                        </p:attrNameLst>
                                      </p:cBhvr>
                                      <p:tavLst>
                                        <p:tav tm="0">
                                          <p:val>
                                            <p:strVal val="4/3*#ppt_w"/>
                                          </p:val>
                                        </p:tav>
                                        <p:tav tm="100000">
                                          <p:val>
                                            <p:strVal val="#ppt_w"/>
                                          </p:val>
                                        </p:tav>
                                      </p:tavLst>
                                    </p:anim>
                                    <p:anim calcmode="lin" valueType="num">
                                      <p:cBhvr>
                                        <p:cTn id="8" dur="1650" fill="hold"/>
                                        <p:tgtEl>
                                          <p:spTgt spid="11"/>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1800" fill="hold"/>
                                        <p:tgtEl>
                                          <p:spTgt spid="13"/>
                                        </p:tgtEl>
                                        <p:attrNameLst>
                                          <p:attrName>ppt_w</p:attrName>
                                        </p:attrNameLst>
                                      </p:cBhvr>
                                      <p:tavLst>
                                        <p:tav tm="0">
                                          <p:val>
                                            <p:fltVal val="0"/>
                                          </p:val>
                                        </p:tav>
                                        <p:tav tm="100000">
                                          <p:val>
                                            <p:strVal val="#ppt_w"/>
                                          </p:val>
                                        </p:tav>
                                      </p:tavLst>
                                    </p:anim>
                                    <p:anim calcmode="lin" valueType="num">
                                      <p:cBhvr>
                                        <p:cTn id="12" dur="18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rotWithShape="1">
          <a:blip r:embed="rId2">
            <a:lum/>
            <a:extLst>
              <a:ext uri="{28A0092B-C50C-407E-A947-70E740481C1C}">
                <a14:useLocalDpi xmlns:a14="http://schemas.microsoft.com/office/drawing/2010/main" val="0"/>
              </a:ext>
            </a:extLst>
          </a:blip>
          <a:srcRect t="80" b="80"/>
          <a:stretch/>
        </p:blipFill>
        <p:spPr>
          <a:xfrm>
            <a:off x="0" y="-36000"/>
            <a:ext cx="9144000" cy="5179500"/>
          </a:xfrm>
          <a:prstGeom prst="rect">
            <a:avLst/>
          </a:prstGeom>
          <a:noFill/>
          <a:ln>
            <a:noFill/>
          </a:ln>
        </p:spPr>
      </p:pic>
      <p:sp>
        <p:nvSpPr>
          <p:cNvPr id="3" name="2 Rectángulo"/>
          <p:cNvSpPr/>
          <p:nvPr/>
        </p:nvSpPr>
        <p:spPr>
          <a:xfrm>
            <a:off x="107504" y="3312000"/>
            <a:ext cx="8856984" cy="1631216"/>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a:t>
            </a:r>
            <a:r>
              <a:rPr lang="es-ES" sz="2000" b="1" dirty="0">
                <a:solidFill>
                  <a:schemeClr val="accent1">
                    <a:lumMod val="50000"/>
                  </a:schemeClr>
                </a:solidFill>
              </a:rPr>
              <a:t>Será que Satanás está creando su propio </a:t>
            </a:r>
            <a:r>
              <a:rPr lang="es-ES" sz="2000" b="1" dirty="0" smtClean="0">
                <a:solidFill>
                  <a:schemeClr val="accent1">
                    <a:lumMod val="50000"/>
                  </a:schemeClr>
                </a:solidFill>
              </a:rPr>
              <a:t>rapto? </a:t>
            </a:r>
            <a:r>
              <a:rPr lang="es-ES" sz="2000" b="1" dirty="0">
                <a:solidFill>
                  <a:schemeClr val="accent1">
                    <a:lumMod val="50000"/>
                  </a:schemeClr>
                </a:solidFill>
              </a:rPr>
              <a:t>A diferencia del rapto verdadero profetizado en la B</a:t>
            </a:r>
            <a:r>
              <a:rPr lang="es-ES" sz="2000" b="1" dirty="0" smtClean="0">
                <a:solidFill>
                  <a:schemeClr val="accent1">
                    <a:lumMod val="50000"/>
                  </a:schemeClr>
                </a:solidFill>
              </a:rPr>
              <a:t>iblia</a:t>
            </a:r>
            <a:r>
              <a:rPr lang="es-ES" sz="2000" b="1" dirty="0">
                <a:solidFill>
                  <a:schemeClr val="accent1">
                    <a:lumMod val="50000"/>
                  </a:schemeClr>
                </a:solidFill>
              </a:rPr>
              <a:t>, Satanás tratará de </a:t>
            </a:r>
            <a:r>
              <a:rPr lang="es-ES" sz="2000" b="1" dirty="0" smtClean="0">
                <a:solidFill>
                  <a:schemeClr val="accent1">
                    <a:lumMod val="50000"/>
                  </a:schemeClr>
                </a:solidFill>
              </a:rPr>
              <a:t>engañar a </a:t>
            </a:r>
            <a:r>
              <a:rPr lang="es-ES" sz="2000" b="1" dirty="0">
                <a:solidFill>
                  <a:schemeClr val="accent1">
                    <a:lumMod val="50000"/>
                  </a:schemeClr>
                </a:solidFill>
              </a:rPr>
              <a:t>la humanidad con un supuesto rapto falso, que consiste en una invasión extraterrestre la cual se llevará a grupos de personas. </a:t>
            </a:r>
            <a:r>
              <a:rPr lang="es-ES" sz="2000" b="1" dirty="0" smtClean="0">
                <a:solidFill>
                  <a:schemeClr val="accent1">
                    <a:lumMod val="50000"/>
                  </a:schemeClr>
                </a:solidFill>
              </a:rPr>
              <a:t>Los </a:t>
            </a:r>
            <a:r>
              <a:rPr lang="es-ES" sz="2000" b="1" dirty="0" err="1" smtClean="0">
                <a:solidFill>
                  <a:schemeClr val="accent1">
                    <a:lumMod val="50000"/>
                  </a:schemeClr>
                </a:solidFill>
              </a:rPr>
              <a:t>illuminatis</a:t>
            </a:r>
            <a:r>
              <a:rPr lang="es-ES" sz="2000" b="1" dirty="0" smtClean="0">
                <a:solidFill>
                  <a:schemeClr val="accent1">
                    <a:lumMod val="50000"/>
                  </a:schemeClr>
                </a:solidFill>
              </a:rPr>
              <a:t> guiados por Satanás están llevando a cabo este </a:t>
            </a:r>
            <a:r>
              <a:rPr lang="es-ES" sz="2000" b="1" dirty="0">
                <a:solidFill>
                  <a:schemeClr val="accent1">
                    <a:lumMod val="50000"/>
                  </a:schemeClr>
                </a:solidFill>
              </a:rPr>
              <a:t>plan antes de la </a:t>
            </a:r>
            <a:r>
              <a:rPr lang="es-ES" sz="2000" b="1" dirty="0" smtClean="0">
                <a:solidFill>
                  <a:schemeClr val="accent1">
                    <a:lumMod val="50000"/>
                  </a:schemeClr>
                </a:solidFill>
              </a:rPr>
              <a:t>aparición pública </a:t>
            </a:r>
            <a:r>
              <a:rPr lang="es-ES" sz="2000" b="1" dirty="0">
                <a:solidFill>
                  <a:schemeClr val="accent1">
                    <a:lumMod val="50000"/>
                  </a:schemeClr>
                </a:solidFill>
              </a:rPr>
              <a:t>del Anticristo</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346985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2611" y="-18744"/>
            <a:ext cx="9144000" cy="5162244"/>
          </a:xfrm>
          <a:prstGeom prst="rect">
            <a:avLst/>
          </a:prstGeom>
          <a:noFill/>
          <a:ln>
            <a:noFill/>
          </a:ln>
        </p:spPr>
      </p:pic>
      <p:sp>
        <p:nvSpPr>
          <p:cNvPr id="3" name="2 Rectángulo"/>
          <p:cNvSpPr/>
          <p:nvPr/>
        </p:nvSpPr>
        <p:spPr>
          <a:xfrm>
            <a:off x="251520" y="3672000"/>
            <a:ext cx="8640960" cy="120032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400" b="1" dirty="0" smtClean="0">
                <a:solidFill>
                  <a:schemeClr val="accent1">
                    <a:lumMod val="50000"/>
                  </a:schemeClr>
                </a:solidFill>
              </a:rPr>
              <a:t>Los </a:t>
            </a:r>
            <a:r>
              <a:rPr lang="es-ES" sz="2400" b="1" dirty="0">
                <a:solidFill>
                  <a:schemeClr val="accent1">
                    <a:lumMod val="50000"/>
                  </a:schemeClr>
                </a:solidFill>
              </a:rPr>
              <a:t>cristianos que han aceptado a Jesucristo como su Señor y Salvador esperan irse con Cristo en el rapto verdadero que tendrá lugar un día de estos cuando menos lo estemos esperando</a:t>
            </a:r>
            <a:r>
              <a:rPr lang="es-ES" sz="2400" b="1" dirty="0" smtClean="0">
                <a:solidFill>
                  <a:schemeClr val="accent1">
                    <a:lumMod val="50000"/>
                  </a:schemeClr>
                </a:solidFill>
              </a:rPr>
              <a:t>.</a:t>
            </a:r>
            <a:endParaRPr lang="es-ES" sz="2400" b="1" dirty="0">
              <a:solidFill>
                <a:schemeClr val="accent1">
                  <a:lumMod val="50000"/>
                </a:schemeClr>
              </a:solidFill>
            </a:endParaRPr>
          </a:p>
        </p:txBody>
      </p:sp>
    </p:spTree>
    <p:extLst>
      <p:ext uri="{BB962C8B-B14F-4D97-AF65-F5344CB8AC3E}">
        <p14:creationId xmlns:p14="http://schemas.microsoft.com/office/powerpoint/2010/main" val="3474311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2000" y="3132000"/>
            <a:ext cx="8640960" cy="1938992"/>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a:t>
            </a:r>
            <a:r>
              <a:rPr lang="es-ES" sz="2000" b="1" dirty="0">
                <a:solidFill>
                  <a:schemeClr val="accent1">
                    <a:lumMod val="50000"/>
                  </a:schemeClr>
                </a:solidFill>
              </a:rPr>
              <a:t>Qué es el Blue </a:t>
            </a:r>
            <a:r>
              <a:rPr lang="es-ES" sz="2000" b="1" dirty="0" err="1">
                <a:solidFill>
                  <a:schemeClr val="accent1">
                    <a:lumMod val="50000"/>
                  </a:schemeClr>
                </a:solidFill>
              </a:rPr>
              <a:t>Beam</a:t>
            </a:r>
            <a:r>
              <a:rPr lang="es-ES" sz="2000" b="1" dirty="0">
                <a:solidFill>
                  <a:schemeClr val="accent1">
                    <a:lumMod val="50000"/>
                  </a:schemeClr>
                </a:solidFill>
              </a:rPr>
              <a:t>? </a:t>
            </a:r>
          </a:p>
          <a:p>
            <a:pPr algn="ctr"/>
            <a:r>
              <a:rPr lang="es-ES" sz="2000" b="1" dirty="0">
                <a:solidFill>
                  <a:schemeClr val="accent1">
                    <a:lumMod val="50000"/>
                  </a:schemeClr>
                </a:solidFill>
              </a:rPr>
              <a:t>El Blue </a:t>
            </a:r>
            <a:r>
              <a:rPr lang="es-ES" sz="2000" b="1" dirty="0" err="1">
                <a:solidFill>
                  <a:schemeClr val="accent1">
                    <a:lumMod val="50000"/>
                  </a:schemeClr>
                </a:solidFill>
              </a:rPr>
              <a:t>Beam</a:t>
            </a:r>
            <a:r>
              <a:rPr lang="es-ES" sz="2000" b="1" dirty="0">
                <a:solidFill>
                  <a:schemeClr val="accent1">
                    <a:lumMod val="50000"/>
                  </a:schemeClr>
                </a:solidFill>
              </a:rPr>
              <a:t> (Proyecto Rayo Azul), es una teoría de conspiración, creada por el canadiense </a:t>
            </a:r>
            <a:r>
              <a:rPr lang="es-ES" sz="2000" b="1" dirty="0" err="1">
                <a:solidFill>
                  <a:schemeClr val="accent1">
                    <a:lumMod val="50000"/>
                  </a:schemeClr>
                </a:solidFill>
              </a:rPr>
              <a:t>Serge</a:t>
            </a:r>
            <a:r>
              <a:rPr lang="es-ES" sz="2000" b="1" dirty="0">
                <a:solidFill>
                  <a:schemeClr val="accent1">
                    <a:lumMod val="50000"/>
                  </a:schemeClr>
                </a:solidFill>
              </a:rPr>
              <a:t> </a:t>
            </a:r>
            <a:r>
              <a:rPr lang="es-ES" sz="2000" b="1" dirty="0" err="1">
                <a:solidFill>
                  <a:schemeClr val="accent1">
                    <a:lumMod val="50000"/>
                  </a:schemeClr>
                </a:solidFill>
              </a:rPr>
              <a:t>Monast</a:t>
            </a:r>
            <a:r>
              <a:rPr lang="es-ES" sz="2000" b="1" dirty="0">
                <a:solidFill>
                  <a:schemeClr val="accent1">
                    <a:lumMod val="50000"/>
                  </a:schemeClr>
                </a:solidFill>
              </a:rPr>
              <a:t>, la cual compromete al Gobierno de los Estados Unidos, El Grupo </a:t>
            </a:r>
            <a:r>
              <a:rPr lang="es-ES" sz="2000" b="1" dirty="0" err="1">
                <a:solidFill>
                  <a:schemeClr val="accent1">
                    <a:lumMod val="50000"/>
                  </a:schemeClr>
                </a:solidFill>
              </a:rPr>
              <a:t>Bilderberg</a:t>
            </a:r>
            <a:r>
              <a:rPr lang="es-ES" sz="2000" b="1" dirty="0">
                <a:solidFill>
                  <a:schemeClr val="accent1">
                    <a:lumMod val="50000"/>
                  </a:schemeClr>
                </a:solidFill>
              </a:rPr>
              <a:t> y la NASA, entre otros, consistente en supuestas apariciones “extraterrestres” con la supuesta intención de quebrantar la conciencia humana, y facilitar el camino hacia un Nuevo Orden Mundial. </a:t>
            </a:r>
          </a:p>
        </p:txBody>
      </p:sp>
    </p:spTree>
    <p:extLst>
      <p:ext uri="{BB962C8B-B14F-4D97-AF65-F5344CB8AC3E}">
        <p14:creationId xmlns:p14="http://schemas.microsoft.com/office/powerpoint/2010/main" val="67350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1"/>
            <a:ext cx="9144000" cy="5143500"/>
          </a:xfrm>
          <a:prstGeom prst="rect">
            <a:avLst/>
          </a:prstGeom>
          <a:noFill/>
          <a:ln>
            <a:noFill/>
          </a:ln>
        </p:spPr>
      </p:pic>
      <p:sp>
        <p:nvSpPr>
          <p:cNvPr id="3" name="2 Rectángulo"/>
          <p:cNvSpPr/>
          <p:nvPr/>
        </p:nvSpPr>
        <p:spPr>
          <a:xfrm>
            <a:off x="251520" y="3564000"/>
            <a:ext cx="8640960" cy="132343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Este </a:t>
            </a:r>
            <a:r>
              <a:rPr lang="es-ES" sz="2000" b="1" dirty="0">
                <a:solidFill>
                  <a:schemeClr val="accent1">
                    <a:lumMod val="50000"/>
                  </a:schemeClr>
                </a:solidFill>
              </a:rPr>
              <a:t>Proyecto consiste en un gigantesco </a:t>
            </a:r>
            <a:r>
              <a:rPr lang="es-ES" sz="2000" b="1" dirty="0" smtClean="0">
                <a:solidFill>
                  <a:schemeClr val="accent1">
                    <a:lumMod val="50000"/>
                  </a:schemeClr>
                </a:solidFill>
              </a:rPr>
              <a:t>espectáculo </a:t>
            </a:r>
            <a:r>
              <a:rPr lang="es-ES" sz="2000" b="1" dirty="0">
                <a:solidFill>
                  <a:schemeClr val="accent1">
                    <a:lumMod val="50000"/>
                  </a:schemeClr>
                </a:solidFill>
              </a:rPr>
              <a:t>en el </a:t>
            </a:r>
            <a:r>
              <a:rPr lang="es-ES" sz="2000" b="1" dirty="0" smtClean="0">
                <a:solidFill>
                  <a:schemeClr val="accent1">
                    <a:lumMod val="50000"/>
                  </a:schemeClr>
                </a:solidFill>
              </a:rPr>
              <a:t>cielo </a:t>
            </a:r>
            <a:r>
              <a:rPr lang="es-ES" sz="2000" b="1" dirty="0">
                <a:solidFill>
                  <a:schemeClr val="accent1">
                    <a:lumMod val="50000"/>
                  </a:schemeClr>
                </a:solidFill>
              </a:rPr>
              <a:t>con hologramas y sonidos ópticos tridimensionales, proyección láser de múltiples </a:t>
            </a:r>
            <a:r>
              <a:rPr lang="es-ES" sz="2000" b="1" dirty="0" smtClean="0">
                <a:solidFill>
                  <a:schemeClr val="accent1">
                    <a:lumMod val="50000"/>
                  </a:schemeClr>
                </a:solidFill>
              </a:rPr>
              <a:t>imágenes </a:t>
            </a:r>
            <a:r>
              <a:rPr lang="es-ES" sz="2000" b="1" dirty="0">
                <a:solidFill>
                  <a:schemeClr val="accent1">
                    <a:lumMod val="50000"/>
                  </a:schemeClr>
                </a:solidFill>
              </a:rPr>
              <a:t>holográficas a distintos lugares del mundo, de acuerdo con los sistemas de creencias religiosos regionales predominantes. </a:t>
            </a:r>
          </a:p>
        </p:txBody>
      </p:sp>
    </p:spTree>
    <p:extLst>
      <p:ext uri="{BB962C8B-B14F-4D97-AF65-F5344CB8AC3E}">
        <p14:creationId xmlns:p14="http://schemas.microsoft.com/office/powerpoint/2010/main" val="393550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107504" y="3507854"/>
            <a:ext cx="8856984" cy="132343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El </a:t>
            </a:r>
            <a:r>
              <a:rPr lang="es-ES" sz="2000" b="1" dirty="0">
                <a:solidFill>
                  <a:schemeClr val="accent1">
                    <a:lumMod val="50000"/>
                  </a:schemeClr>
                </a:solidFill>
              </a:rPr>
              <a:t>satélite </a:t>
            </a:r>
            <a:r>
              <a:rPr lang="es-ES" sz="2000" b="1" dirty="0" smtClean="0">
                <a:solidFill>
                  <a:schemeClr val="accent1">
                    <a:lumMod val="50000"/>
                  </a:schemeClr>
                </a:solidFill>
              </a:rPr>
              <a:t>proyectará e imitará </a:t>
            </a:r>
            <a:r>
              <a:rPr lang="es-ES" sz="2000" b="1" dirty="0">
                <a:solidFill>
                  <a:schemeClr val="accent1">
                    <a:lumMod val="50000"/>
                  </a:schemeClr>
                </a:solidFill>
              </a:rPr>
              <a:t>la voz de </a:t>
            </a:r>
            <a:r>
              <a:rPr lang="es-ES" sz="2000" b="1" dirty="0" smtClean="0">
                <a:solidFill>
                  <a:schemeClr val="accent1">
                    <a:lumMod val="50000"/>
                  </a:schemeClr>
                </a:solidFill>
              </a:rPr>
              <a:t>Dios hablando </a:t>
            </a:r>
            <a:r>
              <a:rPr lang="es-ES" sz="2000" b="1" dirty="0">
                <a:solidFill>
                  <a:schemeClr val="accent1">
                    <a:lumMod val="50000"/>
                  </a:schemeClr>
                </a:solidFill>
              </a:rPr>
              <a:t>en todos los idiomas, y su imagen será vista. Sus deidades estarán hablando en todos los idiomas. El objetivo principal del proyecto Blue </a:t>
            </a:r>
            <a:r>
              <a:rPr lang="es-ES" sz="2000" b="1" dirty="0" err="1">
                <a:solidFill>
                  <a:schemeClr val="accent1">
                    <a:lumMod val="50000"/>
                  </a:schemeClr>
                </a:solidFill>
              </a:rPr>
              <a:t>Beam</a:t>
            </a:r>
            <a:r>
              <a:rPr lang="es-ES" sz="2000" b="1" dirty="0">
                <a:solidFill>
                  <a:schemeClr val="accent1">
                    <a:lumMod val="50000"/>
                  </a:schemeClr>
                </a:solidFill>
              </a:rPr>
              <a:t> es destruir las creencias de los cristianos bíblicos</a:t>
            </a:r>
            <a:r>
              <a:rPr lang="es-ES" sz="2000" b="1" dirty="0" smtClean="0">
                <a:solidFill>
                  <a:schemeClr val="accent1">
                    <a:lumMod val="50000"/>
                  </a:schemeClr>
                </a:solidFill>
              </a:rPr>
              <a:t>.</a:t>
            </a:r>
            <a:endParaRPr lang="es-ES" sz="2400" b="1" dirty="0">
              <a:solidFill>
                <a:schemeClr val="accent1">
                  <a:lumMod val="50000"/>
                </a:schemeClr>
              </a:solidFill>
            </a:endParaRPr>
          </a:p>
        </p:txBody>
      </p:sp>
    </p:spTree>
    <p:extLst>
      <p:ext uri="{BB962C8B-B14F-4D97-AF65-F5344CB8AC3E}">
        <p14:creationId xmlns:p14="http://schemas.microsoft.com/office/powerpoint/2010/main" val="224996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7265"/>
            <a:ext cx="9144000" cy="5136235"/>
          </a:xfrm>
          <a:prstGeom prst="rect">
            <a:avLst/>
          </a:prstGeom>
          <a:noFill/>
          <a:ln>
            <a:noFill/>
          </a:ln>
        </p:spPr>
      </p:pic>
      <p:sp>
        <p:nvSpPr>
          <p:cNvPr id="3" name="2 Rectángulo"/>
          <p:cNvSpPr/>
          <p:nvPr/>
        </p:nvSpPr>
        <p:spPr>
          <a:xfrm>
            <a:off x="251520" y="3075806"/>
            <a:ext cx="8640960" cy="1938992"/>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2º </a:t>
            </a:r>
            <a:r>
              <a:rPr lang="es-ES" sz="2000" b="1" dirty="0">
                <a:solidFill>
                  <a:schemeClr val="accent1">
                    <a:lumMod val="50000"/>
                  </a:schemeClr>
                </a:solidFill>
              </a:rPr>
              <a:t>Tesalonicenses 2:9-12 nos dice: “Inicuo cuyo advenimiento es por obra de Satanás, con gran poder y señales y prodigios mentirosos, y con todo engaño de iniquidad para los que se pierden, por cuanto no recibieron el amor de la verdad para ser salvos. Por esto Dios les envía un poder engañoso, para que crean la mentira, a fin de que sean condenados todos los que no creyeron a la verdad, sino que se complacieron en la </a:t>
            </a:r>
            <a:r>
              <a:rPr lang="es-ES" sz="2000" b="1" dirty="0" smtClean="0">
                <a:solidFill>
                  <a:schemeClr val="accent1">
                    <a:lumMod val="50000"/>
                  </a:schemeClr>
                </a:solidFill>
              </a:rPr>
              <a:t>injusticia .</a:t>
            </a:r>
            <a:endParaRPr lang="es-ES" b="1" dirty="0" smtClean="0">
              <a:solidFill>
                <a:schemeClr val="accent1">
                  <a:lumMod val="50000"/>
                </a:schemeClr>
              </a:solidFill>
            </a:endParaRPr>
          </a:p>
        </p:txBody>
      </p:sp>
    </p:spTree>
    <p:extLst>
      <p:ext uri="{BB962C8B-B14F-4D97-AF65-F5344CB8AC3E}">
        <p14:creationId xmlns:p14="http://schemas.microsoft.com/office/powerpoint/2010/main" val="3178040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6000"/>
            <a:ext cx="9144000" cy="5179500"/>
          </a:xfrm>
          <a:prstGeom prst="rect">
            <a:avLst/>
          </a:prstGeom>
          <a:noFill/>
          <a:ln>
            <a:noFill/>
          </a:ln>
        </p:spPr>
      </p:pic>
      <p:sp>
        <p:nvSpPr>
          <p:cNvPr id="3" name="2 Rectángulo"/>
          <p:cNvSpPr/>
          <p:nvPr/>
        </p:nvSpPr>
        <p:spPr>
          <a:xfrm>
            <a:off x="36000" y="3363838"/>
            <a:ext cx="9036000" cy="1631216"/>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Este </a:t>
            </a:r>
            <a:r>
              <a:rPr lang="es-ES" sz="2000" b="1" dirty="0">
                <a:solidFill>
                  <a:schemeClr val="accent1">
                    <a:lumMod val="50000"/>
                  </a:schemeClr>
                </a:solidFill>
              </a:rPr>
              <a:t>macabro plan Involucra un simulado “rapto” con proyecto tecnológico y la re-emergencia tipo </a:t>
            </a:r>
            <a:r>
              <a:rPr lang="es-ES" sz="2000" b="1" dirty="0" smtClean="0">
                <a:solidFill>
                  <a:schemeClr val="accent1">
                    <a:lumMod val="50000"/>
                  </a:schemeClr>
                </a:solidFill>
              </a:rPr>
              <a:t>“PROYECTO MONTAUK</a:t>
            </a:r>
            <a:r>
              <a:rPr lang="es-ES" sz="2000" b="1" dirty="0">
                <a:solidFill>
                  <a:schemeClr val="accent1">
                    <a:lumMod val="50000"/>
                  </a:schemeClr>
                </a:solidFill>
              </a:rPr>
              <a:t>” que tiene la facilidad para tomar a un grupo entero de personas y raptarlas llevándoselas </a:t>
            </a:r>
            <a:r>
              <a:rPr lang="es-ES" sz="2000" b="1" dirty="0" smtClean="0">
                <a:solidFill>
                  <a:schemeClr val="accent1">
                    <a:lumMod val="50000"/>
                  </a:schemeClr>
                </a:solidFill>
              </a:rPr>
              <a:t>a un desconocido lugar. </a:t>
            </a:r>
            <a:r>
              <a:rPr lang="es-ES" sz="2000" b="1" dirty="0">
                <a:solidFill>
                  <a:schemeClr val="accent1">
                    <a:lumMod val="50000"/>
                  </a:schemeClr>
                </a:solidFill>
              </a:rPr>
              <a:t>El propósito de este proyecto es transformar al mundo en una sola religión y al mismo tiempo jugar con la mente humana haciéndole creer cosas que no son </a:t>
            </a:r>
            <a:r>
              <a:rPr lang="es-ES" sz="2000" b="1" dirty="0" smtClean="0">
                <a:solidFill>
                  <a:schemeClr val="accent1">
                    <a:lumMod val="50000"/>
                  </a:schemeClr>
                </a:solidFill>
              </a:rPr>
              <a:t>reales.</a:t>
            </a:r>
            <a:endParaRPr lang="es-ES" sz="2000" b="1" dirty="0">
              <a:solidFill>
                <a:schemeClr val="accent1">
                  <a:lumMod val="50000"/>
                </a:schemeClr>
              </a:solidFill>
            </a:endParaRPr>
          </a:p>
        </p:txBody>
      </p:sp>
    </p:spTree>
    <p:extLst>
      <p:ext uri="{BB962C8B-B14F-4D97-AF65-F5344CB8AC3E}">
        <p14:creationId xmlns:p14="http://schemas.microsoft.com/office/powerpoint/2010/main" val="3722843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2000" y="3363838"/>
            <a:ext cx="8640960" cy="1569660"/>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400" b="1" dirty="0">
                <a:solidFill>
                  <a:schemeClr val="accent1">
                    <a:lumMod val="50000"/>
                  </a:schemeClr>
                </a:solidFill>
              </a:rPr>
              <a:t>E</a:t>
            </a:r>
            <a:r>
              <a:rPr lang="es-ES" sz="2400" b="1" dirty="0" smtClean="0">
                <a:solidFill>
                  <a:schemeClr val="accent1">
                    <a:lumMod val="50000"/>
                  </a:schemeClr>
                </a:solidFill>
              </a:rPr>
              <a:t>stos </a:t>
            </a:r>
            <a:r>
              <a:rPr lang="es-ES" sz="2400" b="1" dirty="0">
                <a:solidFill>
                  <a:schemeClr val="accent1">
                    <a:lumMod val="50000"/>
                  </a:schemeClr>
                </a:solidFill>
              </a:rPr>
              <a:t>satélites se encuentran actualmente en el espacio y son capaces de transmitir imágenes a la tierra utilizando el cielo como una pantalla gigante para engañar la humanidad con hologramas de cualquier tipo</a:t>
            </a:r>
            <a:r>
              <a:rPr lang="es-ES" sz="2400" b="1" dirty="0" smtClean="0">
                <a:solidFill>
                  <a:schemeClr val="accent1">
                    <a:lumMod val="50000"/>
                  </a:schemeClr>
                </a:solidFill>
              </a:rPr>
              <a:t>.</a:t>
            </a:r>
            <a:endParaRPr lang="es-ES" sz="2400" b="1" dirty="0">
              <a:solidFill>
                <a:schemeClr val="accent1">
                  <a:lumMod val="50000"/>
                </a:schemeClr>
              </a:solidFill>
            </a:endParaRPr>
          </a:p>
        </p:txBody>
      </p:sp>
    </p:spTree>
    <p:extLst>
      <p:ext uri="{BB962C8B-B14F-4D97-AF65-F5344CB8AC3E}">
        <p14:creationId xmlns:p14="http://schemas.microsoft.com/office/powerpoint/2010/main" val="116744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179512" y="3435846"/>
            <a:ext cx="8784976" cy="1569660"/>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400" b="1" dirty="0" smtClean="0">
                <a:solidFill>
                  <a:schemeClr val="accent1">
                    <a:lumMod val="50000"/>
                  </a:schemeClr>
                </a:solidFill>
              </a:rPr>
              <a:t>Estos satélites han </a:t>
            </a:r>
            <a:r>
              <a:rPr lang="es-ES" sz="2400" b="1" dirty="0">
                <a:solidFill>
                  <a:schemeClr val="accent1">
                    <a:lumMod val="50000"/>
                  </a:schemeClr>
                </a:solidFill>
              </a:rPr>
              <a:t>conseguido emitir imágenes en el cielo de platillos voladores, de naves extraterrestres, alienígenas, monstruos, ángeles, e inclusive se han visto varias imágenes de “</a:t>
            </a:r>
            <a:r>
              <a:rPr lang="es-ES" sz="2400" b="1" dirty="0" smtClean="0">
                <a:solidFill>
                  <a:schemeClr val="accent1">
                    <a:lumMod val="50000"/>
                  </a:schemeClr>
                </a:solidFill>
              </a:rPr>
              <a:t>Cristo”, </a:t>
            </a:r>
            <a:r>
              <a:rPr lang="es-ES" sz="2400" b="1" dirty="0">
                <a:solidFill>
                  <a:schemeClr val="accent1">
                    <a:lumMod val="50000"/>
                  </a:schemeClr>
                </a:solidFill>
              </a:rPr>
              <a:t>Mahoma, Buda, Krishna, etc. </a:t>
            </a:r>
          </a:p>
        </p:txBody>
      </p:sp>
    </p:spTree>
    <p:extLst>
      <p:ext uri="{BB962C8B-B14F-4D97-AF65-F5344CB8AC3E}">
        <p14:creationId xmlns:p14="http://schemas.microsoft.com/office/powerpoint/2010/main" val="2543512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6000"/>
            <a:ext cx="9144000" cy="5179500"/>
          </a:xfrm>
          <a:prstGeom prst="rect">
            <a:avLst/>
          </a:prstGeom>
          <a:noFill/>
          <a:ln>
            <a:noFill/>
          </a:ln>
        </p:spPr>
      </p:pic>
      <p:sp>
        <p:nvSpPr>
          <p:cNvPr id="3" name="2 Rectángulo"/>
          <p:cNvSpPr/>
          <p:nvPr/>
        </p:nvSpPr>
        <p:spPr>
          <a:xfrm>
            <a:off x="251520" y="3939902"/>
            <a:ext cx="8640960" cy="830997"/>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400" b="1" dirty="0" smtClean="0">
                <a:solidFill>
                  <a:schemeClr val="accent1">
                    <a:lumMod val="50000"/>
                  </a:schemeClr>
                </a:solidFill>
              </a:rPr>
              <a:t>Las </a:t>
            </a:r>
            <a:r>
              <a:rPr lang="es-ES" sz="2400" b="1" dirty="0">
                <a:solidFill>
                  <a:schemeClr val="accent1">
                    <a:lumMod val="50000"/>
                  </a:schemeClr>
                </a:solidFill>
              </a:rPr>
              <a:t>varias imágenes de Cristo, Mahoma, Buda, Krishna, etc., se volverán una sola (en el Anticristo). </a:t>
            </a:r>
          </a:p>
        </p:txBody>
      </p:sp>
    </p:spTree>
    <p:extLst>
      <p:ext uri="{BB962C8B-B14F-4D97-AF65-F5344CB8AC3E}">
        <p14:creationId xmlns:p14="http://schemas.microsoft.com/office/powerpoint/2010/main" val="4124495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363838"/>
            <a:ext cx="8640960" cy="1631216"/>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Esta </a:t>
            </a:r>
            <a:r>
              <a:rPr lang="es-ES" sz="2000" b="1" dirty="0">
                <a:solidFill>
                  <a:schemeClr val="accent1">
                    <a:lumMod val="50000"/>
                  </a:schemeClr>
                </a:solidFill>
              </a:rPr>
              <a:t>gente diabólica planean que aparezca un falso dios en forma de holograma explicando que las escrituras “se han mal entendido”, que las religiones viejas son responsables de traer las guerras, que deben abolirse las religiones del mundo para dejar paso a la EDAD DORADA (la NUEVA ERA) de la </a:t>
            </a:r>
            <a:r>
              <a:rPr lang="es-ES" sz="2000" b="1" dirty="0" err="1">
                <a:solidFill>
                  <a:schemeClr val="accent1">
                    <a:lumMod val="50000"/>
                  </a:schemeClr>
                </a:solidFill>
              </a:rPr>
              <a:t>Unica</a:t>
            </a:r>
            <a:r>
              <a:rPr lang="es-ES" sz="2000" b="1" dirty="0">
                <a:solidFill>
                  <a:schemeClr val="accent1">
                    <a:lumMod val="50000"/>
                  </a:schemeClr>
                </a:solidFill>
              </a:rPr>
              <a:t> Religión Mundial, representando al “Único dios” (Anticristo) que verán ante sí. </a:t>
            </a:r>
          </a:p>
        </p:txBody>
      </p:sp>
    </p:spTree>
    <p:extLst>
      <p:ext uri="{BB962C8B-B14F-4D97-AF65-F5344CB8AC3E}">
        <p14:creationId xmlns:p14="http://schemas.microsoft.com/office/powerpoint/2010/main" val="371167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651870"/>
            <a:ext cx="8640960" cy="132343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Naturalmente</a:t>
            </a:r>
            <a:r>
              <a:rPr lang="es-ES" sz="2000" b="1" dirty="0">
                <a:solidFill>
                  <a:schemeClr val="accent1">
                    <a:lumMod val="50000"/>
                  </a:schemeClr>
                </a:solidFill>
              </a:rPr>
              <a:t>, esta producción, organizada a toda escala producirá desorden social y religioso a</a:t>
            </a:r>
            <a:r>
              <a:rPr lang="es-ES" sz="2000" b="1" dirty="0" smtClean="0">
                <a:solidFill>
                  <a:schemeClr val="accent1">
                    <a:lumMod val="50000"/>
                  </a:schemeClr>
                </a:solidFill>
              </a:rPr>
              <a:t> </a:t>
            </a:r>
            <a:r>
              <a:rPr lang="es-ES" sz="2000" b="1" dirty="0" smtClean="0">
                <a:solidFill>
                  <a:schemeClr val="accent1">
                    <a:lumMod val="50000"/>
                  </a:schemeClr>
                </a:solidFill>
              </a:rPr>
              <a:t>un nivel masivo. </a:t>
            </a:r>
            <a:r>
              <a:rPr lang="es-ES" sz="2000" b="1" dirty="0">
                <a:solidFill>
                  <a:schemeClr val="accent1">
                    <a:lumMod val="50000"/>
                  </a:schemeClr>
                </a:solidFill>
              </a:rPr>
              <a:t>Pero antes de todo esto, ellos tendrán que pasar por cuatro diferentes pasos para llegar al Proyecto Blue </a:t>
            </a:r>
            <a:r>
              <a:rPr lang="es-ES" sz="2000" b="1" dirty="0" err="1" smtClean="0">
                <a:solidFill>
                  <a:schemeClr val="accent1">
                    <a:lumMod val="50000"/>
                  </a:schemeClr>
                </a:solidFill>
              </a:rPr>
              <a:t>Beam</a:t>
            </a:r>
            <a:endParaRPr lang="es-ES" sz="2000" b="1" dirty="0" smtClean="0">
              <a:solidFill>
                <a:schemeClr val="accent1">
                  <a:lumMod val="50000"/>
                </a:schemeClr>
              </a:solidFill>
            </a:endParaRPr>
          </a:p>
          <a:p>
            <a:pPr algn="ctr"/>
            <a:r>
              <a:rPr lang="es-ES" sz="2000" b="1" dirty="0" smtClean="0">
                <a:solidFill>
                  <a:schemeClr val="accent1">
                    <a:lumMod val="50000"/>
                  </a:schemeClr>
                </a:solidFill>
              </a:rPr>
              <a:t> </a:t>
            </a:r>
            <a:r>
              <a:rPr lang="es-ES" sz="2000" b="1" dirty="0">
                <a:solidFill>
                  <a:schemeClr val="accent1">
                    <a:lumMod val="50000"/>
                  </a:schemeClr>
                </a:solidFill>
              </a:rPr>
              <a:t>(Proyecto Rayo Azul): </a:t>
            </a:r>
          </a:p>
        </p:txBody>
      </p:sp>
    </p:spTree>
    <p:extLst>
      <p:ext uri="{BB962C8B-B14F-4D97-AF65-F5344CB8AC3E}">
        <p14:creationId xmlns:p14="http://schemas.microsoft.com/office/powerpoint/2010/main" val="3146987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723878"/>
            <a:ext cx="8640960" cy="1015663"/>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1-La </a:t>
            </a:r>
            <a:r>
              <a:rPr lang="es-ES" sz="2000" b="1" dirty="0">
                <a:solidFill>
                  <a:schemeClr val="accent1">
                    <a:lumMod val="50000"/>
                  </a:schemeClr>
                </a:solidFill>
              </a:rPr>
              <a:t>destrucción de todo conocimiento arqueológico: Trataran de crear catástrofes, terremotos y desastres naturales en ciertas partes del mundo para dar explicación a los diversos credos del mundo para después desacreditarlos. </a:t>
            </a:r>
          </a:p>
        </p:txBody>
      </p:sp>
    </p:spTree>
    <p:extLst>
      <p:ext uri="{BB962C8B-B14F-4D97-AF65-F5344CB8AC3E}">
        <p14:creationId xmlns:p14="http://schemas.microsoft.com/office/powerpoint/2010/main" val="2398244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420"/>
            <a:ext cx="9144000" cy="5157920"/>
          </a:xfrm>
          <a:prstGeom prst="rect">
            <a:avLst/>
          </a:prstGeom>
          <a:noFill/>
          <a:ln>
            <a:noFill/>
          </a:ln>
        </p:spPr>
      </p:pic>
      <p:sp>
        <p:nvSpPr>
          <p:cNvPr id="3" name="2 Rectángulo"/>
          <p:cNvSpPr/>
          <p:nvPr/>
        </p:nvSpPr>
        <p:spPr>
          <a:xfrm>
            <a:off x="251520" y="2859782"/>
            <a:ext cx="8640960" cy="2523768"/>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2-Espectáculo </a:t>
            </a:r>
            <a:r>
              <a:rPr lang="es-ES" sz="2000" b="1" dirty="0">
                <a:solidFill>
                  <a:schemeClr val="accent1">
                    <a:lumMod val="50000"/>
                  </a:schemeClr>
                </a:solidFill>
              </a:rPr>
              <a:t>espacial:</a:t>
            </a:r>
          </a:p>
          <a:p>
            <a:pPr algn="ctr"/>
            <a:r>
              <a:rPr lang="es-ES" sz="2000" b="1" dirty="0">
                <a:solidFill>
                  <a:schemeClr val="accent1">
                    <a:lumMod val="50000"/>
                  </a:schemeClr>
                </a:solidFill>
              </a:rPr>
              <a:t>En esta etapa se proyectarán hologramas en tres dimensiones en diferentes partes del mundo donde predominan diversos credos, mostrando las imágenes de las entidades en que las personas creen, hablando en todos los idiomas y proclamándose universal para imponer una sola ideología, religión y gobierno. Esto se logrará con ayuda de los satélites y rayos </a:t>
            </a:r>
            <a:r>
              <a:rPr lang="es-ES" sz="2000" b="1" dirty="0" err="1">
                <a:solidFill>
                  <a:schemeClr val="accent1">
                    <a:lumMod val="50000"/>
                  </a:schemeClr>
                </a:solidFill>
              </a:rPr>
              <a:t>lasers</a:t>
            </a:r>
            <a:r>
              <a:rPr lang="es-ES" sz="2000" b="1" dirty="0">
                <a:solidFill>
                  <a:schemeClr val="accent1">
                    <a:lumMod val="50000"/>
                  </a:schemeClr>
                </a:solidFill>
              </a:rPr>
              <a:t> que vendrán desde el espacio, programados para proyectarse en varias partes específicas del mundo. </a:t>
            </a:r>
          </a:p>
          <a:p>
            <a:pPr algn="ctr"/>
            <a:endParaRPr lang="es-ES" b="1" dirty="0" smtClean="0">
              <a:solidFill>
                <a:schemeClr val="accent1">
                  <a:lumMod val="50000"/>
                </a:schemeClr>
              </a:solidFill>
            </a:endParaRPr>
          </a:p>
        </p:txBody>
      </p:sp>
    </p:spTree>
    <p:extLst>
      <p:ext uri="{BB962C8B-B14F-4D97-AF65-F5344CB8AC3E}">
        <p14:creationId xmlns:p14="http://schemas.microsoft.com/office/powerpoint/2010/main" val="396792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2000" y="3291830"/>
            <a:ext cx="8640960" cy="1631216"/>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3-Comunicación </a:t>
            </a:r>
            <a:r>
              <a:rPr lang="es-ES" sz="2000" b="1" dirty="0">
                <a:solidFill>
                  <a:schemeClr val="accent1">
                    <a:lumMod val="50000"/>
                  </a:schemeClr>
                </a:solidFill>
              </a:rPr>
              <a:t>telepática </a:t>
            </a:r>
            <a:r>
              <a:rPr lang="es-ES" sz="2000" b="1" dirty="0" err="1">
                <a:solidFill>
                  <a:schemeClr val="accent1">
                    <a:lumMod val="50000"/>
                  </a:schemeClr>
                </a:solidFill>
              </a:rPr>
              <a:t>bi</a:t>
            </a:r>
            <a:r>
              <a:rPr lang="es-ES" sz="2000" b="1" dirty="0">
                <a:solidFill>
                  <a:schemeClr val="accent1">
                    <a:lumMod val="50000"/>
                  </a:schemeClr>
                </a:solidFill>
              </a:rPr>
              <a:t>-direccional electrónica: Para esto se utilizarán ondas de frecuencia extremadamente baja ELF, frecuencia Muy baja VLF, y baja frecuencia LF, las cuales localizarán a las personas de la tierra a través de sus cerebros, haciéndole creer a cada persona que su propio Dios está hablándole desde dentro de su propia alma, esto creará una charla falsa. </a:t>
            </a:r>
          </a:p>
        </p:txBody>
      </p:sp>
    </p:spTree>
    <p:extLst>
      <p:ext uri="{BB962C8B-B14F-4D97-AF65-F5344CB8AC3E}">
        <p14:creationId xmlns:p14="http://schemas.microsoft.com/office/powerpoint/2010/main" val="360758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2545"/>
            <a:ext cx="9144000" cy="5236046"/>
          </a:xfrm>
          <a:prstGeom prst="rect">
            <a:avLst/>
          </a:prstGeom>
          <a:noFill/>
          <a:ln>
            <a:noFill/>
          </a:ln>
        </p:spPr>
      </p:pic>
      <p:sp>
        <p:nvSpPr>
          <p:cNvPr id="3" name="2 Rectángulo"/>
          <p:cNvSpPr/>
          <p:nvPr/>
        </p:nvSpPr>
        <p:spPr>
          <a:xfrm>
            <a:off x="36000" y="3132000"/>
            <a:ext cx="9036496" cy="1938992"/>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a:solidFill>
                  <a:schemeClr val="accent1">
                    <a:lumMod val="50000"/>
                  </a:schemeClr>
                </a:solidFill>
              </a:rPr>
              <a:t>4-Manifestaciones sobrenaturales universales usando medios electrónicos: Esta última etapa tiene varios pasos, el primero es una supuesta invasión alienígena para hacer creer a la humanidad que el rapto que los cristianos esperaban, ya se ha llevado a cabo, no por Cristo, sino por los alienígenas, quienes nos habrán invadido y los gobiernos harán uso de sus armas nucleares, cuando en realidad </a:t>
            </a:r>
            <a:r>
              <a:rPr lang="es-ES" sz="2000" b="1" dirty="0" smtClean="0">
                <a:solidFill>
                  <a:schemeClr val="accent1">
                    <a:lumMod val="50000"/>
                  </a:schemeClr>
                </a:solidFill>
              </a:rPr>
              <a:t>lo que buscan es eliminar </a:t>
            </a:r>
            <a:r>
              <a:rPr lang="es-ES" sz="2000" b="1" dirty="0">
                <a:solidFill>
                  <a:schemeClr val="accent1">
                    <a:lumMod val="50000"/>
                  </a:schemeClr>
                </a:solidFill>
              </a:rPr>
              <a:t>a las posibles personas que se opongan al </a:t>
            </a:r>
            <a:r>
              <a:rPr lang="es-ES" sz="2000" b="1" dirty="0" smtClean="0">
                <a:solidFill>
                  <a:schemeClr val="accent1">
                    <a:lumMod val="50000"/>
                  </a:schemeClr>
                </a:solidFill>
              </a:rPr>
              <a:t>NUEVO ORDEN MUNDIAL.</a:t>
            </a:r>
            <a:endParaRPr lang="es-ES" sz="2000" b="1" dirty="0">
              <a:solidFill>
                <a:schemeClr val="accent1">
                  <a:lumMod val="50000"/>
                </a:schemeClr>
              </a:solidFill>
            </a:endParaRPr>
          </a:p>
        </p:txBody>
      </p:sp>
    </p:spTree>
    <p:extLst>
      <p:ext uri="{BB962C8B-B14F-4D97-AF65-F5344CB8AC3E}">
        <p14:creationId xmlns:p14="http://schemas.microsoft.com/office/powerpoint/2010/main" val="3729107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345" y="0"/>
            <a:ext cx="9144000" cy="5143500"/>
          </a:xfrm>
          <a:prstGeom prst="rect">
            <a:avLst/>
          </a:prstGeom>
          <a:noFill/>
          <a:ln>
            <a:noFill/>
          </a:ln>
        </p:spPr>
      </p:pic>
      <p:sp>
        <p:nvSpPr>
          <p:cNvPr id="3" name="2 Rectángulo"/>
          <p:cNvSpPr/>
          <p:nvPr/>
        </p:nvSpPr>
        <p:spPr>
          <a:xfrm>
            <a:off x="179512" y="3363838"/>
            <a:ext cx="8784976" cy="1631216"/>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Por </a:t>
            </a:r>
            <a:r>
              <a:rPr lang="es-ES" sz="2000" b="1" dirty="0">
                <a:solidFill>
                  <a:schemeClr val="accent1">
                    <a:lumMod val="50000"/>
                  </a:schemeClr>
                </a:solidFill>
              </a:rPr>
              <a:t>último se utilizarán fuerzas electrónicas y sobrenaturales, las ondas o frecuencias se usaran para permitir a las fuerzas sobrenaturales a viajar por cables de fibra óptica, cables coaxiales, eléctricos y líneas telefónicas para que puedan entrar a todos los equipos electrónicos y aparatos que, para ese entonces tendrán un microchip especial instalado</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2470317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51520" y="3651870"/>
            <a:ext cx="8640960" cy="132343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Con </a:t>
            </a:r>
            <a:r>
              <a:rPr lang="es-ES" sz="2000" b="1" dirty="0">
                <a:solidFill>
                  <a:schemeClr val="accent1">
                    <a:lumMod val="50000"/>
                  </a:schemeClr>
                </a:solidFill>
              </a:rPr>
              <a:t>esto quieren que se materialicen físicamente fantasmas, espectros y otros espíritus malignos para que las personas comiencen a quitarse la vida y exista un desorden psicológico permanente. Terminada esta etapa las personas estarán preparadas para recibir un </a:t>
            </a:r>
            <a:r>
              <a:rPr lang="es-ES" sz="2000" b="1" dirty="0" smtClean="0">
                <a:solidFill>
                  <a:schemeClr val="accent1">
                    <a:lumMod val="50000"/>
                  </a:schemeClr>
                </a:solidFill>
              </a:rPr>
              <a:t>NUEVO ORDEN MUNDIAL.</a:t>
            </a:r>
            <a:endParaRPr lang="es-ES" sz="2000" b="1" dirty="0">
              <a:solidFill>
                <a:schemeClr val="accent1">
                  <a:lumMod val="50000"/>
                </a:schemeClr>
              </a:solidFill>
            </a:endParaRPr>
          </a:p>
        </p:txBody>
      </p:sp>
    </p:spTree>
    <p:extLst>
      <p:ext uri="{BB962C8B-B14F-4D97-AF65-F5344CB8AC3E}">
        <p14:creationId xmlns:p14="http://schemas.microsoft.com/office/powerpoint/2010/main" val="1300530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58729" cy="5143500"/>
          </a:xfrm>
          <a:prstGeom prst="rect">
            <a:avLst/>
          </a:prstGeom>
          <a:noFill/>
          <a:ln>
            <a:noFill/>
          </a:ln>
        </p:spPr>
      </p:pic>
      <p:sp>
        <p:nvSpPr>
          <p:cNvPr id="3" name="2 Rectángulo"/>
          <p:cNvSpPr/>
          <p:nvPr/>
        </p:nvSpPr>
        <p:spPr>
          <a:xfrm>
            <a:off x="251520" y="3744000"/>
            <a:ext cx="8640960" cy="132343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Después de llevar </a:t>
            </a:r>
            <a:r>
              <a:rPr lang="es-ES" sz="2000" b="1" dirty="0">
                <a:solidFill>
                  <a:schemeClr val="accent1">
                    <a:lumMod val="50000"/>
                  </a:schemeClr>
                </a:solidFill>
              </a:rPr>
              <a:t>a cabo la implementación del proyecto Blue </a:t>
            </a:r>
            <a:r>
              <a:rPr lang="es-ES" sz="2000" b="1" dirty="0" err="1" smtClean="0">
                <a:solidFill>
                  <a:schemeClr val="accent1">
                    <a:lumMod val="50000"/>
                  </a:schemeClr>
                </a:solidFill>
              </a:rPr>
              <a:t>Beam</a:t>
            </a:r>
            <a:r>
              <a:rPr lang="es-ES" sz="2000" b="1" dirty="0" smtClean="0">
                <a:solidFill>
                  <a:schemeClr val="accent1">
                    <a:lumMod val="50000"/>
                  </a:schemeClr>
                </a:solidFill>
              </a:rPr>
              <a:t>, SE </a:t>
            </a:r>
            <a:r>
              <a:rPr lang="es-ES" sz="2000" b="1" dirty="0">
                <a:solidFill>
                  <a:schemeClr val="accent1">
                    <a:lumMod val="50000"/>
                  </a:schemeClr>
                </a:solidFill>
              </a:rPr>
              <a:t>CREE que la HUMANIDAD ESTARÁ LISTA PARA QUE </a:t>
            </a:r>
            <a:r>
              <a:rPr lang="es-ES" sz="2000" b="1" dirty="0" smtClean="0">
                <a:solidFill>
                  <a:schemeClr val="accent1">
                    <a:lumMod val="50000"/>
                  </a:schemeClr>
                </a:solidFill>
              </a:rPr>
              <a:t>ENTRE EN ESCENA </a:t>
            </a:r>
            <a:r>
              <a:rPr lang="es-ES" sz="2000" b="1" dirty="0">
                <a:solidFill>
                  <a:schemeClr val="accent1">
                    <a:lumMod val="50000"/>
                  </a:schemeClr>
                </a:solidFill>
              </a:rPr>
              <a:t>UN “NUEVO MESÍAS” (el Anticristo) para RESTABLECER LA PAZ POR </a:t>
            </a:r>
            <a:r>
              <a:rPr lang="es-ES" sz="2000" b="1" dirty="0" smtClean="0">
                <a:solidFill>
                  <a:schemeClr val="accent1">
                    <a:lumMod val="50000"/>
                  </a:schemeClr>
                </a:solidFill>
              </a:rPr>
              <a:t>TODOS LOS LUGARES </a:t>
            </a:r>
            <a:r>
              <a:rPr lang="es-ES" sz="2000" b="1" dirty="0">
                <a:solidFill>
                  <a:schemeClr val="accent1">
                    <a:lumMod val="50000"/>
                  </a:schemeClr>
                </a:solidFill>
              </a:rPr>
              <a:t>cueste lo que cueste, INCLUSIVE a costo de la LIBERTAD</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2294279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107504" y="3507854"/>
            <a:ext cx="8908059" cy="132343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a:solidFill>
                  <a:schemeClr val="accent1">
                    <a:lumMod val="50000"/>
                  </a:schemeClr>
                </a:solidFill>
              </a:rPr>
              <a:t> </a:t>
            </a:r>
            <a:r>
              <a:rPr lang="es-ES" sz="2000" b="1" dirty="0" smtClean="0">
                <a:solidFill>
                  <a:schemeClr val="accent1">
                    <a:lumMod val="50000"/>
                  </a:schemeClr>
                </a:solidFill>
              </a:rPr>
              <a:t>También se </a:t>
            </a:r>
            <a:r>
              <a:rPr lang="es-ES" sz="2000" b="1" dirty="0">
                <a:solidFill>
                  <a:schemeClr val="accent1">
                    <a:lumMod val="50000"/>
                  </a:schemeClr>
                </a:solidFill>
              </a:rPr>
              <a:t>está </a:t>
            </a:r>
            <a:r>
              <a:rPr lang="es-ES" sz="2000" b="1" dirty="0" smtClean="0">
                <a:solidFill>
                  <a:schemeClr val="accent1">
                    <a:lumMod val="50000"/>
                  </a:schemeClr>
                </a:solidFill>
              </a:rPr>
              <a:t>oyendo </a:t>
            </a:r>
            <a:r>
              <a:rPr lang="es-ES" sz="2000" b="1" dirty="0">
                <a:solidFill>
                  <a:schemeClr val="accent1">
                    <a:lumMod val="50000"/>
                  </a:schemeClr>
                </a:solidFill>
              </a:rPr>
              <a:t>en diferentes partes del paneta fuertes sonidos que provienen del cielo y que igualmente forman parte del Proyecto “Blue </a:t>
            </a:r>
            <a:r>
              <a:rPr lang="es-ES" sz="2000" b="1" dirty="0" err="1">
                <a:solidFill>
                  <a:schemeClr val="accent1">
                    <a:lumMod val="50000"/>
                  </a:schemeClr>
                </a:solidFill>
              </a:rPr>
              <a:t>Beam</a:t>
            </a:r>
            <a:r>
              <a:rPr lang="es-ES" sz="2000" b="1" dirty="0">
                <a:solidFill>
                  <a:schemeClr val="accent1">
                    <a:lumMod val="50000"/>
                  </a:schemeClr>
                </a:solidFill>
              </a:rPr>
              <a:t>” y muchos piensan que son los sonidos de las Trompetas de Dios. Sólo es un engaño más del diablo, hecho por el hombre</a:t>
            </a:r>
            <a:r>
              <a:rPr lang="es-ES" sz="2000" b="1" dirty="0" smtClean="0">
                <a:solidFill>
                  <a:schemeClr val="accent1">
                    <a:lumMod val="50000"/>
                  </a:schemeClr>
                </a:solidFill>
              </a:rPr>
              <a:t>. </a:t>
            </a:r>
            <a:endParaRPr lang="es-ES" sz="2000" b="1" dirty="0">
              <a:solidFill>
                <a:schemeClr val="accent1">
                  <a:lumMod val="50000"/>
                </a:schemeClr>
              </a:solidFill>
            </a:endParaRPr>
          </a:p>
        </p:txBody>
      </p:sp>
    </p:spTree>
    <p:extLst>
      <p:ext uri="{BB962C8B-B14F-4D97-AF65-F5344CB8AC3E}">
        <p14:creationId xmlns:p14="http://schemas.microsoft.com/office/powerpoint/2010/main" val="3792250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360000" y="3312000"/>
            <a:ext cx="8464670" cy="1754326"/>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Aunque todo lo expuesto parece sacado de una película de ciencia ficción, se trata de una dura realidad que ya se está llevando a cabo, por </a:t>
            </a:r>
            <a:r>
              <a:rPr lang="es-ES" sz="2000" b="1" dirty="0">
                <a:solidFill>
                  <a:schemeClr val="accent1">
                    <a:lumMod val="50000"/>
                  </a:schemeClr>
                </a:solidFill>
              </a:rPr>
              <a:t>lo que en un futuro cercano el Anticristo engañará a la humanidad con prodigios mentirosos.</a:t>
            </a:r>
          </a:p>
          <a:p>
            <a:pPr algn="ctr"/>
            <a:r>
              <a:rPr lang="es-ES" sz="2800" b="1" dirty="0" smtClean="0">
                <a:solidFill>
                  <a:schemeClr val="accent1">
                    <a:lumMod val="50000"/>
                  </a:schemeClr>
                </a:solidFill>
              </a:rPr>
              <a:t>¡No se dejen engañar!</a:t>
            </a:r>
            <a:endParaRPr lang="es-ES" sz="2800" b="1" dirty="0">
              <a:solidFill>
                <a:schemeClr val="accent1">
                  <a:lumMod val="50000"/>
                </a:schemeClr>
              </a:solidFill>
            </a:endParaRPr>
          </a:p>
        </p:txBody>
      </p:sp>
    </p:spTree>
    <p:extLst>
      <p:ext uri="{BB962C8B-B14F-4D97-AF65-F5344CB8AC3E}">
        <p14:creationId xmlns:p14="http://schemas.microsoft.com/office/powerpoint/2010/main" val="2156204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50800" dist="50800" dir="5400000" algn="ctr" rotWithShape="0">
              <a:srgbClr val="0070C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6888" y="900113"/>
            <a:ext cx="5608637" cy="334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411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rotWithShape="1">
          <a:blip r:embed="rId2" cstate="email">
            <a:extLst>
              <a:ext uri="{28A0092B-C50C-407E-A947-70E740481C1C}">
                <a14:useLocalDpi xmlns:a14="http://schemas.microsoft.com/office/drawing/2010/main"/>
              </a:ext>
            </a:extLst>
          </a:blip>
          <a:srcRect r="394"/>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64554"/>
            <a:ext cx="2376264" cy="1622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2220" y="4299942"/>
            <a:ext cx="3194050" cy="93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562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180</TotalTime>
  <Words>1193</Words>
  <Application>Microsoft Office PowerPoint</Application>
  <PresentationFormat>Presentación en pantalla (16:9)</PresentationFormat>
  <Paragraphs>31</Paragraphs>
  <Slides>25</Slides>
  <Notes>1</Notes>
  <HiddenSlides>0</HiddenSlides>
  <MMClips>1</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15</cp:revision>
  <dcterms:created xsi:type="dcterms:W3CDTF">2020-03-22T00:34:25Z</dcterms:created>
  <dcterms:modified xsi:type="dcterms:W3CDTF">2020-03-22T04:04:37Z</dcterms:modified>
</cp:coreProperties>
</file>