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0" r:id="rId3"/>
    <p:sldId id="281" r:id="rId4"/>
    <p:sldId id="291" r:id="rId5"/>
    <p:sldId id="279" r:id="rId6"/>
    <p:sldId id="292" r:id="rId7"/>
    <p:sldId id="260" r:id="rId8"/>
    <p:sldId id="293" r:id="rId9"/>
    <p:sldId id="258" r:id="rId10"/>
    <p:sldId id="295" r:id="rId11"/>
    <p:sldId id="259" r:id="rId12"/>
    <p:sldId id="294" r:id="rId13"/>
    <p:sldId id="268" r:id="rId14"/>
    <p:sldId id="296" r:id="rId15"/>
    <p:sldId id="257" r:id="rId16"/>
    <p:sldId id="297" r:id="rId17"/>
    <p:sldId id="284" r:id="rId18"/>
    <p:sldId id="298" r:id="rId19"/>
    <p:sldId id="267" r:id="rId20"/>
    <p:sldId id="299" r:id="rId21"/>
    <p:sldId id="288" r:id="rId22"/>
    <p:sldId id="300" r:id="rId23"/>
    <p:sldId id="263" r:id="rId24"/>
    <p:sldId id="302" r:id="rId25"/>
    <p:sldId id="264" r:id="rId26"/>
    <p:sldId id="303" r:id="rId27"/>
    <p:sldId id="262" r:id="rId28"/>
    <p:sldId id="304" r:id="rId29"/>
    <p:sldId id="276" r:id="rId30"/>
    <p:sldId id="305" r:id="rId31"/>
    <p:sldId id="270" r:id="rId32"/>
    <p:sldId id="306" r:id="rId33"/>
    <p:sldId id="274" r:id="rId34"/>
    <p:sldId id="307" r:id="rId35"/>
    <p:sldId id="285" r:id="rId36"/>
    <p:sldId id="265" r:id="rId37"/>
    <p:sldId id="308" r:id="rId38"/>
    <p:sldId id="287" r:id="rId39"/>
    <p:sldId id="278" r:id="rId40"/>
    <p:sldId id="301" r:id="rId41"/>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0FGj7tzdRJws67vN1AkQJQ" hashData="F+p0AyA7wpC2SalXCObDtoaP4X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3170B"/>
    <a:srgbClr val="996633"/>
    <a:srgbClr val="000070"/>
    <a:srgbClr val="9966FF"/>
    <a:srgbClr val="E7E7FF"/>
    <a:srgbClr val="3399FF"/>
    <a:srgbClr val="0000FF"/>
    <a:srgbClr val="2C1D0E"/>
    <a:srgbClr val="00861D"/>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6352"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C8C5B94-63D2-49CB-B493-213DD237A56C}" type="datetimeFigureOut">
              <a:rPr lang="es-PE" smtClean="0"/>
              <a:pPr/>
              <a:t>5/01/2021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9EEC178-9FB4-45E2-866E-312163BA9DE1}"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C8C5B94-63D2-49CB-B493-213DD237A56C}" type="datetimeFigureOut">
              <a:rPr lang="es-PE" smtClean="0"/>
              <a:pPr/>
              <a:t>5/01/2021</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9EEC178-9FB4-45E2-866E-312163BA9DE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9.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1.png"/><Relationship Id="rId18" Type="http://schemas.openxmlformats.org/officeDocument/2006/relationships/image" Target="../media/image5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hyperlink" Target="http://www.mispps.com/" TargetMode="External"/><Relationship Id="rId15" Type="http://schemas.openxmlformats.org/officeDocument/2006/relationships/image" Target="../media/image52.png"/><Relationship Id="rId10" Type="http://schemas.openxmlformats.org/officeDocument/2006/relationships/hyperlink" Target="https://www.facebook.com/mispps" TargetMode="External"/><Relationship Id="rId4" Type="http://schemas.openxmlformats.org/officeDocument/2006/relationships/image" Target="../media/image46.png"/><Relationship Id="rId9" Type="http://schemas.openxmlformats.org/officeDocument/2006/relationships/image" Target="../media/image4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3170B"/>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2630750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4">
            <a:duotone>
              <a:prstClr val="black"/>
              <a:schemeClr val="accent6">
                <a:tint val="45000"/>
                <a:satMod val="400000"/>
              </a:schemeClr>
            </a:duotone>
            <a:lum contrast="40000"/>
          </a:blip>
          <a:stretch>
            <a:fillRect/>
          </a:stretch>
        </p:blipFill>
        <p:spPr>
          <a:xfrm>
            <a:off x="3428992" y="2928940"/>
            <a:ext cx="1839262" cy="1857388"/>
          </a:xfrm>
          <a:prstGeom prst="rect">
            <a:avLst/>
          </a:prstGeom>
        </p:spPr>
      </p:pic>
      <p:pic>
        <p:nvPicPr>
          <p:cNvPr id="4" name="3 Imagen" descr="10764-rainbow-abstract-element-clipartJ.png"/>
          <p:cNvPicPr>
            <a:picLocks noChangeAspect="1"/>
          </p:cNvPicPr>
          <p:nvPr/>
        </p:nvPicPr>
        <p:blipFill>
          <a:blip r:embed="rId4">
            <a:duotone>
              <a:prstClr val="black"/>
              <a:schemeClr val="accent6">
                <a:tint val="45000"/>
                <a:satMod val="400000"/>
              </a:schemeClr>
            </a:duotone>
            <a:lum contrast="40000"/>
          </a:blip>
          <a:stretch>
            <a:fillRect/>
          </a:stretch>
        </p:blipFill>
        <p:spPr>
          <a:xfrm rot="10800000">
            <a:off x="3643306" y="500048"/>
            <a:ext cx="1839262" cy="1785950"/>
          </a:xfrm>
          <a:prstGeom prst="rect">
            <a:avLst/>
          </a:prstGeom>
        </p:spPr>
      </p:pic>
      <p:pic>
        <p:nvPicPr>
          <p:cNvPr id="5" name="4 Imagen" descr="10764-rainbow-abstract-element-clipartJ.png"/>
          <p:cNvPicPr>
            <a:picLocks noChangeAspect="1"/>
          </p:cNvPicPr>
          <p:nvPr/>
        </p:nvPicPr>
        <p:blipFill>
          <a:blip r:embed="rId4">
            <a:duotone>
              <a:prstClr val="black"/>
              <a:schemeClr val="accent6">
                <a:tint val="45000"/>
                <a:satMod val="400000"/>
              </a:schemeClr>
            </a:duotone>
            <a:lum contrast="40000"/>
          </a:blip>
          <a:stretch>
            <a:fillRect/>
          </a:stretch>
        </p:blipFill>
        <p:spPr>
          <a:xfrm rot="16200000">
            <a:off x="4902534" y="1884026"/>
            <a:ext cx="1839262" cy="1785950"/>
          </a:xfrm>
          <a:prstGeom prst="rect">
            <a:avLst/>
          </a:prstGeom>
        </p:spPr>
      </p:pic>
      <p:pic>
        <p:nvPicPr>
          <p:cNvPr id="6" name="5 Imagen" descr="10764-rainbow-abstract-element-clipartJ.png"/>
          <p:cNvPicPr>
            <a:picLocks noChangeAspect="1"/>
          </p:cNvPicPr>
          <p:nvPr/>
        </p:nvPicPr>
        <p:blipFill>
          <a:blip r:embed="rId4">
            <a:duotone>
              <a:prstClr val="black"/>
              <a:schemeClr val="accent6">
                <a:tint val="45000"/>
                <a:satMod val="400000"/>
              </a:schemeClr>
            </a:duotone>
            <a:lum contrast="40000"/>
          </a:blip>
          <a:stretch>
            <a:fillRect/>
          </a:stretch>
        </p:blipFill>
        <p:spPr>
          <a:xfrm rot="5400000">
            <a:off x="1973576" y="1812588"/>
            <a:ext cx="1839262" cy="1785950"/>
          </a:xfrm>
          <a:prstGeom prst="rect">
            <a:avLst/>
          </a:prstGeom>
        </p:spPr>
      </p:pic>
      <p:pic>
        <p:nvPicPr>
          <p:cNvPr id="7" name="6 Imagen" descr="10764-rainbow-abstract-element-clipartJ.png"/>
          <p:cNvPicPr>
            <a:picLocks noChangeAspect="1"/>
          </p:cNvPicPr>
          <p:nvPr/>
        </p:nvPicPr>
        <p:blipFill>
          <a:blip r:embed="rId4">
            <a:duotone>
              <a:prstClr val="black"/>
              <a:srgbClr val="D9C3A5">
                <a:tint val="50000"/>
                <a:satMod val="180000"/>
              </a:srgbClr>
            </a:duotone>
            <a:lum bright="-20000" contrast="40000"/>
          </a:blip>
          <a:stretch>
            <a:fillRect/>
          </a:stretch>
        </p:blipFill>
        <p:spPr>
          <a:xfrm rot="12878878">
            <a:off x="4773723" y="935967"/>
            <a:ext cx="1839262" cy="1785950"/>
          </a:xfrm>
          <a:prstGeom prst="rect">
            <a:avLst/>
          </a:prstGeom>
        </p:spPr>
      </p:pic>
      <p:pic>
        <p:nvPicPr>
          <p:cNvPr id="8" name="7 Imagen" descr="10764-rainbow-abstract-element-clipartJ.png"/>
          <p:cNvPicPr>
            <a:picLocks noChangeAspect="1"/>
          </p:cNvPicPr>
          <p:nvPr/>
        </p:nvPicPr>
        <p:blipFill>
          <a:blip r:embed="rId4">
            <a:duotone>
              <a:prstClr val="black"/>
              <a:srgbClr val="D9C3A5">
                <a:tint val="50000"/>
                <a:satMod val="180000"/>
              </a:srgbClr>
            </a:duotone>
            <a:lum bright="-20000" contrast="40000"/>
          </a:blip>
          <a:stretch>
            <a:fillRect/>
          </a:stretch>
        </p:blipFill>
        <p:spPr>
          <a:xfrm rot="18906778">
            <a:off x="4648358" y="2674689"/>
            <a:ext cx="1839262" cy="1785950"/>
          </a:xfrm>
          <a:prstGeom prst="rect">
            <a:avLst/>
          </a:prstGeom>
        </p:spPr>
      </p:pic>
      <p:pic>
        <p:nvPicPr>
          <p:cNvPr id="9" name="8 Imagen" descr="10764-rainbow-abstract-element-clipartJ.png"/>
          <p:cNvPicPr>
            <a:picLocks noChangeAspect="1"/>
          </p:cNvPicPr>
          <p:nvPr/>
        </p:nvPicPr>
        <p:blipFill>
          <a:blip r:embed="rId4">
            <a:duotone>
              <a:prstClr val="black"/>
              <a:srgbClr val="D9C3A5">
                <a:tint val="50000"/>
                <a:satMod val="180000"/>
              </a:srgbClr>
            </a:duotone>
            <a:lum bright="-20000" contrast="40000"/>
          </a:blip>
          <a:stretch>
            <a:fillRect/>
          </a:stretch>
        </p:blipFill>
        <p:spPr>
          <a:xfrm rot="2430892">
            <a:off x="2431293" y="2597892"/>
            <a:ext cx="1839262" cy="1785950"/>
          </a:xfrm>
          <a:prstGeom prst="rect">
            <a:avLst/>
          </a:prstGeom>
        </p:spPr>
      </p:pic>
      <p:pic>
        <p:nvPicPr>
          <p:cNvPr id="10" name="9 Imagen" descr="10764-rainbow-abstract-element-clipartJ.png"/>
          <p:cNvPicPr>
            <a:picLocks noChangeAspect="1"/>
          </p:cNvPicPr>
          <p:nvPr/>
        </p:nvPicPr>
        <p:blipFill>
          <a:blip r:embed="rId4">
            <a:duotone>
              <a:prstClr val="black"/>
              <a:srgbClr val="D9C3A5">
                <a:tint val="50000"/>
                <a:satMod val="180000"/>
              </a:srgbClr>
            </a:duotone>
            <a:lum bright="-20000" contrast="40000"/>
          </a:blip>
          <a:stretch>
            <a:fillRect/>
          </a:stretch>
        </p:blipFill>
        <p:spPr>
          <a:xfrm rot="9554833">
            <a:off x="2542730" y="767969"/>
            <a:ext cx="1839262" cy="1785950"/>
          </a:xfrm>
          <a:prstGeom prst="rect">
            <a:avLst/>
          </a:prstGeom>
        </p:spPr>
      </p:pic>
      <p:pic>
        <p:nvPicPr>
          <p:cNvPr id="11" name="10 Imagen" descr="10764-rainbow-abstract-element-clipartJ.png"/>
          <p:cNvPicPr>
            <a:picLocks noChangeAspect="1"/>
          </p:cNvPicPr>
          <p:nvPr/>
        </p:nvPicPr>
        <p:blipFill>
          <a:blip r:embed="rId4">
            <a:duotone>
              <a:prstClr val="black"/>
              <a:srgbClr val="D9C3A5">
                <a:tint val="50000"/>
                <a:satMod val="180000"/>
              </a:srgbClr>
            </a:duotone>
            <a:lum bright="-30000" contrast="40000"/>
          </a:blip>
          <a:stretch>
            <a:fillRect/>
          </a:stretch>
        </p:blipFill>
        <p:spPr>
          <a:xfrm>
            <a:off x="3714744" y="1928807"/>
            <a:ext cx="1491658" cy="1411553"/>
          </a:xfrm>
          <a:prstGeom prst="rect">
            <a:avLst/>
          </a:prstGeom>
        </p:spPr>
      </p:pic>
      <p:pic>
        <p:nvPicPr>
          <p:cNvPr id="13" name="12 Imagen" descr="cooltext373103295358967.png"/>
          <p:cNvPicPr>
            <a:picLocks noChangeAspect="1"/>
          </p:cNvPicPr>
          <p:nvPr/>
        </p:nvPicPr>
        <p:blipFill>
          <a:blip r:embed="rId5">
            <a:duotone>
              <a:prstClr val="black"/>
              <a:srgbClr val="D9C3A5">
                <a:tint val="50000"/>
                <a:satMod val="180000"/>
              </a:srgbClr>
            </a:duotone>
            <a:lum contrast="40000"/>
          </a:blip>
          <a:stretch>
            <a:fillRect/>
          </a:stretch>
        </p:blipFill>
        <p:spPr>
          <a:xfrm>
            <a:off x="2857488" y="285752"/>
            <a:ext cx="4344817" cy="985161"/>
          </a:xfrm>
          <a:prstGeom prst="rect">
            <a:avLst/>
          </a:prstGeom>
        </p:spPr>
      </p:pic>
      <p:pic>
        <p:nvPicPr>
          <p:cNvPr id="14" name="13 Imagen" descr="cooltext373103320629968.png"/>
          <p:cNvPicPr>
            <a:picLocks noChangeAspect="1"/>
          </p:cNvPicPr>
          <p:nvPr/>
        </p:nvPicPr>
        <p:blipFill>
          <a:blip r:embed="rId6">
            <a:duotone>
              <a:prstClr val="black"/>
              <a:srgbClr val="D9C3A5">
                <a:tint val="50000"/>
                <a:satMod val="180000"/>
              </a:srgbClr>
            </a:duotone>
            <a:lum contrast="40000"/>
          </a:blip>
          <a:stretch>
            <a:fillRect/>
          </a:stretch>
        </p:blipFill>
        <p:spPr>
          <a:xfrm>
            <a:off x="2500298" y="1000114"/>
            <a:ext cx="1158736" cy="928693"/>
          </a:xfrm>
          <a:prstGeom prst="rect">
            <a:avLst/>
          </a:prstGeom>
        </p:spPr>
      </p:pic>
      <p:pic>
        <p:nvPicPr>
          <p:cNvPr id="15" name="14 Imagen" descr="cooltext373103332658334.png"/>
          <p:cNvPicPr>
            <a:picLocks noChangeAspect="1"/>
          </p:cNvPicPr>
          <p:nvPr/>
        </p:nvPicPr>
        <p:blipFill>
          <a:blip r:embed="rId7">
            <a:duotone>
              <a:prstClr val="black"/>
              <a:srgbClr val="D9C3A5">
                <a:tint val="50000"/>
                <a:satMod val="180000"/>
              </a:srgbClr>
            </a:duotone>
            <a:lum contrast="40000"/>
          </a:blip>
          <a:stretch>
            <a:fillRect/>
          </a:stretch>
        </p:blipFill>
        <p:spPr>
          <a:xfrm>
            <a:off x="3571868" y="1000114"/>
            <a:ext cx="1643074" cy="928694"/>
          </a:xfrm>
          <a:prstGeom prst="rect">
            <a:avLst/>
          </a:prstGeom>
        </p:spPr>
      </p:pic>
      <p:pic>
        <p:nvPicPr>
          <p:cNvPr id="16" name="15 Imagen" descr="cooltext373103340368225.png"/>
          <p:cNvPicPr>
            <a:picLocks noChangeAspect="1"/>
          </p:cNvPicPr>
          <p:nvPr/>
        </p:nvPicPr>
        <p:blipFill>
          <a:blip r:embed="rId8">
            <a:duotone>
              <a:prstClr val="black"/>
              <a:srgbClr val="D9C3A5">
                <a:tint val="50000"/>
                <a:satMod val="180000"/>
              </a:srgbClr>
            </a:duotone>
            <a:lum contrast="40000"/>
          </a:blip>
          <a:stretch>
            <a:fillRect/>
          </a:stretch>
        </p:blipFill>
        <p:spPr>
          <a:xfrm>
            <a:off x="5214942" y="1214428"/>
            <a:ext cx="2143140" cy="638739"/>
          </a:xfrm>
          <a:prstGeom prst="rect">
            <a:avLst/>
          </a:prstGeom>
        </p:spPr>
      </p:pic>
      <p:pic>
        <p:nvPicPr>
          <p:cNvPr id="39938" name="Picture 2" descr="Rendered Image"/>
          <p:cNvPicPr>
            <a:picLocks noChangeAspect="1" noChangeArrowheads="1"/>
          </p:cNvPicPr>
          <p:nvPr/>
        </p:nvPicPr>
        <p:blipFill>
          <a:blip r:embed="rId9">
            <a:duotone>
              <a:prstClr val="black"/>
              <a:srgbClr val="D9C3A5">
                <a:tint val="50000"/>
                <a:satMod val="180000"/>
              </a:srgbClr>
            </a:duotone>
            <a:lum contrast="40000"/>
          </a:blip>
          <a:srcRect/>
          <a:stretch>
            <a:fillRect/>
          </a:stretch>
        </p:blipFill>
        <p:spPr bwMode="auto">
          <a:xfrm>
            <a:off x="571472" y="4143386"/>
            <a:ext cx="2500298" cy="314955"/>
          </a:xfrm>
          <a:prstGeom prst="rect">
            <a:avLst/>
          </a:prstGeom>
          <a:noFill/>
        </p:spPr>
      </p:pic>
      <p:pic>
        <p:nvPicPr>
          <p:cNvPr id="17" name="16 Imagen" descr="stock-photo-102630750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25000">
    <p:sndAc>
      <p:stSnd loop="1">
        <p:snd r:embed="rId2" name="And_When_I_Touched_You_-_Ernesto_Cortazar_-_MP3_mp.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23" presetClass="entr" presetSubtype="528"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2000" fill="hold"/>
                                        <p:tgtEl>
                                          <p:spTgt spid="11"/>
                                        </p:tgtEl>
                                        <p:attrNameLst>
                                          <p:attrName>ppt_w</p:attrName>
                                        </p:attrNameLst>
                                      </p:cBhvr>
                                      <p:tavLst>
                                        <p:tav tm="0">
                                          <p:val>
                                            <p:fltVal val="0"/>
                                          </p:val>
                                        </p:tav>
                                        <p:tav tm="100000">
                                          <p:val>
                                            <p:strVal val="#ppt_w"/>
                                          </p:val>
                                        </p:tav>
                                      </p:tavLst>
                                    </p:anim>
                                    <p:anim calcmode="lin" valueType="num">
                                      <p:cBhvr>
                                        <p:cTn id="74" dur="2000" fill="hold"/>
                                        <p:tgtEl>
                                          <p:spTgt spid="11"/>
                                        </p:tgtEl>
                                        <p:attrNameLst>
                                          <p:attrName>ppt_h</p:attrName>
                                        </p:attrNameLst>
                                      </p:cBhvr>
                                      <p:tavLst>
                                        <p:tav tm="0">
                                          <p:val>
                                            <p:fltVal val="0"/>
                                          </p:val>
                                        </p:tav>
                                        <p:tav tm="100000">
                                          <p:val>
                                            <p:strVal val="#ppt_h"/>
                                          </p:val>
                                        </p:tav>
                                      </p:tavLst>
                                    </p:anim>
                                    <p:anim calcmode="lin" valueType="num">
                                      <p:cBhvr>
                                        <p:cTn id="75" dur="2000" fill="hold"/>
                                        <p:tgtEl>
                                          <p:spTgt spid="11"/>
                                        </p:tgtEl>
                                        <p:attrNameLst>
                                          <p:attrName>ppt_x</p:attrName>
                                        </p:attrNameLst>
                                      </p:cBhvr>
                                      <p:tavLst>
                                        <p:tav tm="0">
                                          <p:val>
                                            <p:fltVal val="0.5"/>
                                          </p:val>
                                        </p:tav>
                                        <p:tav tm="100000">
                                          <p:val>
                                            <p:strVal val="#ppt_x"/>
                                          </p:val>
                                        </p:tav>
                                      </p:tavLst>
                                    </p:anim>
                                    <p:anim calcmode="lin" valueType="num">
                                      <p:cBhvr>
                                        <p:cTn id="76" dur="2000" fill="hold"/>
                                        <p:tgtEl>
                                          <p:spTgt spid="11"/>
                                        </p:tgtEl>
                                        <p:attrNameLst>
                                          <p:attrName>ppt_y</p:attrName>
                                        </p:attrNameLst>
                                      </p:cBhvr>
                                      <p:tavLst>
                                        <p:tav tm="0">
                                          <p:val>
                                            <p:fltVal val="0.5"/>
                                          </p:val>
                                        </p:tav>
                                        <p:tav tm="100000">
                                          <p:val>
                                            <p:strVal val="#ppt_y"/>
                                          </p:val>
                                        </p:tav>
                                      </p:tavLst>
                                    </p:anim>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3"/>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8"/>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9"/>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0"/>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par>
                          <p:cTn id="159" fill="hold">
                            <p:stCondLst>
                              <p:cond delay="8000"/>
                            </p:stCondLst>
                            <p:childTnLst>
                              <p:par>
                                <p:cTn id="160" presetID="52" presetClass="entr" presetSubtype="0" fill="hold" nodeType="afterEffect">
                                  <p:stCondLst>
                                    <p:cond delay="0"/>
                                  </p:stCondLst>
                                  <p:childTnLst>
                                    <p:set>
                                      <p:cBhvr>
                                        <p:cTn id="161" dur="1" fill="hold">
                                          <p:stCondLst>
                                            <p:cond delay="0"/>
                                          </p:stCondLst>
                                        </p:cTn>
                                        <p:tgtEl>
                                          <p:spTgt spid="13"/>
                                        </p:tgtEl>
                                        <p:attrNameLst>
                                          <p:attrName>style.visibility</p:attrName>
                                        </p:attrNameLst>
                                      </p:cBhvr>
                                      <p:to>
                                        <p:strVal val="visible"/>
                                      </p:to>
                                    </p:set>
                                    <p:animScale>
                                      <p:cBhvr>
                                        <p:cTn id="162"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3" dur="2000" decel="50000" fill="hold">
                                          <p:stCondLst>
                                            <p:cond delay="0"/>
                                          </p:stCondLst>
                                        </p:cTn>
                                        <p:tgtEl>
                                          <p:spTgt spid="13"/>
                                        </p:tgtEl>
                                        <p:attrNameLst>
                                          <p:attrName>ppt_x</p:attrName>
                                          <p:attrName>ppt_y</p:attrName>
                                        </p:attrNameLst>
                                      </p:cBhvr>
                                    </p:animMotion>
                                    <p:animEffect transition="in" filter="fade">
                                      <p:cBhvr>
                                        <p:cTn id="164" dur="2000"/>
                                        <p:tgtEl>
                                          <p:spTgt spid="13"/>
                                        </p:tgtEl>
                                      </p:cBhvr>
                                    </p:animEffect>
                                  </p:childTnLst>
                                </p:cTn>
                              </p:par>
                            </p:childTnLst>
                          </p:cTn>
                        </p:par>
                        <p:par>
                          <p:cTn id="165" fill="hold">
                            <p:stCondLst>
                              <p:cond delay="10000"/>
                            </p:stCondLst>
                            <p:childTnLst>
                              <p:par>
                                <p:cTn id="166" presetID="52" presetClass="entr" presetSubtype="0" fill="hold" nodeType="afterEffect">
                                  <p:stCondLst>
                                    <p:cond delay="0"/>
                                  </p:stCondLst>
                                  <p:childTnLst>
                                    <p:set>
                                      <p:cBhvr>
                                        <p:cTn id="167" dur="1" fill="hold">
                                          <p:stCondLst>
                                            <p:cond delay="0"/>
                                          </p:stCondLst>
                                        </p:cTn>
                                        <p:tgtEl>
                                          <p:spTgt spid="14"/>
                                        </p:tgtEl>
                                        <p:attrNameLst>
                                          <p:attrName>style.visibility</p:attrName>
                                        </p:attrNameLst>
                                      </p:cBhvr>
                                      <p:to>
                                        <p:strVal val="visible"/>
                                      </p:to>
                                    </p:set>
                                    <p:animScale>
                                      <p:cBhvr>
                                        <p:cTn id="168"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9" dur="2000" decel="50000" fill="hold">
                                          <p:stCondLst>
                                            <p:cond delay="0"/>
                                          </p:stCondLst>
                                        </p:cTn>
                                        <p:tgtEl>
                                          <p:spTgt spid="14"/>
                                        </p:tgtEl>
                                        <p:attrNameLst>
                                          <p:attrName>ppt_x</p:attrName>
                                          <p:attrName>ppt_y</p:attrName>
                                        </p:attrNameLst>
                                      </p:cBhvr>
                                    </p:animMotion>
                                    <p:animEffect transition="in" filter="fade">
                                      <p:cBhvr>
                                        <p:cTn id="170" dur="2000"/>
                                        <p:tgtEl>
                                          <p:spTgt spid="14"/>
                                        </p:tgtEl>
                                      </p:cBhvr>
                                    </p:animEffect>
                                  </p:childTnLst>
                                </p:cTn>
                              </p:par>
                            </p:childTnLst>
                          </p:cTn>
                        </p:par>
                        <p:par>
                          <p:cTn id="171" fill="hold">
                            <p:stCondLst>
                              <p:cond delay="12000"/>
                            </p:stCondLst>
                            <p:childTnLst>
                              <p:par>
                                <p:cTn id="172" presetID="52" presetClass="entr" presetSubtype="0" fill="hold" nodeType="afterEffect">
                                  <p:stCondLst>
                                    <p:cond delay="0"/>
                                  </p:stCondLst>
                                  <p:childTnLst>
                                    <p:set>
                                      <p:cBhvr>
                                        <p:cTn id="173" dur="1" fill="hold">
                                          <p:stCondLst>
                                            <p:cond delay="0"/>
                                          </p:stCondLst>
                                        </p:cTn>
                                        <p:tgtEl>
                                          <p:spTgt spid="15"/>
                                        </p:tgtEl>
                                        <p:attrNameLst>
                                          <p:attrName>style.visibility</p:attrName>
                                        </p:attrNameLst>
                                      </p:cBhvr>
                                      <p:to>
                                        <p:strVal val="visible"/>
                                      </p:to>
                                    </p:set>
                                    <p:animScale>
                                      <p:cBhvr>
                                        <p:cTn id="174" dur="2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5" dur="2000" decel="50000" fill="hold">
                                          <p:stCondLst>
                                            <p:cond delay="0"/>
                                          </p:stCondLst>
                                        </p:cTn>
                                        <p:tgtEl>
                                          <p:spTgt spid="15"/>
                                        </p:tgtEl>
                                        <p:attrNameLst>
                                          <p:attrName>ppt_x</p:attrName>
                                          <p:attrName>ppt_y</p:attrName>
                                        </p:attrNameLst>
                                      </p:cBhvr>
                                    </p:animMotion>
                                    <p:animEffect transition="in" filter="fade">
                                      <p:cBhvr>
                                        <p:cTn id="176" dur="2000"/>
                                        <p:tgtEl>
                                          <p:spTgt spid="15"/>
                                        </p:tgtEl>
                                      </p:cBhvr>
                                    </p:animEffect>
                                  </p:childTnLst>
                                </p:cTn>
                              </p:par>
                            </p:childTnLst>
                          </p:cTn>
                        </p:par>
                        <p:par>
                          <p:cTn id="177" fill="hold">
                            <p:stCondLst>
                              <p:cond delay="14000"/>
                            </p:stCondLst>
                            <p:childTnLst>
                              <p:par>
                                <p:cTn id="178" presetID="52" presetClass="entr" presetSubtype="0" fill="hold" nodeType="afterEffect">
                                  <p:stCondLst>
                                    <p:cond delay="0"/>
                                  </p:stCondLst>
                                  <p:childTnLst>
                                    <p:set>
                                      <p:cBhvr>
                                        <p:cTn id="179" dur="1" fill="hold">
                                          <p:stCondLst>
                                            <p:cond delay="0"/>
                                          </p:stCondLst>
                                        </p:cTn>
                                        <p:tgtEl>
                                          <p:spTgt spid="16"/>
                                        </p:tgtEl>
                                        <p:attrNameLst>
                                          <p:attrName>style.visibility</p:attrName>
                                        </p:attrNameLst>
                                      </p:cBhvr>
                                      <p:to>
                                        <p:strVal val="visible"/>
                                      </p:to>
                                    </p:set>
                                    <p:animScale>
                                      <p:cBhvr>
                                        <p:cTn id="180" dur="2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1" dur="2000" decel="50000" fill="hold">
                                          <p:stCondLst>
                                            <p:cond delay="0"/>
                                          </p:stCondLst>
                                        </p:cTn>
                                        <p:tgtEl>
                                          <p:spTgt spid="16"/>
                                        </p:tgtEl>
                                        <p:attrNameLst>
                                          <p:attrName>ppt_x</p:attrName>
                                          <p:attrName>ppt_y</p:attrName>
                                        </p:attrNameLst>
                                      </p:cBhvr>
                                    </p:animMotion>
                                    <p:animEffect transition="in" filter="fade">
                                      <p:cBhvr>
                                        <p:cTn id="182" dur="2000"/>
                                        <p:tgtEl>
                                          <p:spTgt spid="16"/>
                                        </p:tgtEl>
                                      </p:cBhvr>
                                    </p:animEffect>
                                  </p:childTnLst>
                                </p:cTn>
                              </p:par>
                            </p:childTnLst>
                          </p:cTn>
                        </p:par>
                        <p:par>
                          <p:cTn id="183" fill="hold">
                            <p:stCondLst>
                              <p:cond delay="16000"/>
                            </p:stCondLst>
                            <p:childTnLst>
                              <p:par>
                                <p:cTn id="184" presetID="2" presetClass="entr" presetSubtype="8" fill="hold" nodeType="afterEffect">
                                  <p:stCondLst>
                                    <p:cond delay="0"/>
                                  </p:stCondLst>
                                  <p:childTnLst>
                                    <p:set>
                                      <p:cBhvr>
                                        <p:cTn id="185" dur="1" fill="hold">
                                          <p:stCondLst>
                                            <p:cond delay="0"/>
                                          </p:stCondLst>
                                        </p:cTn>
                                        <p:tgtEl>
                                          <p:spTgt spid="39938"/>
                                        </p:tgtEl>
                                        <p:attrNameLst>
                                          <p:attrName>style.visibility</p:attrName>
                                        </p:attrNameLst>
                                      </p:cBhvr>
                                      <p:to>
                                        <p:strVal val="visible"/>
                                      </p:to>
                                    </p:set>
                                    <p:anim calcmode="lin" valueType="num">
                                      <p:cBhvr additive="base">
                                        <p:cTn id="186" dur="2000" fill="hold"/>
                                        <p:tgtEl>
                                          <p:spTgt spid="39938"/>
                                        </p:tgtEl>
                                        <p:attrNameLst>
                                          <p:attrName>ppt_x</p:attrName>
                                        </p:attrNameLst>
                                      </p:cBhvr>
                                      <p:tavLst>
                                        <p:tav tm="0">
                                          <p:val>
                                            <p:strVal val="0-#ppt_w/2"/>
                                          </p:val>
                                        </p:tav>
                                        <p:tav tm="100000">
                                          <p:val>
                                            <p:strVal val="#ppt_x"/>
                                          </p:val>
                                        </p:tav>
                                      </p:tavLst>
                                    </p:anim>
                                    <p:anim calcmode="lin" valueType="num">
                                      <p:cBhvr additive="base">
                                        <p:cTn id="187" dur="2000" fill="hold"/>
                                        <p:tgtEl>
                                          <p:spTgt spid="399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CC"/>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022254345.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sp>
        <p:nvSpPr>
          <p:cNvPr id="3" name="2 Cheurón"/>
          <p:cNvSpPr/>
          <p:nvPr/>
        </p:nvSpPr>
        <p:spPr>
          <a:xfrm rot="16200000">
            <a:off x="5286396" y="-1000148"/>
            <a:ext cx="3786182" cy="5786478"/>
          </a:xfrm>
          <a:prstGeom prst="chevron">
            <a:avLst>
              <a:gd name="adj" fmla="val 95416"/>
            </a:avLst>
          </a:prstGeom>
          <a:solidFill>
            <a:srgbClr val="92D05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4321947" y="-1035839"/>
            <a:ext cx="3786214" cy="5857892"/>
          </a:xfrm>
          <a:prstGeom prst="chevron">
            <a:avLst>
              <a:gd name="adj" fmla="val 94584"/>
            </a:avLst>
          </a:prstGeom>
          <a:solidFill>
            <a:srgbClr val="0066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3321823" y="-1035839"/>
            <a:ext cx="3786214" cy="5857892"/>
          </a:xfrm>
          <a:prstGeom prst="chevron">
            <a:avLst>
              <a:gd name="adj" fmla="val 94168"/>
            </a:avLst>
          </a:prstGeom>
          <a:solidFill>
            <a:srgbClr val="92D05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393129" y="-1035839"/>
            <a:ext cx="3786214" cy="5857892"/>
          </a:xfrm>
          <a:prstGeom prst="chevron">
            <a:avLst>
              <a:gd name="adj" fmla="val 94602"/>
            </a:avLst>
          </a:prstGeom>
          <a:solidFill>
            <a:srgbClr val="0066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1392997" y="-1035839"/>
            <a:ext cx="3786214" cy="5857892"/>
          </a:xfrm>
          <a:prstGeom prst="chevron">
            <a:avLst>
              <a:gd name="adj" fmla="val 94870"/>
            </a:avLst>
          </a:prstGeom>
          <a:solidFill>
            <a:srgbClr val="92D05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607179" y="-1035839"/>
            <a:ext cx="3786214" cy="5857892"/>
          </a:xfrm>
          <a:prstGeom prst="chevron">
            <a:avLst>
              <a:gd name="adj" fmla="val 95850"/>
            </a:avLst>
          </a:prstGeom>
          <a:solidFill>
            <a:srgbClr val="00660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92953" y="-1035839"/>
            <a:ext cx="3786214" cy="5857892"/>
          </a:xfrm>
          <a:prstGeom prst="chevron">
            <a:avLst>
              <a:gd name="adj" fmla="val 94982"/>
            </a:avLst>
          </a:prstGeom>
          <a:solidFill>
            <a:srgbClr val="92D050"/>
          </a:soli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357222" y="-214332"/>
            <a:ext cx="9787006" cy="5857916"/>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19" presetClass="entr" presetSubtype="10"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3000" fill="hold"/>
                                        <p:tgtEl>
                                          <p:spTgt spid="3"/>
                                        </p:tgtEl>
                                        <p:attrNameLst>
                                          <p:attrName>ppt_w</p:attrName>
                                        </p:attrNameLst>
                                      </p:cBhvr>
                                      <p:tavLst>
                                        <p:tav tm="0" fmla="#ppt_w*sin(2.5*pi*$)">
                                          <p:val>
                                            <p:fltVal val="0"/>
                                          </p:val>
                                        </p:tav>
                                        <p:tav tm="100000">
                                          <p:val>
                                            <p:fltVal val="1"/>
                                          </p:val>
                                        </p:tav>
                                      </p:tavLst>
                                    </p:anim>
                                    <p:anim calcmode="lin" valueType="num">
                                      <p:cBhvr>
                                        <p:cTn id="38" dur="3000" fill="hold"/>
                                        <p:tgtEl>
                                          <p:spTgt spid="3"/>
                                        </p:tgtEl>
                                        <p:attrNameLst>
                                          <p:attrName>ppt_h</p:attrName>
                                        </p:attrNameLst>
                                      </p:cBhvr>
                                      <p:tavLst>
                                        <p:tav tm="0">
                                          <p:val>
                                            <p:strVal val="#ppt_h"/>
                                          </p:val>
                                        </p:tav>
                                        <p:tav tm="100000">
                                          <p:val>
                                            <p:strVal val="#ppt_h"/>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000" fill="hold"/>
                                        <p:tgtEl>
                                          <p:spTgt spid="4"/>
                                        </p:tgtEl>
                                        <p:attrNameLst>
                                          <p:attrName>ppt_w</p:attrName>
                                        </p:attrNameLst>
                                      </p:cBhvr>
                                      <p:tavLst>
                                        <p:tav tm="0" fmla="#ppt_w*sin(2.5*pi*$)">
                                          <p:val>
                                            <p:fltVal val="0"/>
                                          </p:val>
                                        </p:tav>
                                        <p:tav tm="100000">
                                          <p:val>
                                            <p:fltVal val="1"/>
                                          </p:val>
                                        </p:tav>
                                      </p:tavLst>
                                    </p:anim>
                                    <p:anim calcmode="lin" valueType="num">
                                      <p:cBhvr>
                                        <p:cTn id="42" dur="3000" fill="hold"/>
                                        <p:tgtEl>
                                          <p:spTgt spid="4"/>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3000" fill="hold"/>
                                        <p:tgtEl>
                                          <p:spTgt spid="5"/>
                                        </p:tgtEl>
                                        <p:attrNameLst>
                                          <p:attrName>ppt_w</p:attrName>
                                        </p:attrNameLst>
                                      </p:cBhvr>
                                      <p:tavLst>
                                        <p:tav tm="0" fmla="#ppt_w*sin(2.5*pi*$)">
                                          <p:val>
                                            <p:fltVal val="0"/>
                                          </p:val>
                                        </p:tav>
                                        <p:tav tm="100000">
                                          <p:val>
                                            <p:fltVal val="1"/>
                                          </p:val>
                                        </p:tav>
                                      </p:tavLst>
                                    </p:anim>
                                    <p:anim calcmode="lin" valueType="num">
                                      <p:cBhvr>
                                        <p:cTn id="46" dur="3000" fill="hold"/>
                                        <p:tgtEl>
                                          <p:spTgt spid="5"/>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000" fill="hold"/>
                                        <p:tgtEl>
                                          <p:spTgt spid="6"/>
                                        </p:tgtEl>
                                        <p:attrNameLst>
                                          <p:attrName>ppt_w</p:attrName>
                                        </p:attrNameLst>
                                      </p:cBhvr>
                                      <p:tavLst>
                                        <p:tav tm="0" fmla="#ppt_w*sin(2.5*pi*$)">
                                          <p:val>
                                            <p:fltVal val="0"/>
                                          </p:val>
                                        </p:tav>
                                        <p:tav tm="100000">
                                          <p:val>
                                            <p:fltVal val="1"/>
                                          </p:val>
                                        </p:tav>
                                      </p:tavLst>
                                    </p:anim>
                                    <p:anim calcmode="lin" valueType="num">
                                      <p:cBhvr>
                                        <p:cTn id="50" dur="3000" fill="hold"/>
                                        <p:tgtEl>
                                          <p:spTgt spid="6"/>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3000" fill="hold"/>
                                        <p:tgtEl>
                                          <p:spTgt spid="7"/>
                                        </p:tgtEl>
                                        <p:attrNameLst>
                                          <p:attrName>ppt_w</p:attrName>
                                        </p:attrNameLst>
                                      </p:cBhvr>
                                      <p:tavLst>
                                        <p:tav tm="0" fmla="#ppt_w*sin(2.5*pi*$)">
                                          <p:val>
                                            <p:fltVal val="0"/>
                                          </p:val>
                                        </p:tav>
                                        <p:tav tm="100000">
                                          <p:val>
                                            <p:fltVal val="1"/>
                                          </p:val>
                                        </p:tav>
                                      </p:tavLst>
                                    </p:anim>
                                    <p:anim calcmode="lin" valueType="num">
                                      <p:cBhvr>
                                        <p:cTn id="54" dur="3000" fill="hold"/>
                                        <p:tgtEl>
                                          <p:spTgt spid="7"/>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3000" fill="hold"/>
                                        <p:tgtEl>
                                          <p:spTgt spid="8"/>
                                        </p:tgtEl>
                                        <p:attrNameLst>
                                          <p:attrName>ppt_w</p:attrName>
                                        </p:attrNameLst>
                                      </p:cBhvr>
                                      <p:tavLst>
                                        <p:tav tm="0" fmla="#ppt_w*sin(2.5*pi*$)">
                                          <p:val>
                                            <p:fltVal val="0"/>
                                          </p:val>
                                        </p:tav>
                                        <p:tav tm="100000">
                                          <p:val>
                                            <p:fltVal val="1"/>
                                          </p:val>
                                        </p:tav>
                                      </p:tavLst>
                                    </p:anim>
                                    <p:anim calcmode="lin" valueType="num">
                                      <p:cBhvr>
                                        <p:cTn id="58" dur="3000" fill="hold"/>
                                        <p:tgtEl>
                                          <p:spTgt spid="8"/>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fmla="#ppt_w*sin(2.5*pi*$)">
                                          <p:val>
                                            <p:fltVal val="0"/>
                                          </p:val>
                                        </p:tav>
                                        <p:tav tm="100000">
                                          <p:val>
                                            <p:fltVal val="1"/>
                                          </p:val>
                                        </p:tav>
                                      </p:tavLst>
                                    </p:anim>
                                    <p:anim calcmode="lin" valueType="num">
                                      <p:cBhvr>
                                        <p:cTn id="62" dur="3000" fill="hold"/>
                                        <p:tgtEl>
                                          <p:spTgt spid="9"/>
                                        </p:tgtEl>
                                        <p:attrNameLst>
                                          <p:attrName>ppt_h</p:attrName>
                                        </p:attrNameLst>
                                      </p:cBhvr>
                                      <p:tavLst>
                                        <p:tav tm="0">
                                          <p:val>
                                            <p:strVal val="#ppt_h"/>
                                          </p:val>
                                        </p:tav>
                                        <p:tav tm="100000">
                                          <p:val>
                                            <p:strVal val="#ppt_h"/>
                                          </p:val>
                                        </p:tav>
                                      </p:tavLst>
                                    </p:anim>
                                  </p:childTnLst>
                                </p:cTn>
                              </p:par>
                            </p:childTnLst>
                          </p:cTn>
                        </p:par>
                        <p:par>
                          <p:cTn id="63" fill="hold">
                            <p:stCondLst>
                              <p:cond delay="3000"/>
                            </p:stCondLst>
                            <p:childTnLst>
                              <p:par>
                                <p:cTn id="64" presetID="2" presetClass="exit" presetSubtype="4" fill="hold" grpId="2" nodeType="afterEffect">
                                  <p:stCondLst>
                                    <p:cond delay="0"/>
                                  </p:stCondLst>
                                  <p:childTnLst>
                                    <p:anim calcmode="lin" valueType="num">
                                      <p:cBhvr additive="base">
                                        <p:cTn id="65" dur="3000"/>
                                        <p:tgtEl>
                                          <p:spTgt spid="3"/>
                                        </p:tgtEl>
                                        <p:attrNameLst>
                                          <p:attrName>ppt_x</p:attrName>
                                        </p:attrNameLst>
                                      </p:cBhvr>
                                      <p:tavLst>
                                        <p:tav tm="0">
                                          <p:val>
                                            <p:strVal val="ppt_x"/>
                                          </p:val>
                                        </p:tav>
                                        <p:tav tm="100000">
                                          <p:val>
                                            <p:strVal val="ppt_x"/>
                                          </p:val>
                                        </p:tav>
                                      </p:tavLst>
                                    </p:anim>
                                    <p:anim calcmode="lin" valueType="num">
                                      <p:cBhvr additive="base">
                                        <p:cTn id="66" dur="3000"/>
                                        <p:tgtEl>
                                          <p:spTgt spid="3"/>
                                        </p:tgtEl>
                                        <p:attrNameLst>
                                          <p:attrName>ppt_y</p:attrName>
                                        </p:attrNameLst>
                                      </p:cBhvr>
                                      <p:tavLst>
                                        <p:tav tm="0">
                                          <p:val>
                                            <p:strVal val="ppt_y"/>
                                          </p:val>
                                        </p:tav>
                                        <p:tav tm="100000">
                                          <p:val>
                                            <p:strVal val="1+ppt_h/2"/>
                                          </p:val>
                                        </p:tav>
                                      </p:tavLst>
                                    </p:anim>
                                    <p:set>
                                      <p:cBhvr>
                                        <p:cTn id="67" dur="1" fill="hold">
                                          <p:stCondLst>
                                            <p:cond delay="2999"/>
                                          </p:stCondLst>
                                        </p:cTn>
                                        <p:tgtEl>
                                          <p:spTgt spid="3"/>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3000"/>
                                        <p:tgtEl>
                                          <p:spTgt spid="4"/>
                                        </p:tgtEl>
                                        <p:attrNameLst>
                                          <p:attrName>ppt_x</p:attrName>
                                        </p:attrNameLst>
                                      </p:cBhvr>
                                      <p:tavLst>
                                        <p:tav tm="0">
                                          <p:val>
                                            <p:strVal val="ppt_x"/>
                                          </p:val>
                                        </p:tav>
                                        <p:tav tm="100000">
                                          <p:val>
                                            <p:strVal val="ppt_x"/>
                                          </p:val>
                                        </p:tav>
                                      </p:tavLst>
                                    </p:anim>
                                    <p:anim calcmode="lin" valueType="num">
                                      <p:cBhvr additive="base">
                                        <p:cTn id="70" dur="3000"/>
                                        <p:tgtEl>
                                          <p:spTgt spid="4"/>
                                        </p:tgtEl>
                                        <p:attrNameLst>
                                          <p:attrName>ppt_y</p:attrName>
                                        </p:attrNameLst>
                                      </p:cBhvr>
                                      <p:tavLst>
                                        <p:tav tm="0">
                                          <p:val>
                                            <p:strVal val="ppt_y"/>
                                          </p:val>
                                        </p:tav>
                                        <p:tav tm="100000">
                                          <p:val>
                                            <p:strVal val="1+ppt_h/2"/>
                                          </p:val>
                                        </p:tav>
                                      </p:tavLst>
                                    </p:anim>
                                    <p:set>
                                      <p:cBhvr>
                                        <p:cTn id="71" dur="1" fill="hold">
                                          <p:stCondLst>
                                            <p:cond delay="2999"/>
                                          </p:stCondLst>
                                        </p:cTn>
                                        <p:tgtEl>
                                          <p:spTgt spid="4"/>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ppt_x"/>
                                          </p:val>
                                        </p:tav>
                                      </p:tavLst>
                                    </p:anim>
                                    <p:anim calcmode="lin" valueType="num">
                                      <p:cBhvr additive="base">
                                        <p:cTn id="74" dur="3000"/>
                                        <p:tgtEl>
                                          <p:spTgt spid="5"/>
                                        </p:tgtEl>
                                        <p:attrNameLst>
                                          <p:attrName>ppt_y</p:attrName>
                                        </p:attrNameLst>
                                      </p:cBhvr>
                                      <p:tavLst>
                                        <p:tav tm="0">
                                          <p:val>
                                            <p:strVal val="ppt_y"/>
                                          </p:val>
                                        </p:tav>
                                        <p:tav tm="100000">
                                          <p:val>
                                            <p:strVal val="1+ppt_h/2"/>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ppt_x"/>
                                          </p:val>
                                        </p:tav>
                                      </p:tavLst>
                                    </p:anim>
                                    <p:anim calcmode="lin" valueType="num">
                                      <p:cBhvr additive="base">
                                        <p:cTn id="78" dur="3000"/>
                                        <p:tgtEl>
                                          <p:spTgt spid="6"/>
                                        </p:tgtEl>
                                        <p:attrNameLst>
                                          <p:attrName>ppt_y</p:attrName>
                                        </p:attrNameLst>
                                      </p:cBhvr>
                                      <p:tavLst>
                                        <p:tav tm="0">
                                          <p:val>
                                            <p:strVal val="ppt_y"/>
                                          </p:val>
                                        </p:tav>
                                        <p:tav tm="100000">
                                          <p:val>
                                            <p:strVal val="1+ppt_h/2"/>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ppt_x"/>
                                          </p:val>
                                        </p:tav>
                                      </p:tavLst>
                                    </p:anim>
                                    <p:anim calcmode="lin" valueType="num">
                                      <p:cBhvr additive="base">
                                        <p:cTn id="82" dur="3000"/>
                                        <p:tgtEl>
                                          <p:spTgt spid="7"/>
                                        </p:tgtEl>
                                        <p:attrNameLst>
                                          <p:attrName>ppt_y</p:attrName>
                                        </p:attrNameLst>
                                      </p:cBhvr>
                                      <p:tavLst>
                                        <p:tav tm="0">
                                          <p:val>
                                            <p:strVal val="ppt_y"/>
                                          </p:val>
                                        </p:tav>
                                        <p:tav tm="100000">
                                          <p:val>
                                            <p:strVal val="1+ppt_h/2"/>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ppt_x"/>
                                          </p:val>
                                        </p:tav>
                                      </p:tavLst>
                                    </p:anim>
                                    <p:anim calcmode="lin" valueType="num">
                                      <p:cBhvr additive="base">
                                        <p:cTn id="86" dur="3000"/>
                                        <p:tgtEl>
                                          <p:spTgt spid="8"/>
                                        </p:tgtEl>
                                        <p:attrNameLst>
                                          <p:attrName>ppt_y</p:attrName>
                                        </p:attrNameLst>
                                      </p:cBhvr>
                                      <p:tavLst>
                                        <p:tav tm="0">
                                          <p:val>
                                            <p:strVal val="ppt_y"/>
                                          </p:val>
                                        </p:tav>
                                        <p:tav tm="100000">
                                          <p:val>
                                            <p:strVal val="1+ppt_h/2"/>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ppt_x"/>
                                          </p:val>
                                        </p:tav>
                                      </p:tavLst>
                                    </p:anim>
                                    <p:anim calcmode="lin" valueType="num">
                                      <p:cBhvr additive="base">
                                        <p:cTn id="90" dur="3000"/>
                                        <p:tgtEl>
                                          <p:spTgt spid="9"/>
                                        </p:tgtEl>
                                        <p:attrNameLst>
                                          <p:attrName>ppt_y</p:attrName>
                                        </p:attrNameLst>
                                      </p:cBhvr>
                                      <p:tavLst>
                                        <p:tav tm="0">
                                          <p:val>
                                            <p:strVal val="ppt_y"/>
                                          </p:val>
                                        </p:tav>
                                        <p:tav tm="100000">
                                          <p:val>
                                            <p:strVal val="1+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19" presetClass="exit" presetSubtype="10" fill="hold" grpId="3" nodeType="withEffect">
                                  <p:stCondLst>
                                    <p:cond delay="0"/>
                                  </p:stCondLst>
                                  <p:childTnLst>
                                    <p:anim calcmode="lin" valueType="num">
                                      <p:cBhvr>
                                        <p:cTn id="93" dur="3000"/>
                                        <p:tgtEl>
                                          <p:spTgt spid="3"/>
                                        </p:tgtEl>
                                        <p:attrNameLst>
                                          <p:attrName>ppt_h</p:attrName>
                                        </p:attrNameLst>
                                      </p:cBhvr>
                                      <p:tavLst>
                                        <p:tav tm="0">
                                          <p:val>
                                            <p:strVal val="ppt_h"/>
                                          </p:val>
                                        </p:tav>
                                        <p:tav tm="100000">
                                          <p:val>
                                            <p:strVal val="ppt_h"/>
                                          </p:val>
                                        </p:tav>
                                      </p:tavLst>
                                    </p:anim>
                                    <p:anim calcmode="lin" valueType="num">
                                      <p:cBhvr>
                                        <p:cTn id="94"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 dur="1" fill="hold">
                                          <p:stCondLst>
                                            <p:cond delay="2999"/>
                                          </p:stCondLst>
                                        </p:cTn>
                                        <p:tgtEl>
                                          <p:spTgt spid="3"/>
                                        </p:tgtEl>
                                        <p:attrNameLst>
                                          <p:attrName>style.visibility</p:attrName>
                                        </p:attrNameLst>
                                      </p:cBhvr>
                                      <p:to>
                                        <p:strVal val="hidden"/>
                                      </p:to>
                                    </p:set>
                                  </p:childTnLst>
                                </p:cTn>
                              </p:par>
                              <p:par>
                                <p:cTn id="96" presetID="19" presetClass="exit" presetSubtype="10" fill="hold" grpId="3" nodeType="withEffect">
                                  <p:stCondLst>
                                    <p:cond delay="0"/>
                                  </p:stCondLst>
                                  <p:childTnLst>
                                    <p:anim calcmode="lin" valueType="num">
                                      <p:cBhvr>
                                        <p:cTn id="97" dur="3000"/>
                                        <p:tgtEl>
                                          <p:spTgt spid="4"/>
                                        </p:tgtEl>
                                        <p:attrNameLst>
                                          <p:attrName>ppt_h</p:attrName>
                                        </p:attrNameLst>
                                      </p:cBhvr>
                                      <p:tavLst>
                                        <p:tav tm="0">
                                          <p:val>
                                            <p:strVal val="ppt_h"/>
                                          </p:val>
                                        </p:tav>
                                        <p:tav tm="100000">
                                          <p:val>
                                            <p:strVal val="ppt_h"/>
                                          </p:val>
                                        </p:tav>
                                      </p:tavLst>
                                    </p:anim>
                                    <p:anim calcmode="lin" valueType="num">
                                      <p:cBhvr>
                                        <p:cTn id="9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4"/>
                                        </p:tgtEl>
                                        <p:attrNameLst>
                                          <p:attrName>style.visibility</p:attrName>
                                        </p:attrNameLst>
                                      </p:cBhvr>
                                      <p:to>
                                        <p:strVal val="hidden"/>
                                      </p:to>
                                    </p:set>
                                  </p:childTnLst>
                                </p:cTn>
                              </p:par>
                              <p:par>
                                <p:cTn id="100" presetID="19" presetClass="exit" presetSubtype="10" fill="hold" grpId="3" nodeType="withEffect">
                                  <p:stCondLst>
                                    <p:cond delay="0"/>
                                  </p:stCondLst>
                                  <p:childTnLst>
                                    <p:anim calcmode="lin" valueType="num">
                                      <p:cBhvr>
                                        <p:cTn id="101" dur="3000"/>
                                        <p:tgtEl>
                                          <p:spTgt spid="5"/>
                                        </p:tgtEl>
                                        <p:attrNameLst>
                                          <p:attrName>ppt_h</p:attrName>
                                        </p:attrNameLst>
                                      </p:cBhvr>
                                      <p:tavLst>
                                        <p:tav tm="0">
                                          <p:val>
                                            <p:strVal val="ppt_h"/>
                                          </p:val>
                                        </p:tav>
                                        <p:tav tm="100000">
                                          <p:val>
                                            <p:strVal val="ppt_h"/>
                                          </p:val>
                                        </p:tav>
                                      </p:tavLst>
                                    </p:anim>
                                    <p:anim calcmode="lin" valueType="num">
                                      <p:cBhvr>
                                        <p:cTn id="10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5"/>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3000"/>
                                        <p:tgtEl>
                                          <p:spTgt spid="6"/>
                                        </p:tgtEl>
                                        <p:attrNameLst>
                                          <p:attrName>ppt_h</p:attrName>
                                        </p:attrNameLst>
                                      </p:cBhvr>
                                      <p:tavLst>
                                        <p:tav tm="0">
                                          <p:val>
                                            <p:strVal val="ppt_h"/>
                                          </p:val>
                                        </p:tav>
                                        <p:tav tm="100000">
                                          <p:val>
                                            <p:strVal val="ppt_h"/>
                                          </p:val>
                                        </p:tav>
                                      </p:tavLst>
                                    </p:anim>
                                    <p:anim calcmode="lin" valueType="num">
                                      <p:cBhvr>
                                        <p:cTn id="10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6"/>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3000"/>
                                        <p:tgtEl>
                                          <p:spTgt spid="7"/>
                                        </p:tgtEl>
                                        <p:attrNameLst>
                                          <p:attrName>ppt_h</p:attrName>
                                        </p:attrNameLst>
                                      </p:cBhvr>
                                      <p:tavLst>
                                        <p:tav tm="0">
                                          <p:val>
                                            <p:strVal val="ppt_h"/>
                                          </p:val>
                                        </p:tav>
                                        <p:tav tm="100000">
                                          <p:val>
                                            <p:strVal val="ppt_h"/>
                                          </p:val>
                                        </p:tav>
                                      </p:tavLst>
                                    </p:anim>
                                    <p:anim calcmode="lin" valueType="num">
                                      <p:cBhvr>
                                        <p:cTn id="11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7"/>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3000"/>
                                        <p:tgtEl>
                                          <p:spTgt spid="8"/>
                                        </p:tgtEl>
                                        <p:attrNameLst>
                                          <p:attrName>ppt_h</p:attrName>
                                        </p:attrNameLst>
                                      </p:cBhvr>
                                      <p:tavLst>
                                        <p:tav tm="0">
                                          <p:val>
                                            <p:strVal val="ppt_h"/>
                                          </p:val>
                                        </p:tav>
                                        <p:tav tm="100000">
                                          <p:val>
                                            <p:strVal val="ppt_h"/>
                                          </p:val>
                                        </p:tav>
                                      </p:tavLst>
                                    </p:anim>
                                    <p:anim calcmode="lin" valueType="num">
                                      <p:cBhvr>
                                        <p:cTn id="11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8"/>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3000"/>
                                        <p:tgtEl>
                                          <p:spTgt spid="9"/>
                                        </p:tgtEl>
                                        <p:attrNameLst>
                                          <p:attrName>ppt_h</p:attrName>
                                        </p:attrNameLst>
                                      </p:cBhvr>
                                      <p:tavLst>
                                        <p:tav tm="0">
                                          <p:val>
                                            <p:strVal val="ppt_h"/>
                                          </p:val>
                                        </p:tav>
                                        <p:tav tm="100000">
                                          <p:val>
                                            <p:strVal val="ppt_h"/>
                                          </p:val>
                                        </p:tav>
                                      </p:tavLst>
                                    </p:anim>
                                    <p:anim calcmode="lin" valueType="num">
                                      <p:cBhvr>
                                        <p:cTn id="11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9"/>
                                        </p:tgtEl>
                                        <p:attrNameLst>
                                          <p:attrName>style.visibility</p:attrName>
                                        </p:attrNameLst>
                                      </p:cBhvr>
                                      <p:to>
                                        <p:strVal val="hidden"/>
                                      </p:to>
                                    </p:set>
                                  </p:childTnLst>
                                </p:cTn>
                              </p:par>
                              <p:par>
                                <p:cTn id="120" presetID="17" presetClass="entr" presetSubtype="1"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000" fill="hold"/>
                                        <p:tgtEl>
                                          <p:spTgt spid="2"/>
                                        </p:tgtEl>
                                        <p:attrNameLst>
                                          <p:attrName>ppt_x</p:attrName>
                                        </p:attrNameLst>
                                      </p:cBhvr>
                                      <p:tavLst>
                                        <p:tav tm="0">
                                          <p:val>
                                            <p:strVal val="#ppt_x"/>
                                          </p:val>
                                        </p:tav>
                                        <p:tav tm="100000">
                                          <p:val>
                                            <p:strVal val="#ppt_x"/>
                                          </p:val>
                                        </p:tav>
                                      </p:tavLst>
                                    </p:anim>
                                    <p:anim calcmode="lin" valueType="num">
                                      <p:cBhvr>
                                        <p:cTn id="123" dur="3000" fill="hold"/>
                                        <p:tgtEl>
                                          <p:spTgt spid="2"/>
                                        </p:tgtEl>
                                        <p:attrNameLst>
                                          <p:attrName>ppt_y</p:attrName>
                                        </p:attrNameLst>
                                      </p:cBhvr>
                                      <p:tavLst>
                                        <p:tav tm="0">
                                          <p:val>
                                            <p:strVal val="#ppt_y-#ppt_h/2"/>
                                          </p:val>
                                        </p:tav>
                                        <p:tav tm="100000">
                                          <p:val>
                                            <p:strVal val="#ppt_y"/>
                                          </p:val>
                                        </p:tav>
                                      </p:tavLst>
                                    </p:anim>
                                    <p:anim calcmode="lin" valueType="num">
                                      <p:cBhvr>
                                        <p:cTn id="124" dur="3000" fill="hold"/>
                                        <p:tgtEl>
                                          <p:spTgt spid="2"/>
                                        </p:tgtEl>
                                        <p:attrNameLst>
                                          <p:attrName>ppt_w</p:attrName>
                                        </p:attrNameLst>
                                      </p:cBhvr>
                                      <p:tavLst>
                                        <p:tav tm="0">
                                          <p:val>
                                            <p:strVal val="#ppt_w"/>
                                          </p:val>
                                        </p:tav>
                                        <p:tav tm="100000">
                                          <p:val>
                                            <p:strVal val="#ppt_w"/>
                                          </p:val>
                                        </p:tav>
                                      </p:tavLst>
                                    </p:anim>
                                    <p:anim calcmode="lin" valueType="num">
                                      <p:cBhvr>
                                        <p:cTn id="125" dur="3000" fill="hold"/>
                                        <p:tgtEl>
                                          <p:spTgt spid="2"/>
                                        </p:tgtEl>
                                        <p:attrNameLst>
                                          <p:attrName>ppt_h</p:attrName>
                                        </p:attrNameLst>
                                      </p:cBhvr>
                                      <p:tavLst>
                                        <p:tav tm="0">
                                          <p:val>
                                            <p:fltVal val="0"/>
                                          </p:val>
                                        </p:tav>
                                        <p:tav tm="100000">
                                          <p:val>
                                            <p:strVal val="#ppt_h"/>
                                          </p:val>
                                        </p:tav>
                                      </p:tavLst>
                                    </p:anim>
                                  </p:childTnLst>
                                </p:cTn>
                              </p:par>
                              <p:par>
                                <p:cTn id="126" presetID="5" presetClass="entr" presetSubtype="5" fill="hold" nodeType="withEffect">
                                  <p:stCondLst>
                                    <p:cond delay="0"/>
                                  </p:stCondLst>
                                  <p:childTnLst>
                                    <p:set>
                                      <p:cBhvr>
                                        <p:cTn id="127" dur="1" fill="hold">
                                          <p:stCondLst>
                                            <p:cond delay="0"/>
                                          </p:stCondLst>
                                        </p:cTn>
                                        <p:tgtEl>
                                          <p:spTgt spid="2"/>
                                        </p:tgtEl>
                                        <p:attrNameLst>
                                          <p:attrName>style.visibility</p:attrName>
                                        </p:attrNameLst>
                                      </p:cBhvr>
                                      <p:to>
                                        <p:strVal val="visible"/>
                                      </p:to>
                                    </p:set>
                                    <p:animEffect transition="in" filter="checkerboard(down)">
                                      <p:cBhvr>
                                        <p:cTn id="12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285984" y="2071684"/>
            <a:ext cx="5643602" cy="1631216"/>
          </a:xfrm>
          <a:prstGeom prst="rect">
            <a:avLst/>
          </a:prstGeom>
          <a:noFill/>
        </p:spPr>
        <p:txBody>
          <a:bodyPr wrap="square" rtlCol="0">
            <a:spAutoFit/>
          </a:bodyPr>
          <a:lstStyle/>
          <a:p>
            <a:pPr algn="ctr"/>
            <a:r>
              <a:rPr lang="es-PE" sz="2000" b="1" dirty="0" smtClean="0">
                <a:solidFill>
                  <a:srgbClr val="000070"/>
                </a:solidFill>
              </a:rPr>
              <a:t>Una vez al año, al menos por una noche, dejamos a un lado nuestros problemas y rencores para unirnos y celebrar la llegada de un nuevo año. Un momento mágico que nos permite soñar y tener fe y esperanza de que el próximo año será mucho mejor que el que acaba de terminar</a:t>
            </a: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10164866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39232">
            <a:off x="2979489" y="1863446"/>
            <a:ext cx="3220426" cy="3345433"/>
          </a:xfrm>
          <a:prstGeom prst="teardrop">
            <a:avLst>
              <a:gd name="adj" fmla="val 146046"/>
            </a:avLst>
          </a:prstGeom>
          <a:gradFill flip="none" rotWithShape="1">
            <a:gsLst>
              <a:gs pos="48000">
                <a:srgbClr val="FF9900">
                  <a:alpha val="34000"/>
                </a:srgb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8939232">
            <a:off x="2979490" y="1863446"/>
            <a:ext cx="3220426" cy="3345433"/>
          </a:xfrm>
          <a:prstGeom prst="teardrop">
            <a:avLst>
              <a:gd name="adj" fmla="val 146046"/>
            </a:avLst>
          </a:prstGeom>
          <a:gradFill flip="none" rotWithShape="1">
            <a:gsLst>
              <a:gs pos="48000">
                <a:srgbClr val="FF9900">
                  <a:alpha val="34000"/>
                </a:srgb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787006" cy="5857916"/>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
                                          </p:val>
                                        </p:tav>
                                        <p:tav tm="100000">
                                          <p:val>
                                            <p:strVal val="#ppt_x"/>
                                          </p:val>
                                        </p:tav>
                                      </p:tavLst>
                                    </p:anim>
                                    <p:anim calcmode="lin" valueType="num">
                                      <p:cBhvr>
                                        <p:cTn id="10" dur="2000" fill="hold"/>
                                        <p:tgtEl>
                                          <p:spTgt spid="3"/>
                                        </p:tgtEl>
                                        <p:attrNameLst>
                                          <p:attrName>ppt_y</p:attrName>
                                        </p:attrNameLst>
                                      </p:cBhvr>
                                      <p:tavLst>
                                        <p:tav tm="0">
                                          <p:val>
                                            <p:strVal val="#ppt_y+#ppt_h/2"/>
                                          </p:val>
                                        </p:tav>
                                        <p:tav tm="100000">
                                          <p:val>
                                            <p:strVal val="#ppt_y"/>
                                          </p:val>
                                        </p:tav>
                                      </p:tavLst>
                                    </p:anim>
                                    <p:anim calcmode="lin" valueType="num">
                                      <p:cBhvr>
                                        <p:cTn id="11" dur="2000" fill="hold"/>
                                        <p:tgtEl>
                                          <p:spTgt spid="3"/>
                                        </p:tgtEl>
                                        <p:attrNameLst>
                                          <p:attrName>ppt_w</p:attrName>
                                        </p:attrNameLst>
                                      </p:cBhvr>
                                      <p:tavLst>
                                        <p:tav tm="0">
                                          <p:val>
                                            <p:strVal val="#ppt_w"/>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0" presetClass="entr" presetSubtype="0"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2000"/>
                                        <p:tgtEl>
                                          <p:spTgt spid="3"/>
                                        </p:tgtEl>
                                      </p:cBhvr>
                                    </p:animEffect>
                                  </p:childTnLst>
                                </p:cTn>
                              </p:par>
                              <p:par>
                                <p:cTn id="16" presetID="8" presetClass="emph" presetSubtype="0" fill="hold" grpId="2" nodeType="withEffect">
                                  <p:stCondLst>
                                    <p:cond delay="0"/>
                                  </p:stCondLst>
                                  <p:childTnLst>
                                    <p:animRot by="5400000">
                                      <p:cBhvr>
                                        <p:cTn id="17" dur="2000" fill="hold"/>
                                        <p:tgtEl>
                                          <p:spTgt spid="3"/>
                                        </p:tgtEl>
                                        <p:attrNameLst>
                                          <p:attrName>r</p:attrName>
                                        </p:attrNameLst>
                                      </p:cBhvr>
                                    </p:animRot>
                                  </p:childTnLst>
                                </p:cTn>
                              </p:par>
                              <p:par>
                                <p:cTn id="18" presetID="17"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000" fill="hold"/>
                                        <p:tgtEl>
                                          <p:spTgt spid="4"/>
                                        </p:tgtEl>
                                        <p:attrNameLst>
                                          <p:attrName>ppt_x</p:attrName>
                                        </p:attrNameLst>
                                      </p:cBhvr>
                                      <p:tavLst>
                                        <p:tav tm="0">
                                          <p:val>
                                            <p:strVal val="#ppt_x"/>
                                          </p:val>
                                        </p:tav>
                                        <p:tav tm="100000">
                                          <p:val>
                                            <p:strVal val="#ppt_x"/>
                                          </p:val>
                                        </p:tav>
                                      </p:tavLst>
                                    </p:anim>
                                    <p:anim calcmode="lin" valueType="num">
                                      <p:cBhvr>
                                        <p:cTn id="21" dur="2000" fill="hold"/>
                                        <p:tgtEl>
                                          <p:spTgt spid="4"/>
                                        </p:tgtEl>
                                        <p:attrNameLst>
                                          <p:attrName>ppt_y</p:attrName>
                                        </p:attrNameLst>
                                      </p:cBhvr>
                                      <p:tavLst>
                                        <p:tav tm="0">
                                          <p:val>
                                            <p:strVal val="#ppt_y+#ppt_h/2"/>
                                          </p:val>
                                        </p:tav>
                                        <p:tav tm="100000">
                                          <p:val>
                                            <p:strVal val="#ppt_y"/>
                                          </p:val>
                                        </p:tav>
                                      </p:tavLst>
                                    </p:anim>
                                    <p:anim calcmode="lin" valueType="num">
                                      <p:cBhvr>
                                        <p:cTn id="22" dur="2000" fill="hold"/>
                                        <p:tgtEl>
                                          <p:spTgt spid="4"/>
                                        </p:tgtEl>
                                        <p:attrNameLst>
                                          <p:attrName>ppt_w</p:attrName>
                                        </p:attrNameLst>
                                      </p:cBhvr>
                                      <p:tavLst>
                                        <p:tav tm="0">
                                          <p:val>
                                            <p:strVal val="#ppt_w"/>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childTnLst>
                                </p:cTn>
                              </p:par>
                              <p:par>
                                <p:cTn id="24" presetID="20" presetClass="entr" presetSubtype="0" fill="hold" grpId="1"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edge">
                                      <p:cBhvr>
                                        <p:cTn id="26" dur="2000"/>
                                        <p:tgtEl>
                                          <p:spTgt spid="4"/>
                                        </p:tgtEl>
                                      </p:cBhvr>
                                    </p:animEffect>
                                  </p:childTnLst>
                                </p:cTn>
                              </p:par>
                              <p:par>
                                <p:cTn id="27" presetID="8" presetClass="emph" presetSubtype="0" fill="hold" grpId="3" nodeType="withEffect">
                                  <p:stCondLst>
                                    <p:cond delay="0"/>
                                  </p:stCondLst>
                                  <p:childTnLst>
                                    <p:animRot by="-5400000">
                                      <p:cBhvr>
                                        <p:cTn id="28" dur="2000" fill="hold"/>
                                        <p:tgtEl>
                                          <p:spTgt spid="4"/>
                                        </p:tgtEl>
                                        <p:attrNameLst>
                                          <p:attrName>r</p:attrName>
                                        </p:attrNameLst>
                                      </p:cBhvr>
                                    </p:animRot>
                                  </p:childTnLst>
                                </p:cTn>
                              </p:par>
                            </p:childTnLst>
                          </p:cTn>
                        </p:par>
                        <p:par>
                          <p:cTn id="29" fill="hold">
                            <p:stCondLst>
                              <p:cond delay="2000"/>
                            </p:stCondLst>
                            <p:childTnLst>
                              <p:par>
                                <p:cTn id="30" presetID="2" presetClass="exit" presetSubtype="2" fill="hold" grpId="2" nodeType="afterEffect">
                                  <p:stCondLst>
                                    <p:cond delay="0"/>
                                  </p:stCondLst>
                                  <p:childTnLst>
                                    <p:anim calcmode="lin" valueType="num">
                                      <p:cBhvr additive="base">
                                        <p:cTn id="31" dur="2000"/>
                                        <p:tgtEl>
                                          <p:spTgt spid="4"/>
                                        </p:tgtEl>
                                        <p:attrNameLst>
                                          <p:attrName>ppt_x</p:attrName>
                                        </p:attrNameLst>
                                      </p:cBhvr>
                                      <p:tavLst>
                                        <p:tav tm="0">
                                          <p:val>
                                            <p:strVal val="ppt_x"/>
                                          </p:val>
                                        </p:tav>
                                        <p:tav tm="100000">
                                          <p:val>
                                            <p:strVal val="1+ppt_w/2"/>
                                          </p:val>
                                        </p:tav>
                                      </p:tavLst>
                                    </p:anim>
                                    <p:anim calcmode="lin" valueType="num">
                                      <p:cBhvr additive="base">
                                        <p:cTn id="32" dur="2000"/>
                                        <p:tgtEl>
                                          <p:spTgt spid="4"/>
                                        </p:tgtEl>
                                        <p:attrNameLst>
                                          <p:attrName>ppt_y</p:attrName>
                                        </p:attrNameLst>
                                      </p:cBhvr>
                                      <p:tavLst>
                                        <p:tav tm="0">
                                          <p:val>
                                            <p:strVal val="ppt_y"/>
                                          </p:val>
                                        </p:tav>
                                        <p:tav tm="100000">
                                          <p:val>
                                            <p:strVal val="ppt_y"/>
                                          </p:val>
                                        </p:tav>
                                      </p:tavLst>
                                    </p:anim>
                                    <p:set>
                                      <p:cBhvr>
                                        <p:cTn id="33" dur="1" fill="hold">
                                          <p:stCondLst>
                                            <p:cond delay="1999"/>
                                          </p:stCondLst>
                                        </p:cTn>
                                        <p:tgtEl>
                                          <p:spTgt spid="4"/>
                                        </p:tgtEl>
                                        <p:attrNameLst>
                                          <p:attrName>style.visibility</p:attrName>
                                        </p:attrNameLst>
                                      </p:cBhvr>
                                      <p:to>
                                        <p:strVal val="hidden"/>
                                      </p:to>
                                    </p:set>
                                  </p:childTnLst>
                                </p:cTn>
                              </p:par>
                              <p:par>
                                <p:cTn id="34" presetID="2" presetClass="exit" presetSubtype="8" fill="hold" grpId="3" nodeType="withEffect">
                                  <p:stCondLst>
                                    <p:cond delay="0"/>
                                  </p:stCondLst>
                                  <p:childTnLst>
                                    <p:anim calcmode="lin" valueType="num">
                                      <p:cBhvr additive="base">
                                        <p:cTn id="35" dur="2000"/>
                                        <p:tgtEl>
                                          <p:spTgt spid="3"/>
                                        </p:tgtEl>
                                        <p:attrNameLst>
                                          <p:attrName>ppt_x</p:attrName>
                                        </p:attrNameLst>
                                      </p:cBhvr>
                                      <p:tavLst>
                                        <p:tav tm="0">
                                          <p:val>
                                            <p:strVal val="ppt_x"/>
                                          </p:val>
                                        </p:tav>
                                        <p:tav tm="100000">
                                          <p:val>
                                            <p:strVal val="0-ppt_w/2"/>
                                          </p:val>
                                        </p:tav>
                                      </p:tavLst>
                                    </p:anim>
                                    <p:anim calcmode="lin" valueType="num">
                                      <p:cBhvr additive="base">
                                        <p:cTn id="36" dur="2000"/>
                                        <p:tgtEl>
                                          <p:spTgt spid="3"/>
                                        </p:tgtEl>
                                        <p:attrNameLst>
                                          <p:attrName>ppt_y</p:attrName>
                                        </p:attrNameLst>
                                      </p:cBhvr>
                                      <p:tavLst>
                                        <p:tav tm="0">
                                          <p:val>
                                            <p:strVal val="ppt_y"/>
                                          </p:val>
                                        </p:tav>
                                        <p:tav tm="100000">
                                          <p:val>
                                            <p:strVal val="ppt_y"/>
                                          </p:val>
                                        </p:tav>
                                      </p:tavLst>
                                    </p:anim>
                                    <p:set>
                                      <p:cBhvr>
                                        <p:cTn id="37" dur="1" fill="hold">
                                          <p:stCondLst>
                                            <p:cond delay="1999"/>
                                          </p:stCondLst>
                                        </p:cTn>
                                        <p:tgtEl>
                                          <p:spTgt spid="3"/>
                                        </p:tgtEl>
                                        <p:attrNameLst>
                                          <p:attrName>style.visibility</p:attrName>
                                        </p:attrNameLst>
                                      </p:cBhvr>
                                      <p:to>
                                        <p:strVal val="hidden"/>
                                      </p:to>
                                    </p:set>
                                  </p:childTnLst>
                                </p:cTn>
                              </p:par>
                              <p:par>
                                <p:cTn id="38" presetID="17" presetClass="entr" presetSubtype="10"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2000" fill="hold"/>
                                        <p:tgtEl>
                                          <p:spTgt spid="2"/>
                                        </p:tgtEl>
                                        <p:attrNameLst>
                                          <p:attrName>ppt_w</p:attrName>
                                        </p:attrNameLst>
                                      </p:cBhvr>
                                      <p:tavLst>
                                        <p:tav tm="0">
                                          <p:val>
                                            <p:fltVal val="0"/>
                                          </p:val>
                                        </p:tav>
                                        <p:tav tm="100000">
                                          <p:val>
                                            <p:strVal val="#ppt_w"/>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643174" y="1857370"/>
            <a:ext cx="5143536" cy="2246769"/>
          </a:xfrm>
          <a:prstGeom prst="rect">
            <a:avLst/>
          </a:prstGeom>
          <a:noFill/>
        </p:spPr>
        <p:txBody>
          <a:bodyPr wrap="square" rtlCol="0">
            <a:spAutoFit/>
          </a:bodyPr>
          <a:lstStyle/>
          <a:p>
            <a:pPr algn="ctr"/>
            <a:r>
              <a:rPr lang="es-PE" sz="2000" b="1" dirty="0" smtClean="0">
                <a:solidFill>
                  <a:srgbClr val="000070"/>
                </a:solidFill>
              </a:rPr>
              <a:t>Con el inicio de un nuevo año, se nos presenta una nueva oportunidad para hacer más, dar más y amar más. Un año para hacer las cosas que realmente deseamos hacer en lugar de seguirlas postergando para más adelante, un año para darnos a los demás y ser mejores personas, un año para amar más a todos nuestros seres queridos y demostrarles lo importante que son para nosotros</a:t>
            </a:r>
            <a:endParaRPr lang="es-PE" sz="2000" b="1" dirty="0">
              <a:solidFill>
                <a:srgbClr val="000070"/>
              </a:solidFill>
            </a:endParaRPr>
          </a:p>
        </p:txBody>
      </p:sp>
      <p:sp>
        <p:nvSpPr>
          <p:cNvPr id="5" name="4 Rectángulo"/>
          <p:cNvSpPr/>
          <p:nvPr/>
        </p:nvSpPr>
        <p:spPr>
          <a:xfrm>
            <a:off x="-357222" y="0"/>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4003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8377073" y="0"/>
            <a:ext cx="624051" cy="611619"/>
          </a:xfrm>
          <a:prstGeom prst="donut">
            <a:avLst/>
          </a:prstGeom>
          <a:ln>
            <a:noFill/>
          </a:ln>
          <a:effectLst/>
        </p:spPr>
      </p:pic>
      <p:pic>
        <p:nvPicPr>
          <p:cNvPr id="5" name="4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3876511" y="4531881"/>
            <a:ext cx="624051" cy="611619"/>
          </a:xfrm>
          <a:prstGeom prst="donut">
            <a:avLst/>
          </a:prstGeom>
          <a:ln>
            <a:noFill/>
          </a:ln>
          <a:effectLst/>
        </p:spPr>
      </p:pic>
      <p:pic>
        <p:nvPicPr>
          <p:cNvPr id="6" name="5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0" y="0"/>
            <a:ext cx="624051" cy="611619"/>
          </a:xfrm>
          <a:prstGeom prst="donut">
            <a:avLst/>
          </a:prstGeom>
          <a:ln>
            <a:noFill/>
          </a:ln>
          <a:effectLst/>
        </p:spPr>
      </p:pic>
      <p:pic>
        <p:nvPicPr>
          <p:cNvPr id="7" name="6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4448015" y="4531881"/>
            <a:ext cx="624051" cy="611619"/>
          </a:xfrm>
          <a:prstGeom prst="donut">
            <a:avLst/>
          </a:prstGeom>
          <a:ln>
            <a:noFill/>
          </a:ln>
          <a:effectLst/>
        </p:spPr>
      </p:pic>
      <p:pic>
        <p:nvPicPr>
          <p:cNvPr id="8" name="7 Imagen" descr="363461.png"/>
          <p:cNvPicPr>
            <a:picLocks noChangeAspect="1"/>
          </p:cNvPicPr>
          <p:nvPr/>
        </p:nvPicPr>
        <p:blipFill>
          <a:blip r:embed="rId3" cstate="print">
            <a:lum/>
          </a:blip>
          <a:stretch>
            <a:fillRect/>
          </a:stretch>
        </p:blipFill>
        <p:spPr>
          <a:xfrm>
            <a:off x="4448015" y="2214560"/>
            <a:ext cx="624051" cy="611619"/>
          </a:xfrm>
          <a:prstGeom prst="donut">
            <a:avLst/>
          </a:prstGeom>
          <a:ln>
            <a:noFill/>
          </a:ln>
          <a:effectLst/>
        </p:spPr>
      </p:pic>
      <p:pic>
        <p:nvPicPr>
          <p:cNvPr id="9" name="8 Imagen" descr="363461.png"/>
          <p:cNvPicPr>
            <a:picLocks noChangeAspect="1"/>
          </p:cNvPicPr>
          <p:nvPr/>
        </p:nvPicPr>
        <p:blipFill>
          <a:blip r:embed="rId3" cstate="print">
            <a:lum/>
          </a:blip>
          <a:stretch>
            <a:fillRect/>
          </a:stretch>
        </p:blipFill>
        <p:spPr>
          <a:xfrm>
            <a:off x="5876743" y="2000246"/>
            <a:ext cx="624051" cy="611619"/>
          </a:xfrm>
          <a:prstGeom prst="donut">
            <a:avLst/>
          </a:prstGeom>
          <a:ln>
            <a:noFill/>
          </a:ln>
          <a:effectLst/>
        </p:spPr>
      </p:pic>
      <p:pic>
        <p:nvPicPr>
          <p:cNvPr id="10" name="9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6448247" y="1714494"/>
            <a:ext cx="624051" cy="611619"/>
          </a:xfrm>
          <a:prstGeom prst="donut">
            <a:avLst/>
          </a:prstGeom>
          <a:ln>
            <a:noFill/>
          </a:ln>
          <a:effectLst/>
        </p:spPr>
      </p:pic>
      <p:pic>
        <p:nvPicPr>
          <p:cNvPr id="11" name="10 Imagen" descr="363461.png"/>
          <p:cNvPicPr>
            <a:picLocks noChangeAspect="1"/>
          </p:cNvPicPr>
          <p:nvPr/>
        </p:nvPicPr>
        <p:blipFill>
          <a:blip r:embed="rId3" cstate="print">
            <a:lum/>
          </a:blip>
          <a:stretch>
            <a:fillRect/>
          </a:stretch>
        </p:blipFill>
        <p:spPr>
          <a:xfrm>
            <a:off x="7019751" y="1428742"/>
            <a:ext cx="624051" cy="611619"/>
          </a:xfrm>
          <a:prstGeom prst="donut">
            <a:avLst/>
          </a:prstGeom>
          <a:ln>
            <a:noFill/>
          </a:ln>
          <a:effectLst/>
        </p:spPr>
      </p:pic>
      <p:pic>
        <p:nvPicPr>
          <p:cNvPr id="12" name="11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7519817" y="1000114"/>
            <a:ext cx="624051" cy="611619"/>
          </a:xfrm>
          <a:prstGeom prst="donut">
            <a:avLst/>
          </a:prstGeom>
          <a:ln>
            <a:noFill/>
          </a:ln>
          <a:effectLst/>
        </p:spPr>
      </p:pic>
      <p:pic>
        <p:nvPicPr>
          <p:cNvPr id="13" name="12 Imagen" descr="363461.png"/>
          <p:cNvPicPr>
            <a:picLocks noChangeAspect="1"/>
          </p:cNvPicPr>
          <p:nvPr/>
        </p:nvPicPr>
        <p:blipFill>
          <a:blip r:embed="rId3" cstate="print">
            <a:lum/>
          </a:blip>
          <a:stretch>
            <a:fillRect/>
          </a:stretch>
        </p:blipFill>
        <p:spPr>
          <a:xfrm>
            <a:off x="7877007" y="500048"/>
            <a:ext cx="624051" cy="611619"/>
          </a:xfrm>
          <a:prstGeom prst="donut">
            <a:avLst/>
          </a:prstGeom>
          <a:ln>
            <a:noFill/>
          </a:ln>
          <a:effectLst/>
        </p:spPr>
      </p:pic>
      <p:pic>
        <p:nvPicPr>
          <p:cNvPr id="14" name="13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5233801" y="2214560"/>
            <a:ext cx="624051" cy="611619"/>
          </a:xfrm>
          <a:prstGeom prst="donut">
            <a:avLst/>
          </a:prstGeom>
          <a:ln>
            <a:noFill/>
          </a:ln>
          <a:effectLst/>
        </p:spPr>
      </p:pic>
      <p:pic>
        <p:nvPicPr>
          <p:cNvPr id="15" name="14 Imagen" descr="363461.png"/>
          <p:cNvPicPr>
            <a:picLocks noChangeAspect="1"/>
          </p:cNvPicPr>
          <p:nvPr/>
        </p:nvPicPr>
        <p:blipFill>
          <a:blip r:embed="rId3" cstate="print">
            <a:lum/>
          </a:blip>
          <a:stretch>
            <a:fillRect/>
          </a:stretch>
        </p:blipFill>
        <p:spPr>
          <a:xfrm>
            <a:off x="3876511" y="2285998"/>
            <a:ext cx="624051" cy="611619"/>
          </a:xfrm>
          <a:prstGeom prst="donut">
            <a:avLst/>
          </a:prstGeom>
          <a:ln>
            <a:noFill/>
          </a:ln>
          <a:effectLst/>
        </p:spPr>
      </p:pic>
      <p:pic>
        <p:nvPicPr>
          <p:cNvPr id="16" name="15 Imagen" descr="363461.png"/>
          <p:cNvPicPr>
            <a:picLocks noChangeAspect="1"/>
          </p:cNvPicPr>
          <p:nvPr/>
        </p:nvPicPr>
        <p:blipFill>
          <a:blip r:embed="rId3" cstate="print">
            <a:lum/>
          </a:blip>
          <a:stretch>
            <a:fillRect/>
          </a:stretch>
        </p:blipFill>
        <p:spPr>
          <a:xfrm>
            <a:off x="571504" y="500048"/>
            <a:ext cx="624051" cy="611619"/>
          </a:xfrm>
          <a:prstGeom prst="donut">
            <a:avLst/>
          </a:prstGeom>
          <a:ln>
            <a:noFill/>
          </a:ln>
          <a:effectLst/>
        </p:spPr>
      </p:pic>
      <p:pic>
        <p:nvPicPr>
          <p:cNvPr id="17" name="16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1000132" y="1000114"/>
            <a:ext cx="624051" cy="611619"/>
          </a:xfrm>
          <a:prstGeom prst="donut">
            <a:avLst/>
          </a:prstGeom>
          <a:ln>
            <a:noFill/>
          </a:ln>
          <a:effectLst/>
        </p:spPr>
      </p:pic>
      <p:pic>
        <p:nvPicPr>
          <p:cNvPr id="18" name="17 Imagen" descr="363461.png"/>
          <p:cNvPicPr>
            <a:picLocks noChangeAspect="1"/>
          </p:cNvPicPr>
          <p:nvPr/>
        </p:nvPicPr>
        <p:blipFill>
          <a:blip r:embed="rId3" cstate="print">
            <a:lum/>
          </a:blip>
          <a:stretch>
            <a:fillRect/>
          </a:stretch>
        </p:blipFill>
        <p:spPr>
          <a:xfrm>
            <a:off x="1500198" y="1500180"/>
            <a:ext cx="624051" cy="611619"/>
          </a:xfrm>
          <a:prstGeom prst="donut">
            <a:avLst/>
          </a:prstGeom>
          <a:ln>
            <a:noFill/>
          </a:ln>
          <a:effectLst/>
        </p:spPr>
      </p:pic>
      <p:pic>
        <p:nvPicPr>
          <p:cNvPr id="19" name="18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2071702" y="1928808"/>
            <a:ext cx="624051" cy="611619"/>
          </a:xfrm>
          <a:prstGeom prst="donut">
            <a:avLst/>
          </a:prstGeom>
          <a:ln>
            <a:noFill/>
          </a:ln>
          <a:effectLst/>
        </p:spPr>
      </p:pic>
      <p:pic>
        <p:nvPicPr>
          <p:cNvPr id="20" name="19 Imagen" descr="363461.png"/>
          <p:cNvPicPr>
            <a:picLocks noChangeAspect="1"/>
          </p:cNvPicPr>
          <p:nvPr/>
        </p:nvPicPr>
        <p:blipFill>
          <a:blip r:embed="rId3" cstate="print">
            <a:lum/>
          </a:blip>
          <a:stretch>
            <a:fillRect/>
          </a:stretch>
        </p:blipFill>
        <p:spPr>
          <a:xfrm>
            <a:off x="2643206" y="2143122"/>
            <a:ext cx="624051" cy="611619"/>
          </a:xfrm>
          <a:prstGeom prst="donut">
            <a:avLst/>
          </a:prstGeom>
          <a:ln>
            <a:noFill/>
          </a:ln>
          <a:effectLst/>
        </p:spPr>
      </p:pic>
      <p:pic>
        <p:nvPicPr>
          <p:cNvPr id="21" name="20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3214710" y="2285998"/>
            <a:ext cx="624051" cy="611619"/>
          </a:xfrm>
          <a:prstGeom prst="donut">
            <a:avLst/>
          </a:prstGeom>
          <a:ln>
            <a:noFill/>
          </a:ln>
          <a:effectLst/>
        </p:spPr>
      </p:pic>
      <p:pic>
        <p:nvPicPr>
          <p:cNvPr id="22" name="21 Imagen" descr="363461.png"/>
          <p:cNvPicPr>
            <a:picLocks noChangeAspect="1"/>
          </p:cNvPicPr>
          <p:nvPr/>
        </p:nvPicPr>
        <p:blipFill>
          <a:blip r:embed="rId3" cstate="print">
            <a:lum/>
          </a:blip>
          <a:stretch>
            <a:fillRect/>
          </a:stretch>
        </p:blipFill>
        <p:spPr>
          <a:xfrm>
            <a:off x="5233801" y="4286262"/>
            <a:ext cx="624051" cy="611619"/>
          </a:xfrm>
          <a:prstGeom prst="donut">
            <a:avLst/>
          </a:prstGeom>
          <a:ln>
            <a:noFill/>
          </a:ln>
          <a:effectLst/>
        </p:spPr>
      </p:pic>
      <p:pic>
        <p:nvPicPr>
          <p:cNvPr id="23" name="22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5876743" y="3929072"/>
            <a:ext cx="624051" cy="611619"/>
          </a:xfrm>
          <a:prstGeom prst="donut">
            <a:avLst/>
          </a:prstGeom>
          <a:ln>
            <a:noFill/>
          </a:ln>
          <a:effectLst/>
        </p:spPr>
      </p:pic>
      <p:pic>
        <p:nvPicPr>
          <p:cNvPr id="24" name="23 Imagen" descr="363461.png"/>
          <p:cNvPicPr>
            <a:picLocks noChangeAspect="1"/>
          </p:cNvPicPr>
          <p:nvPr/>
        </p:nvPicPr>
        <p:blipFill>
          <a:blip r:embed="rId3" cstate="print">
            <a:lum/>
          </a:blip>
          <a:stretch>
            <a:fillRect/>
          </a:stretch>
        </p:blipFill>
        <p:spPr>
          <a:xfrm>
            <a:off x="6519685" y="3571882"/>
            <a:ext cx="624051" cy="611619"/>
          </a:xfrm>
          <a:prstGeom prst="donut">
            <a:avLst/>
          </a:prstGeom>
          <a:ln>
            <a:noFill/>
          </a:ln>
          <a:effectLst/>
        </p:spPr>
      </p:pic>
      <p:pic>
        <p:nvPicPr>
          <p:cNvPr id="25" name="24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7019751" y="3143254"/>
            <a:ext cx="624051" cy="611619"/>
          </a:xfrm>
          <a:prstGeom prst="donut">
            <a:avLst/>
          </a:prstGeom>
          <a:ln>
            <a:noFill/>
          </a:ln>
          <a:effectLst/>
        </p:spPr>
      </p:pic>
      <p:pic>
        <p:nvPicPr>
          <p:cNvPr id="26" name="25 Imagen" descr="363461.png"/>
          <p:cNvPicPr>
            <a:picLocks noChangeAspect="1"/>
          </p:cNvPicPr>
          <p:nvPr/>
        </p:nvPicPr>
        <p:blipFill>
          <a:blip r:embed="rId3" cstate="print">
            <a:lum/>
          </a:blip>
          <a:stretch>
            <a:fillRect/>
          </a:stretch>
        </p:blipFill>
        <p:spPr>
          <a:xfrm>
            <a:off x="7591255" y="2786064"/>
            <a:ext cx="624051" cy="611619"/>
          </a:xfrm>
          <a:prstGeom prst="donut">
            <a:avLst/>
          </a:prstGeom>
          <a:ln>
            <a:noFill/>
          </a:ln>
          <a:effectLst/>
        </p:spPr>
      </p:pic>
      <p:pic>
        <p:nvPicPr>
          <p:cNvPr id="27" name="26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8019883" y="2285998"/>
            <a:ext cx="624051" cy="611619"/>
          </a:xfrm>
          <a:prstGeom prst="donut">
            <a:avLst/>
          </a:prstGeom>
          <a:ln>
            <a:noFill/>
          </a:ln>
          <a:effectLst/>
        </p:spPr>
      </p:pic>
      <p:pic>
        <p:nvPicPr>
          <p:cNvPr id="28" name="27 Imagen" descr="363461.png"/>
          <p:cNvPicPr>
            <a:picLocks noChangeAspect="1"/>
          </p:cNvPicPr>
          <p:nvPr/>
        </p:nvPicPr>
        <p:blipFill>
          <a:blip r:embed="rId3" cstate="print">
            <a:lum/>
          </a:blip>
          <a:stretch>
            <a:fillRect/>
          </a:stretch>
        </p:blipFill>
        <p:spPr>
          <a:xfrm>
            <a:off x="8448511" y="1714494"/>
            <a:ext cx="624051" cy="611619"/>
          </a:xfrm>
          <a:prstGeom prst="donut">
            <a:avLst/>
          </a:prstGeom>
          <a:ln>
            <a:noFill/>
          </a:ln>
          <a:effectLst/>
        </p:spPr>
      </p:pic>
      <p:pic>
        <p:nvPicPr>
          <p:cNvPr id="29" name="28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8519949" y="1142990"/>
            <a:ext cx="624051" cy="611619"/>
          </a:xfrm>
          <a:prstGeom prst="donut">
            <a:avLst/>
          </a:prstGeom>
          <a:ln>
            <a:noFill/>
          </a:ln>
          <a:effectLst/>
        </p:spPr>
      </p:pic>
      <p:pic>
        <p:nvPicPr>
          <p:cNvPr id="30" name="29 Imagen" descr="363461.png"/>
          <p:cNvPicPr>
            <a:picLocks noChangeAspect="1"/>
          </p:cNvPicPr>
          <p:nvPr/>
        </p:nvPicPr>
        <p:blipFill>
          <a:blip r:embed="rId3" cstate="print">
            <a:lum/>
          </a:blip>
          <a:stretch>
            <a:fillRect/>
          </a:stretch>
        </p:blipFill>
        <p:spPr>
          <a:xfrm>
            <a:off x="8448511" y="500048"/>
            <a:ext cx="624051" cy="611619"/>
          </a:xfrm>
          <a:prstGeom prst="donut">
            <a:avLst/>
          </a:prstGeom>
          <a:ln>
            <a:noFill/>
          </a:ln>
          <a:effectLst/>
        </p:spPr>
      </p:pic>
      <p:pic>
        <p:nvPicPr>
          <p:cNvPr id="31" name="30 Imagen" descr="363461.png"/>
          <p:cNvPicPr>
            <a:picLocks noChangeAspect="1"/>
          </p:cNvPicPr>
          <p:nvPr/>
        </p:nvPicPr>
        <p:blipFill>
          <a:blip r:embed="rId3" cstate="print">
            <a:lum/>
          </a:blip>
          <a:stretch>
            <a:fillRect/>
          </a:stretch>
        </p:blipFill>
        <p:spPr>
          <a:xfrm>
            <a:off x="0" y="571486"/>
            <a:ext cx="624051" cy="611619"/>
          </a:xfrm>
          <a:prstGeom prst="donut">
            <a:avLst/>
          </a:prstGeom>
          <a:ln>
            <a:noFill/>
          </a:ln>
          <a:effectLst/>
        </p:spPr>
      </p:pic>
      <p:pic>
        <p:nvPicPr>
          <p:cNvPr id="32" name="31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214314" y="1214428"/>
            <a:ext cx="624051" cy="611619"/>
          </a:xfrm>
          <a:prstGeom prst="donut">
            <a:avLst/>
          </a:prstGeom>
          <a:ln>
            <a:noFill/>
          </a:ln>
          <a:effectLst/>
        </p:spPr>
      </p:pic>
      <p:pic>
        <p:nvPicPr>
          <p:cNvPr id="33" name="32 Imagen" descr="363461.png"/>
          <p:cNvPicPr>
            <a:picLocks noChangeAspect="1"/>
          </p:cNvPicPr>
          <p:nvPr/>
        </p:nvPicPr>
        <p:blipFill>
          <a:blip r:embed="rId3" cstate="print">
            <a:lum/>
          </a:blip>
          <a:stretch>
            <a:fillRect/>
          </a:stretch>
        </p:blipFill>
        <p:spPr>
          <a:xfrm>
            <a:off x="500066" y="1785932"/>
            <a:ext cx="624051" cy="611619"/>
          </a:xfrm>
          <a:prstGeom prst="donut">
            <a:avLst/>
          </a:prstGeom>
          <a:ln>
            <a:noFill/>
          </a:ln>
          <a:effectLst/>
        </p:spPr>
      </p:pic>
      <p:pic>
        <p:nvPicPr>
          <p:cNvPr id="34" name="33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714380" y="2357436"/>
            <a:ext cx="624051" cy="611619"/>
          </a:xfrm>
          <a:prstGeom prst="donut">
            <a:avLst/>
          </a:prstGeom>
          <a:ln>
            <a:noFill/>
          </a:ln>
          <a:effectLst/>
        </p:spPr>
      </p:pic>
      <p:pic>
        <p:nvPicPr>
          <p:cNvPr id="35" name="34 Imagen" descr="363461.png"/>
          <p:cNvPicPr>
            <a:picLocks noChangeAspect="1"/>
          </p:cNvPicPr>
          <p:nvPr/>
        </p:nvPicPr>
        <p:blipFill>
          <a:blip r:embed="rId3" cstate="print">
            <a:lum/>
          </a:blip>
          <a:stretch>
            <a:fillRect/>
          </a:stretch>
        </p:blipFill>
        <p:spPr>
          <a:xfrm>
            <a:off x="1143008" y="2786064"/>
            <a:ext cx="624051" cy="611619"/>
          </a:xfrm>
          <a:prstGeom prst="donut">
            <a:avLst/>
          </a:prstGeom>
          <a:ln>
            <a:noFill/>
          </a:ln>
          <a:effectLst/>
        </p:spPr>
      </p:pic>
      <p:pic>
        <p:nvPicPr>
          <p:cNvPr id="36" name="35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1643074" y="3214692"/>
            <a:ext cx="624051" cy="611619"/>
          </a:xfrm>
          <a:prstGeom prst="donut">
            <a:avLst/>
          </a:prstGeom>
          <a:ln>
            <a:noFill/>
          </a:ln>
          <a:effectLst/>
        </p:spPr>
      </p:pic>
      <p:pic>
        <p:nvPicPr>
          <p:cNvPr id="37" name="36 Imagen" descr="363461.png"/>
          <p:cNvPicPr>
            <a:picLocks noChangeAspect="1"/>
          </p:cNvPicPr>
          <p:nvPr/>
        </p:nvPicPr>
        <p:blipFill>
          <a:blip r:embed="rId3" cstate="print">
            <a:lum/>
          </a:blip>
          <a:stretch>
            <a:fillRect/>
          </a:stretch>
        </p:blipFill>
        <p:spPr>
          <a:xfrm>
            <a:off x="2214578" y="3571882"/>
            <a:ext cx="624051" cy="611619"/>
          </a:xfrm>
          <a:prstGeom prst="donut">
            <a:avLst/>
          </a:prstGeom>
          <a:ln>
            <a:noFill/>
          </a:ln>
          <a:effectLst/>
        </p:spPr>
      </p:pic>
      <p:pic>
        <p:nvPicPr>
          <p:cNvPr id="38" name="37 Imagen" descr="363461.png"/>
          <p:cNvPicPr>
            <a:picLocks noChangeAspect="1"/>
          </p:cNvPicPr>
          <p:nvPr/>
        </p:nvPicPr>
        <p:blipFill>
          <a:blip r:embed="rId3" cstate="print">
            <a:duotone>
              <a:prstClr val="black"/>
              <a:schemeClr val="accent6">
                <a:tint val="45000"/>
                <a:satMod val="400000"/>
              </a:schemeClr>
            </a:duotone>
            <a:lum bright="-20000"/>
          </a:blip>
          <a:stretch>
            <a:fillRect/>
          </a:stretch>
        </p:blipFill>
        <p:spPr>
          <a:xfrm>
            <a:off x="2786082" y="3857634"/>
            <a:ext cx="624051" cy="611619"/>
          </a:xfrm>
          <a:prstGeom prst="donut">
            <a:avLst/>
          </a:prstGeom>
          <a:ln>
            <a:noFill/>
          </a:ln>
          <a:effectLst/>
        </p:spPr>
      </p:pic>
      <p:pic>
        <p:nvPicPr>
          <p:cNvPr id="39" name="38 Imagen" descr="363461.png"/>
          <p:cNvPicPr>
            <a:picLocks noChangeAspect="1"/>
          </p:cNvPicPr>
          <p:nvPr/>
        </p:nvPicPr>
        <p:blipFill>
          <a:blip r:embed="rId3" cstate="print">
            <a:lum/>
          </a:blip>
          <a:stretch>
            <a:fillRect/>
          </a:stretch>
        </p:blipFill>
        <p:spPr>
          <a:xfrm>
            <a:off x="3357586" y="4214824"/>
            <a:ext cx="624051" cy="611619"/>
          </a:xfrm>
          <a:prstGeom prst="donut">
            <a:avLst/>
          </a:prstGeom>
          <a:ln>
            <a:noFill/>
          </a:ln>
          <a:effectLst/>
        </p:spPr>
      </p:pic>
      <p:sp>
        <p:nvSpPr>
          <p:cNvPr id="40" name="39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3000" fill="hold"/>
                                        <p:tgtEl>
                                          <p:spTgt spid="11"/>
                                        </p:tgtEl>
                                        <p:attrNameLst>
                                          <p:attrName>ppt_x</p:attrName>
                                        </p:attrNameLst>
                                      </p:cBhvr>
                                      <p:tavLst>
                                        <p:tav tm="0">
                                          <p:val>
                                            <p:strVal val="1+#ppt_w/2"/>
                                          </p:val>
                                        </p:tav>
                                        <p:tav tm="100000">
                                          <p:val>
                                            <p:strVal val="#ppt_x"/>
                                          </p:val>
                                        </p:tav>
                                      </p:tavLst>
                                    </p:anim>
                                    <p:anim calcmode="lin" valueType="num">
                                      <p:cBhvr additive="base">
                                        <p:cTn id="30" dur="3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3000" fill="hold"/>
                                        <p:tgtEl>
                                          <p:spTgt spid="12"/>
                                        </p:tgtEl>
                                        <p:attrNameLst>
                                          <p:attrName>ppt_x</p:attrName>
                                        </p:attrNameLst>
                                      </p:cBhvr>
                                      <p:tavLst>
                                        <p:tav tm="0">
                                          <p:val>
                                            <p:strVal val="1+#ppt_w/2"/>
                                          </p:val>
                                        </p:tav>
                                        <p:tav tm="100000">
                                          <p:val>
                                            <p:strVal val="#ppt_x"/>
                                          </p:val>
                                        </p:tav>
                                      </p:tavLst>
                                    </p:anim>
                                    <p:anim calcmode="lin" valueType="num">
                                      <p:cBhvr additive="base">
                                        <p:cTn id="34" dur="3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3000" fill="hold"/>
                                        <p:tgtEl>
                                          <p:spTgt spid="13"/>
                                        </p:tgtEl>
                                        <p:attrNameLst>
                                          <p:attrName>ppt_x</p:attrName>
                                        </p:attrNameLst>
                                      </p:cBhvr>
                                      <p:tavLst>
                                        <p:tav tm="0">
                                          <p:val>
                                            <p:strVal val="1+#ppt_w/2"/>
                                          </p:val>
                                        </p:tav>
                                        <p:tav tm="100000">
                                          <p:val>
                                            <p:strVal val="#ppt_x"/>
                                          </p:val>
                                        </p:tav>
                                      </p:tavLst>
                                    </p:anim>
                                    <p:anim calcmode="lin" valueType="num">
                                      <p:cBhvr additive="base">
                                        <p:cTn id="38" dur="3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3000" fill="hold"/>
                                        <p:tgtEl>
                                          <p:spTgt spid="14"/>
                                        </p:tgtEl>
                                        <p:attrNameLst>
                                          <p:attrName>ppt_x</p:attrName>
                                        </p:attrNameLst>
                                      </p:cBhvr>
                                      <p:tavLst>
                                        <p:tav tm="0">
                                          <p:val>
                                            <p:strVal val="1+#ppt_w/2"/>
                                          </p:val>
                                        </p:tav>
                                        <p:tav tm="100000">
                                          <p:val>
                                            <p:strVal val="#ppt_x"/>
                                          </p:val>
                                        </p:tav>
                                      </p:tavLst>
                                    </p:anim>
                                    <p:anim calcmode="lin" valueType="num">
                                      <p:cBhvr additive="base">
                                        <p:cTn id="42" dur="3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1+#ppt_w/2"/>
                                          </p:val>
                                        </p:tav>
                                        <p:tav tm="100000">
                                          <p:val>
                                            <p:strVal val="#ppt_x"/>
                                          </p:val>
                                        </p:tav>
                                      </p:tavLst>
                                    </p:anim>
                                    <p:anim calcmode="lin" valueType="num">
                                      <p:cBhvr additive="base">
                                        <p:cTn id="46" dur="3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3000" fill="hold"/>
                                        <p:tgtEl>
                                          <p:spTgt spid="23"/>
                                        </p:tgtEl>
                                        <p:attrNameLst>
                                          <p:attrName>ppt_x</p:attrName>
                                        </p:attrNameLst>
                                      </p:cBhvr>
                                      <p:tavLst>
                                        <p:tav tm="0">
                                          <p:val>
                                            <p:strVal val="1+#ppt_w/2"/>
                                          </p:val>
                                        </p:tav>
                                        <p:tav tm="100000">
                                          <p:val>
                                            <p:strVal val="#ppt_x"/>
                                          </p:val>
                                        </p:tav>
                                      </p:tavLst>
                                    </p:anim>
                                    <p:anim calcmode="lin" valueType="num">
                                      <p:cBhvr additive="base">
                                        <p:cTn id="50" dur="3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3000" fill="hold"/>
                                        <p:tgtEl>
                                          <p:spTgt spid="24"/>
                                        </p:tgtEl>
                                        <p:attrNameLst>
                                          <p:attrName>ppt_x</p:attrName>
                                        </p:attrNameLst>
                                      </p:cBhvr>
                                      <p:tavLst>
                                        <p:tav tm="0">
                                          <p:val>
                                            <p:strVal val="1+#ppt_w/2"/>
                                          </p:val>
                                        </p:tav>
                                        <p:tav tm="100000">
                                          <p:val>
                                            <p:strVal val="#ppt_x"/>
                                          </p:val>
                                        </p:tav>
                                      </p:tavLst>
                                    </p:anim>
                                    <p:anim calcmode="lin" valueType="num">
                                      <p:cBhvr additive="base">
                                        <p:cTn id="54" dur="3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3000" fill="hold"/>
                                        <p:tgtEl>
                                          <p:spTgt spid="25"/>
                                        </p:tgtEl>
                                        <p:attrNameLst>
                                          <p:attrName>ppt_x</p:attrName>
                                        </p:attrNameLst>
                                      </p:cBhvr>
                                      <p:tavLst>
                                        <p:tav tm="0">
                                          <p:val>
                                            <p:strVal val="1+#ppt_w/2"/>
                                          </p:val>
                                        </p:tav>
                                        <p:tav tm="100000">
                                          <p:val>
                                            <p:strVal val="#ppt_x"/>
                                          </p:val>
                                        </p:tav>
                                      </p:tavLst>
                                    </p:anim>
                                    <p:anim calcmode="lin" valueType="num">
                                      <p:cBhvr additive="base">
                                        <p:cTn id="58" dur="3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3000" fill="hold"/>
                                        <p:tgtEl>
                                          <p:spTgt spid="26"/>
                                        </p:tgtEl>
                                        <p:attrNameLst>
                                          <p:attrName>ppt_x</p:attrName>
                                        </p:attrNameLst>
                                      </p:cBhvr>
                                      <p:tavLst>
                                        <p:tav tm="0">
                                          <p:val>
                                            <p:strVal val="1+#ppt_w/2"/>
                                          </p:val>
                                        </p:tav>
                                        <p:tav tm="100000">
                                          <p:val>
                                            <p:strVal val="#ppt_x"/>
                                          </p:val>
                                        </p:tav>
                                      </p:tavLst>
                                    </p:anim>
                                    <p:anim calcmode="lin" valueType="num">
                                      <p:cBhvr additive="base">
                                        <p:cTn id="62" dur="3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3000" fill="hold"/>
                                        <p:tgtEl>
                                          <p:spTgt spid="27"/>
                                        </p:tgtEl>
                                        <p:attrNameLst>
                                          <p:attrName>ppt_x</p:attrName>
                                        </p:attrNameLst>
                                      </p:cBhvr>
                                      <p:tavLst>
                                        <p:tav tm="0">
                                          <p:val>
                                            <p:strVal val="1+#ppt_w/2"/>
                                          </p:val>
                                        </p:tav>
                                        <p:tav tm="100000">
                                          <p:val>
                                            <p:strVal val="#ppt_x"/>
                                          </p:val>
                                        </p:tav>
                                      </p:tavLst>
                                    </p:anim>
                                    <p:anim calcmode="lin" valueType="num">
                                      <p:cBhvr additive="base">
                                        <p:cTn id="66" dur="30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3000" fill="hold"/>
                                        <p:tgtEl>
                                          <p:spTgt spid="28"/>
                                        </p:tgtEl>
                                        <p:attrNameLst>
                                          <p:attrName>ppt_x</p:attrName>
                                        </p:attrNameLst>
                                      </p:cBhvr>
                                      <p:tavLst>
                                        <p:tav tm="0">
                                          <p:val>
                                            <p:strVal val="1+#ppt_w/2"/>
                                          </p:val>
                                        </p:tav>
                                        <p:tav tm="100000">
                                          <p:val>
                                            <p:strVal val="#ppt_x"/>
                                          </p:val>
                                        </p:tav>
                                      </p:tavLst>
                                    </p:anim>
                                    <p:anim calcmode="lin" valueType="num">
                                      <p:cBhvr additive="base">
                                        <p:cTn id="70" dur="3000" fill="hold"/>
                                        <p:tgtEl>
                                          <p:spTgt spid="2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3000" fill="hold"/>
                                        <p:tgtEl>
                                          <p:spTgt spid="29"/>
                                        </p:tgtEl>
                                        <p:attrNameLst>
                                          <p:attrName>ppt_x</p:attrName>
                                        </p:attrNameLst>
                                      </p:cBhvr>
                                      <p:tavLst>
                                        <p:tav tm="0">
                                          <p:val>
                                            <p:strVal val="1+#ppt_w/2"/>
                                          </p:val>
                                        </p:tav>
                                        <p:tav tm="100000">
                                          <p:val>
                                            <p:strVal val="#ppt_x"/>
                                          </p:val>
                                        </p:tav>
                                      </p:tavLst>
                                    </p:anim>
                                    <p:anim calcmode="lin" valueType="num">
                                      <p:cBhvr additive="base">
                                        <p:cTn id="74" dur="3000" fill="hold"/>
                                        <p:tgtEl>
                                          <p:spTgt spid="29"/>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3000" fill="hold"/>
                                        <p:tgtEl>
                                          <p:spTgt spid="30"/>
                                        </p:tgtEl>
                                        <p:attrNameLst>
                                          <p:attrName>ppt_x</p:attrName>
                                        </p:attrNameLst>
                                      </p:cBhvr>
                                      <p:tavLst>
                                        <p:tav tm="0">
                                          <p:val>
                                            <p:strVal val="1+#ppt_w/2"/>
                                          </p:val>
                                        </p:tav>
                                        <p:tav tm="100000">
                                          <p:val>
                                            <p:strVal val="#ppt_x"/>
                                          </p:val>
                                        </p:tav>
                                      </p:tavLst>
                                    </p:anim>
                                    <p:anim calcmode="lin" valueType="num">
                                      <p:cBhvr additive="base">
                                        <p:cTn id="78" dur="3000" fill="hold"/>
                                        <p:tgtEl>
                                          <p:spTgt spid="30"/>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3000" fill="hold"/>
                                        <p:tgtEl>
                                          <p:spTgt spid="5"/>
                                        </p:tgtEl>
                                        <p:attrNameLst>
                                          <p:attrName>ppt_x</p:attrName>
                                        </p:attrNameLst>
                                      </p:cBhvr>
                                      <p:tavLst>
                                        <p:tav tm="0">
                                          <p:val>
                                            <p:strVal val="0-#ppt_w/2"/>
                                          </p:val>
                                        </p:tav>
                                        <p:tav tm="100000">
                                          <p:val>
                                            <p:strVal val="#ppt_x"/>
                                          </p:val>
                                        </p:tav>
                                      </p:tavLst>
                                    </p:anim>
                                    <p:anim calcmode="lin" valueType="num">
                                      <p:cBhvr additive="base">
                                        <p:cTn id="82" dur="3000" fill="hold"/>
                                        <p:tgtEl>
                                          <p:spTgt spid="5"/>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3000" fill="hold"/>
                                        <p:tgtEl>
                                          <p:spTgt spid="6"/>
                                        </p:tgtEl>
                                        <p:attrNameLst>
                                          <p:attrName>ppt_x</p:attrName>
                                        </p:attrNameLst>
                                      </p:cBhvr>
                                      <p:tavLst>
                                        <p:tav tm="0">
                                          <p:val>
                                            <p:strVal val="0-#ppt_w/2"/>
                                          </p:val>
                                        </p:tav>
                                        <p:tav tm="100000">
                                          <p:val>
                                            <p:strVal val="#ppt_x"/>
                                          </p:val>
                                        </p:tav>
                                      </p:tavLst>
                                    </p:anim>
                                    <p:anim calcmode="lin" valueType="num">
                                      <p:cBhvr additive="base">
                                        <p:cTn id="86" dur="3000" fill="hold"/>
                                        <p:tgtEl>
                                          <p:spTgt spid="6"/>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3000" fill="hold"/>
                                        <p:tgtEl>
                                          <p:spTgt spid="15"/>
                                        </p:tgtEl>
                                        <p:attrNameLst>
                                          <p:attrName>ppt_x</p:attrName>
                                        </p:attrNameLst>
                                      </p:cBhvr>
                                      <p:tavLst>
                                        <p:tav tm="0">
                                          <p:val>
                                            <p:strVal val="0-#ppt_w/2"/>
                                          </p:val>
                                        </p:tav>
                                        <p:tav tm="100000">
                                          <p:val>
                                            <p:strVal val="#ppt_x"/>
                                          </p:val>
                                        </p:tav>
                                      </p:tavLst>
                                    </p:anim>
                                    <p:anim calcmode="lin" valueType="num">
                                      <p:cBhvr additive="base">
                                        <p:cTn id="90" dur="3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0-#ppt_w/2"/>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0-#ppt_w/2"/>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3000" fill="hold"/>
                                        <p:tgtEl>
                                          <p:spTgt spid="18"/>
                                        </p:tgtEl>
                                        <p:attrNameLst>
                                          <p:attrName>ppt_x</p:attrName>
                                        </p:attrNameLst>
                                      </p:cBhvr>
                                      <p:tavLst>
                                        <p:tav tm="0">
                                          <p:val>
                                            <p:strVal val="0-#ppt_w/2"/>
                                          </p:val>
                                        </p:tav>
                                        <p:tav tm="100000">
                                          <p:val>
                                            <p:strVal val="#ppt_x"/>
                                          </p:val>
                                        </p:tav>
                                      </p:tavLst>
                                    </p:anim>
                                    <p:anim calcmode="lin" valueType="num">
                                      <p:cBhvr additive="base">
                                        <p:cTn id="102" dur="3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3000" fill="hold"/>
                                        <p:tgtEl>
                                          <p:spTgt spid="19"/>
                                        </p:tgtEl>
                                        <p:attrNameLst>
                                          <p:attrName>ppt_x</p:attrName>
                                        </p:attrNameLst>
                                      </p:cBhvr>
                                      <p:tavLst>
                                        <p:tav tm="0">
                                          <p:val>
                                            <p:strVal val="0-#ppt_w/2"/>
                                          </p:val>
                                        </p:tav>
                                        <p:tav tm="100000">
                                          <p:val>
                                            <p:strVal val="#ppt_x"/>
                                          </p:val>
                                        </p:tav>
                                      </p:tavLst>
                                    </p:anim>
                                    <p:anim calcmode="lin" valueType="num">
                                      <p:cBhvr additive="base">
                                        <p:cTn id="106" dur="3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3000" fill="hold"/>
                                        <p:tgtEl>
                                          <p:spTgt spid="20"/>
                                        </p:tgtEl>
                                        <p:attrNameLst>
                                          <p:attrName>ppt_x</p:attrName>
                                        </p:attrNameLst>
                                      </p:cBhvr>
                                      <p:tavLst>
                                        <p:tav tm="0">
                                          <p:val>
                                            <p:strVal val="0-#ppt_w/2"/>
                                          </p:val>
                                        </p:tav>
                                        <p:tav tm="100000">
                                          <p:val>
                                            <p:strVal val="#ppt_x"/>
                                          </p:val>
                                        </p:tav>
                                      </p:tavLst>
                                    </p:anim>
                                    <p:anim calcmode="lin" valueType="num">
                                      <p:cBhvr additive="base">
                                        <p:cTn id="110" dur="3000" fill="hold"/>
                                        <p:tgtEl>
                                          <p:spTgt spid="20"/>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3000" fill="hold"/>
                                        <p:tgtEl>
                                          <p:spTgt spid="21"/>
                                        </p:tgtEl>
                                        <p:attrNameLst>
                                          <p:attrName>ppt_x</p:attrName>
                                        </p:attrNameLst>
                                      </p:cBhvr>
                                      <p:tavLst>
                                        <p:tav tm="0">
                                          <p:val>
                                            <p:strVal val="0-#ppt_w/2"/>
                                          </p:val>
                                        </p:tav>
                                        <p:tav tm="100000">
                                          <p:val>
                                            <p:strVal val="#ppt_x"/>
                                          </p:val>
                                        </p:tav>
                                      </p:tavLst>
                                    </p:anim>
                                    <p:anim calcmode="lin" valueType="num">
                                      <p:cBhvr additive="base">
                                        <p:cTn id="114" dur="3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3000" fill="hold"/>
                                        <p:tgtEl>
                                          <p:spTgt spid="31"/>
                                        </p:tgtEl>
                                        <p:attrNameLst>
                                          <p:attrName>ppt_x</p:attrName>
                                        </p:attrNameLst>
                                      </p:cBhvr>
                                      <p:tavLst>
                                        <p:tav tm="0">
                                          <p:val>
                                            <p:strVal val="0-#ppt_w/2"/>
                                          </p:val>
                                        </p:tav>
                                        <p:tav tm="100000">
                                          <p:val>
                                            <p:strVal val="#ppt_x"/>
                                          </p:val>
                                        </p:tav>
                                      </p:tavLst>
                                    </p:anim>
                                    <p:anim calcmode="lin" valueType="num">
                                      <p:cBhvr additive="base">
                                        <p:cTn id="118" dur="3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3000" fill="hold"/>
                                        <p:tgtEl>
                                          <p:spTgt spid="32"/>
                                        </p:tgtEl>
                                        <p:attrNameLst>
                                          <p:attrName>ppt_x</p:attrName>
                                        </p:attrNameLst>
                                      </p:cBhvr>
                                      <p:tavLst>
                                        <p:tav tm="0">
                                          <p:val>
                                            <p:strVal val="0-#ppt_w/2"/>
                                          </p:val>
                                        </p:tav>
                                        <p:tav tm="100000">
                                          <p:val>
                                            <p:strVal val="#ppt_x"/>
                                          </p:val>
                                        </p:tav>
                                      </p:tavLst>
                                    </p:anim>
                                    <p:anim calcmode="lin" valueType="num">
                                      <p:cBhvr additive="base">
                                        <p:cTn id="122" dur="3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3000" fill="hold"/>
                                        <p:tgtEl>
                                          <p:spTgt spid="33"/>
                                        </p:tgtEl>
                                        <p:attrNameLst>
                                          <p:attrName>ppt_x</p:attrName>
                                        </p:attrNameLst>
                                      </p:cBhvr>
                                      <p:tavLst>
                                        <p:tav tm="0">
                                          <p:val>
                                            <p:strVal val="0-#ppt_w/2"/>
                                          </p:val>
                                        </p:tav>
                                        <p:tav tm="100000">
                                          <p:val>
                                            <p:strVal val="#ppt_x"/>
                                          </p:val>
                                        </p:tav>
                                      </p:tavLst>
                                    </p:anim>
                                    <p:anim calcmode="lin" valueType="num">
                                      <p:cBhvr additive="base">
                                        <p:cTn id="126" dur="3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3000" fill="hold"/>
                                        <p:tgtEl>
                                          <p:spTgt spid="34"/>
                                        </p:tgtEl>
                                        <p:attrNameLst>
                                          <p:attrName>ppt_x</p:attrName>
                                        </p:attrNameLst>
                                      </p:cBhvr>
                                      <p:tavLst>
                                        <p:tav tm="0">
                                          <p:val>
                                            <p:strVal val="0-#ppt_w/2"/>
                                          </p:val>
                                        </p:tav>
                                        <p:tav tm="100000">
                                          <p:val>
                                            <p:strVal val="#ppt_x"/>
                                          </p:val>
                                        </p:tav>
                                      </p:tavLst>
                                    </p:anim>
                                    <p:anim calcmode="lin" valueType="num">
                                      <p:cBhvr additive="base">
                                        <p:cTn id="130" dur="3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3000" fill="hold"/>
                                        <p:tgtEl>
                                          <p:spTgt spid="35"/>
                                        </p:tgtEl>
                                        <p:attrNameLst>
                                          <p:attrName>ppt_x</p:attrName>
                                        </p:attrNameLst>
                                      </p:cBhvr>
                                      <p:tavLst>
                                        <p:tav tm="0">
                                          <p:val>
                                            <p:strVal val="0-#ppt_w/2"/>
                                          </p:val>
                                        </p:tav>
                                        <p:tav tm="100000">
                                          <p:val>
                                            <p:strVal val="#ppt_x"/>
                                          </p:val>
                                        </p:tav>
                                      </p:tavLst>
                                    </p:anim>
                                    <p:anim calcmode="lin" valueType="num">
                                      <p:cBhvr additive="base">
                                        <p:cTn id="134" dur="3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12"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3000" fill="hold"/>
                                        <p:tgtEl>
                                          <p:spTgt spid="36"/>
                                        </p:tgtEl>
                                        <p:attrNameLst>
                                          <p:attrName>ppt_x</p:attrName>
                                        </p:attrNameLst>
                                      </p:cBhvr>
                                      <p:tavLst>
                                        <p:tav tm="0">
                                          <p:val>
                                            <p:strVal val="0-#ppt_w/2"/>
                                          </p:val>
                                        </p:tav>
                                        <p:tav tm="100000">
                                          <p:val>
                                            <p:strVal val="#ppt_x"/>
                                          </p:val>
                                        </p:tav>
                                      </p:tavLst>
                                    </p:anim>
                                    <p:anim calcmode="lin" valueType="num">
                                      <p:cBhvr additive="base">
                                        <p:cTn id="138" dur="3000" fill="hold"/>
                                        <p:tgtEl>
                                          <p:spTgt spid="36"/>
                                        </p:tgtEl>
                                        <p:attrNameLst>
                                          <p:attrName>ppt_y</p:attrName>
                                        </p:attrNameLst>
                                      </p:cBhvr>
                                      <p:tavLst>
                                        <p:tav tm="0">
                                          <p:val>
                                            <p:strVal val="1+#ppt_h/2"/>
                                          </p:val>
                                        </p:tav>
                                        <p:tav tm="100000">
                                          <p:val>
                                            <p:strVal val="#ppt_y"/>
                                          </p:val>
                                        </p:tav>
                                      </p:tavLst>
                                    </p:anim>
                                  </p:childTnLst>
                                </p:cTn>
                              </p:par>
                              <p:par>
                                <p:cTn id="139" presetID="2" presetClass="entr" presetSubtype="12"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3000" fill="hold"/>
                                        <p:tgtEl>
                                          <p:spTgt spid="37"/>
                                        </p:tgtEl>
                                        <p:attrNameLst>
                                          <p:attrName>ppt_x</p:attrName>
                                        </p:attrNameLst>
                                      </p:cBhvr>
                                      <p:tavLst>
                                        <p:tav tm="0">
                                          <p:val>
                                            <p:strVal val="0-#ppt_w/2"/>
                                          </p:val>
                                        </p:tav>
                                        <p:tav tm="100000">
                                          <p:val>
                                            <p:strVal val="#ppt_x"/>
                                          </p:val>
                                        </p:tav>
                                      </p:tavLst>
                                    </p:anim>
                                    <p:anim calcmode="lin" valueType="num">
                                      <p:cBhvr additive="base">
                                        <p:cTn id="142" dur="3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12"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3000" fill="hold"/>
                                        <p:tgtEl>
                                          <p:spTgt spid="38"/>
                                        </p:tgtEl>
                                        <p:attrNameLst>
                                          <p:attrName>ppt_x</p:attrName>
                                        </p:attrNameLst>
                                      </p:cBhvr>
                                      <p:tavLst>
                                        <p:tav tm="0">
                                          <p:val>
                                            <p:strVal val="0-#ppt_w/2"/>
                                          </p:val>
                                        </p:tav>
                                        <p:tav tm="100000">
                                          <p:val>
                                            <p:strVal val="#ppt_x"/>
                                          </p:val>
                                        </p:tav>
                                      </p:tavLst>
                                    </p:anim>
                                    <p:anim calcmode="lin" valueType="num">
                                      <p:cBhvr additive="base">
                                        <p:cTn id="146" dur="3000" fill="hold"/>
                                        <p:tgtEl>
                                          <p:spTgt spid="38"/>
                                        </p:tgtEl>
                                        <p:attrNameLst>
                                          <p:attrName>ppt_y</p:attrName>
                                        </p:attrNameLst>
                                      </p:cBhvr>
                                      <p:tavLst>
                                        <p:tav tm="0">
                                          <p:val>
                                            <p:strVal val="1+#ppt_h/2"/>
                                          </p:val>
                                        </p:tav>
                                        <p:tav tm="100000">
                                          <p:val>
                                            <p:strVal val="#ppt_y"/>
                                          </p:val>
                                        </p:tav>
                                      </p:tavLst>
                                    </p:anim>
                                  </p:childTnLst>
                                </p:cTn>
                              </p:par>
                              <p:par>
                                <p:cTn id="147" presetID="2" presetClass="entr" presetSubtype="12"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3000" fill="hold"/>
                                        <p:tgtEl>
                                          <p:spTgt spid="39"/>
                                        </p:tgtEl>
                                        <p:attrNameLst>
                                          <p:attrName>ppt_x</p:attrName>
                                        </p:attrNameLst>
                                      </p:cBhvr>
                                      <p:tavLst>
                                        <p:tav tm="0">
                                          <p:val>
                                            <p:strVal val="0-#ppt_w/2"/>
                                          </p:val>
                                        </p:tav>
                                        <p:tav tm="100000">
                                          <p:val>
                                            <p:strVal val="#ppt_x"/>
                                          </p:val>
                                        </p:tav>
                                      </p:tavLst>
                                    </p:anim>
                                    <p:anim calcmode="lin" valueType="num">
                                      <p:cBhvr additive="base">
                                        <p:cTn id="150" dur="3000" fill="hold"/>
                                        <p:tgtEl>
                                          <p:spTgt spid="39"/>
                                        </p:tgtEl>
                                        <p:attrNameLst>
                                          <p:attrName>ppt_y</p:attrName>
                                        </p:attrNameLst>
                                      </p:cBhvr>
                                      <p:tavLst>
                                        <p:tav tm="0">
                                          <p:val>
                                            <p:strVal val="1+#ppt_h/2"/>
                                          </p:val>
                                        </p:tav>
                                        <p:tav tm="100000">
                                          <p:val>
                                            <p:strVal val="#ppt_y"/>
                                          </p:val>
                                        </p:tav>
                                      </p:tavLst>
                                    </p:anim>
                                  </p:childTnLst>
                                </p:cTn>
                              </p:par>
                              <p:par>
                                <p:cTn id="151" presetID="21" presetClass="entr" presetSubtype="8" fill="hold"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wheel(8)">
                                      <p:cBhvr>
                                        <p:cTn id="153" dur="3000"/>
                                        <p:tgtEl>
                                          <p:spTgt spid="4"/>
                                        </p:tgtEl>
                                      </p:cBhvr>
                                    </p:animEffect>
                                  </p:childTnLst>
                                </p:cTn>
                              </p:par>
                              <p:par>
                                <p:cTn id="154" presetID="21" presetClass="entr" presetSubtype="8" fill="hold"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wheel(8)">
                                      <p:cBhvr>
                                        <p:cTn id="156" dur="3000"/>
                                        <p:tgtEl>
                                          <p:spTgt spid="7"/>
                                        </p:tgtEl>
                                      </p:cBhvr>
                                    </p:animEffect>
                                  </p:childTnLst>
                                </p:cTn>
                              </p:par>
                              <p:par>
                                <p:cTn id="157" presetID="21" presetClass="entr" presetSubtype="8" fill="hold" nodeType="withEffect">
                                  <p:stCondLst>
                                    <p:cond delay="0"/>
                                  </p:stCondLst>
                                  <p:childTnLst>
                                    <p:set>
                                      <p:cBhvr>
                                        <p:cTn id="158" dur="1" fill="hold">
                                          <p:stCondLst>
                                            <p:cond delay="0"/>
                                          </p:stCondLst>
                                        </p:cTn>
                                        <p:tgtEl>
                                          <p:spTgt spid="8"/>
                                        </p:tgtEl>
                                        <p:attrNameLst>
                                          <p:attrName>style.visibility</p:attrName>
                                        </p:attrNameLst>
                                      </p:cBhvr>
                                      <p:to>
                                        <p:strVal val="visible"/>
                                      </p:to>
                                    </p:set>
                                    <p:animEffect transition="in" filter="wheel(8)">
                                      <p:cBhvr>
                                        <p:cTn id="159" dur="3000"/>
                                        <p:tgtEl>
                                          <p:spTgt spid="8"/>
                                        </p:tgtEl>
                                      </p:cBhvr>
                                    </p:animEffect>
                                  </p:childTnLst>
                                </p:cTn>
                              </p:par>
                              <p:par>
                                <p:cTn id="160" presetID="21" presetClass="entr" presetSubtype="8" fill="hold" nodeType="withEffect">
                                  <p:stCondLst>
                                    <p:cond delay="0"/>
                                  </p:stCondLst>
                                  <p:childTnLst>
                                    <p:set>
                                      <p:cBhvr>
                                        <p:cTn id="161" dur="1" fill="hold">
                                          <p:stCondLst>
                                            <p:cond delay="0"/>
                                          </p:stCondLst>
                                        </p:cTn>
                                        <p:tgtEl>
                                          <p:spTgt spid="9"/>
                                        </p:tgtEl>
                                        <p:attrNameLst>
                                          <p:attrName>style.visibility</p:attrName>
                                        </p:attrNameLst>
                                      </p:cBhvr>
                                      <p:to>
                                        <p:strVal val="visible"/>
                                      </p:to>
                                    </p:set>
                                    <p:animEffect transition="in" filter="wheel(8)">
                                      <p:cBhvr>
                                        <p:cTn id="162" dur="3000"/>
                                        <p:tgtEl>
                                          <p:spTgt spid="9"/>
                                        </p:tgtEl>
                                      </p:cBhvr>
                                    </p:animEffect>
                                  </p:childTnLst>
                                </p:cTn>
                              </p:par>
                              <p:par>
                                <p:cTn id="163" presetID="21" presetClass="entr" presetSubtype="8" fill="hold" nodeType="withEffect">
                                  <p:stCondLst>
                                    <p:cond delay="0"/>
                                  </p:stCondLst>
                                  <p:childTnLst>
                                    <p:set>
                                      <p:cBhvr>
                                        <p:cTn id="164" dur="1" fill="hold">
                                          <p:stCondLst>
                                            <p:cond delay="0"/>
                                          </p:stCondLst>
                                        </p:cTn>
                                        <p:tgtEl>
                                          <p:spTgt spid="10"/>
                                        </p:tgtEl>
                                        <p:attrNameLst>
                                          <p:attrName>style.visibility</p:attrName>
                                        </p:attrNameLst>
                                      </p:cBhvr>
                                      <p:to>
                                        <p:strVal val="visible"/>
                                      </p:to>
                                    </p:set>
                                    <p:animEffect transition="in" filter="wheel(8)">
                                      <p:cBhvr>
                                        <p:cTn id="165" dur="3000"/>
                                        <p:tgtEl>
                                          <p:spTgt spid="10"/>
                                        </p:tgtEl>
                                      </p:cBhvr>
                                    </p:animEffect>
                                  </p:childTnLst>
                                </p:cTn>
                              </p:par>
                              <p:par>
                                <p:cTn id="166" presetID="21" presetClass="entr" presetSubtype="8" fill="hold" nodeType="withEffect">
                                  <p:stCondLst>
                                    <p:cond delay="0"/>
                                  </p:stCondLst>
                                  <p:childTnLst>
                                    <p:set>
                                      <p:cBhvr>
                                        <p:cTn id="167" dur="1" fill="hold">
                                          <p:stCondLst>
                                            <p:cond delay="0"/>
                                          </p:stCondLst>
                                        </p:cTn>
                                        <p:tgtEl>
                                          <p:spTgt spid="11"/>
                                        </p:tgtEl>
                                        <p:attrNameLst>
                                          <p:attrName>style.visibility</p:attrName>
                                        </p:attrNameLst>
                                      </p:cBhvr>
                                      <p:to>
                                        <p:strVal val="visible"/>
                                      </p:to>
                                    </p:set>
                                    <p:animEffect transition="in" filter="wheel(8)">
                                      <p:cBhvr>
                                        <p:cTn id="168" dur="3000"/>
                                        <p:tgtEl>
                                          <p:spTgt spid="11"/>
                                        </p:tgtEl>
                                      </p:cBhvr>
                                    </p:animEffect>
                                  </p:childTnLst>
                                </p:cTn>
                              </p:par>
                              <p:par>
                                <p:cTn id="169" presetID="21" presetClass="entr" presetSubtype="8" fill="hold" nodeType="withEffect">
                                  <p:stCondLst>
                                    <p:cond delay="0"/>
                                  </p:stCondLst>
                                  <p:childTnLst>
                                    <p:set>
                                      <p:cBhvr>
                                        <p:cTn id="170" dur="1" fill="hold">
                                          <p:stCondLst>
                                            <p:cond delay="0"/>
                                          </p:stCondLst>
                                        </p:cTn>
                                        <p:tgtEl>
                                          <p:spTgt spid="12"/>
                                        </p:tgtEl>
                                        <p:attrNameLst>
                                          <p:attrName>style.visibility</p:attrName>
                                        </p:attrNameLst>
                                      </p:cBhvr>
                                      <p:to>
                                        <p:strVal val="visible"/>
                                      </p:to>
                                    </p:set>
                                    <p:animEffect transition="in" filter="wheel(8)">
                                      <p:cBhvr>
                                        <p:cTn id="171" dur="3000"/>
                                        <p:tgtEl>
                                          <p:spTgt spid="12"/>
                                        </p:tgtEl>
                                      </p:cBhvr>
                                    </p:animEffect>
                                  </p:childTnLst>
                                </p:cTn>
                              </p:par>
                              <p:par>
                                <p:cTn id="172" presetID="21" presetClass="entr" presetSubtype="8" fill="hold" nodeType="withEffect">
                                  <p:stCondLst>
                                    <p:cond delay="0"/>
                                  </p:stCondLst>
                                  <p:childTnLst>
                                    <p:set>
                                      <p:cBhvr>
                                        <p:cTn id="173" dur="1" fill="hold">
                                          <p:stCondLst>
                                            <p:cond delay="0"/>
                                          </p:stCondLst>
                                        </p:cTn>
                                        <p:tgtEl>
                                          <p:spTgt spid="13"/>
                                        </p:tgtEl>
                                        <p:attrNameLst>
                                          <p:attrName>style.visibility</p:attrName>
                                        </p:attrNameLst>
                                      </p:cBhvr>
                                      <p:to>
                                        <p:strVal val="visible"/>
                                      </p:to>
                                    </p:set>
                                    <p:animEffect transition="in" filter="wheel(8)">
                                      <p:cBhvr>
                                        <p:cTn id="174" dur="3000"/>
                                        <p:tgtEl>
                                          <p:spTgt spid="13"/>
                                        </p:tgtEl>
                                      </p:cBhvr>
                                    </p:animEffect>
                                  </p:childTnLst>
                                </p:cTn>
                              </p:par>
                              <p:par>
                                <p:cTn id="175" presetID="21" presetClass="entr" presetSubtype="8" fill="hold" nodeType="withEffect">
                                  <p:stCondLst>
                                    <p:cond delay="0"/>
                                  </p:stCondLst>
                                  <p:childTnLst>
                                    <p:set>
                                      <p:cBhvr>
                                        <p:cTn id="176" dur="1" fill="hold">
                                          <p:stCondLst>
                                            <p:cond delay="0"/>
                                          </p:stCondLst>
                                        </p:cTn>
                                        <p:tgtEl>
                                          <p:spTgt spid="14"/>
                                        </p:tgtEl>
                                        <p:attrNameLst>
                                          <p:attrName>style.visibility</p:attrName>
                                        </p:attrNameLst>
                                      </p:cBhvr>
                                      <p:to>
                                        <p:strVal val="visible"/>
                                      </p:to>
                                    </p:set>
                                    <p:animEffect transition="in" filter="wheel(8)">
                                      <p:cBhvr>
                                        <p:cTn id="177" dur="3000"/>
                                        <p:tgtEl>
                                          <p:spTgt spid="14"/>
                                        </p:tgtEl>
                                      </p:cBhvr>
                                    </p:animEffect>
                                  </p:childTnLst>
                                </p:cTn>
                              </p:par>
                              <p:par>
                                <p:cTn id="178" presetID="21" presetClass="entr" presetSubtype="8" fill="hold" nodeType="withEffect">
                                  <p:stCondLst>
                                    <p:cond delay="0"/>
                                  </p:stCondLst>
                                  <p:childTnLst>
                                    <p:set>
                                      <p:cBhvr>
                                        <p:cTn id="179" dur="1" fill="hold">
                                          <p:stCondLst>
                                            <p:cond delay="0"/>
                                          </p:stCondLst>
                                        </p:cTn>
                                        <p:tgtEl>
                                          <p:spTgt spid="22"/>
                                        </p:tgtEl>
                                        <p:attrNameLst>
                                          <p:attrName>style.visibility</p:attrName>
                                        </p:attrNameLst>
                                      </p:cBhvr>
                                      <p:to>
                                        <p:strVal val="visible"/>
                                      </p:to>
                                    </p:set>
                                    <p:animEffect transition="in" filter="wheel(8)">
                                      <p:cBhvr>
                                        <p:cTn id="180" dur="3000"/>
                                        <p:tgtEl>
                                          <p:spTgt spid="22"/>
                                        </p:tgtEl>
                                      </p:cBhvr>
                                    </p:animEffect>
                                  </p:childTnLst>
                                </p:cTn>
                              </p:par>
                              <p:par>
                                <p:cTn id="181" presetID="21" presetClass="entr" presetSubtype="8" fill="hold" nodeType="withEffect">
                                  <p:stCondLst>
                                    <p:cond delay="0"/>
                                  </p:stCondLst>
                                  <p:childTnLst>
                                    <p:set>
                                      <p:cBhvr>
                                        <p:cTn id="182" dur="1" fill="hold">
                                          <p:stCondLst>
                                            <p:cond delay="0"/>
                                          </p:stCondLst>
                                        </p:cTn>
                                        <p:tgtEl>
                                          <p:spTgt spid="23"/>
                                        </p:tgtEl>
                                        <p:attrNameLst>
                                          <p:attrName>style.visibility</p:attrName>
                                        </p:attrNameLst>
                                      </p:cBhvr>
                                      <p:to>
                                        <p:strVal val="visible"/>
                                      </p:to>
                                    </p:set>
                                    <p:animEffect transition="in" filter="wheel(8)">
                                      <p:cBhvr>
                                        <p:cTn id="183" dur="3000"/>
                                        <p:tgtEl>
                                          <p:spTgt spid="23"/>
                                        </p:tgtEl>
                                      </p:cBhvr>
                                    </p:animEffect>
                                  </p:childTnLst>
                                </p:cTn>
                              </p:par>
                              <p:par>
                                <p:cTn id="184" presetID="21" presetClass="entr" presetSubtype="8" fill="hold" nodeType="withEffect">
                                  <p:stCondLst>
                                    <p:cond delay="0"/>
                                  </p:stCondLst>
                                  <p:childTnLst>
                                    <p:set>
                                      <p:cBhvr>
                                        <p:cTn id="185" dur="1" fill="hold">
                                          <p:stCondLst>
                                            <p:cond delay="0"/>
                                          </p:stCondLst>
                                        </p:cTn>
                                        <p:tgtEl>
                                          <p:spTgt spid="24"/>
                                        </p:tgtEl>
                                        <p:attrNameLst>
                                          <p:attrName>style.visibility</p:attrName>
                                        </p:attrNameLst>
                                      </p:cBhvr>
                                      <p:to>
                                        <p:strVal val="visible"/>
                                      </p:to>
                                    </p:set>
                                    <p:animEffect transition="in" filter="wheel(8)">
                                      <p:cBhvr>
                                        <p:cTn id="186" dur="3000"/>
                                        <p:tgtEl>
                                          <p:spTgt spid="24"/>
                                        </p:tgtEl>
                                      </p:cBhvr>
                                    </p:animEffect>
                                  </p:childTnLst>
                                </p:cTn>
                              </p:par>
                              <p:par>
                                <p:cTn id="187" presetID="21" presetClass="entr" presetSubtype="8" fill="hold" nodeType="withEffect">
                                  <p:stCondLst>
                                    <p:cond delay="0"/>
                                  </p:stCondLst>
                                  <p:childTnLst>
                                    <p:set>
                                      <p:cBhvr>
                                        <p:cTn id="188" dur="1" fill="hold">
                                          <p:stCondLst>
                                            <p:cond delay="0"/>
                                          </p:stCondLst>
                                        </p:cTn>
                                        <p:tgtEl>
                                          <p:spTgt spid="25"/>
                                        </p:tgtEl>
                                        <p:attrNameLst>
                                          <p:attrName>style.visibility</p:attrName>
                                        </p:attrNameLst>
                                      </p:cBhvr>
                                      <p:to>
                                        <p:strVal val="visible"/>
                                      </p:to>
                                    </p:set>
                                    <p:animEffect transition="in" filter="wheel(8)">
                                      <p:cBhvr>
                                        <p:cTn id="189" dur="3000"/>
                                        <p:tgtEl>
                                          <p:spTgt spid="25"/>
                                        </p:tgtEl>
                                      </p:cBhvr>
                                    </p:animEffect>
                                  </p:childTnLst>
                                </p:cTn>
                              </p:par>
                              <p:par>
                                <p:cTn id="190" presetID="21" presetClass="entr" presetSubtype="8" fill="hold" nodeType="withEffect">
                                  <p:stCondLst>
                                    <p:cond delay="0"/>
                                  </p:stCondLst>
                                  <p:childTnLst>
                                    <p:set>
                                      <p:cBhvr>
                                        <p:cTn id="191" dur="1" fill="hold">
                                          <p:stCondLst>
                                            <p:cond delay="0"/>
                                          </p:stCondLst>
                                        </p:cTn>
                                        <p:tgtEl>
                                          <p:spTgt spid="26"/>
                                        </p:tgtEl>
                                        <p:attrNameLst>
                                          <p:attrName>style.visibility</p:attrName>
                                        </p:attrNameLst>
                                      </p:cBhvr>
                                      <p:to>
                                        <p:strVal val="visible"/>
                                      </p:to>
                                    </p:set>
                                    <p:animEffect transition="in" filter="wheel(8)">
                                      <p:cBhvr>
                                        <p:cTn id="192" dur="3000"/>
                                        <p:tgtEl>
                                          <p:spTgt spid="26"/>
                                        </p:tgtEl>
                                      </p:cBhvr>
                                    </p:animEffect>
                                  </p:childTnLst>
                                </p:cTn>
                              </p:par>
                              <p:par>
                                <p:cTn id="193" presetID="21" presetClass="entr" presetSubtype="8" fill="hold" nodeType="withEffect">
                                  <p:stCondLst>
                                    <p:cond delay="0"/>
                                  </p:stCondLst>
                                  <p:childTnLst>
                                    <p:set>
                                      <p:cBhvr>
                                        <p:cTn id="194" dur="1" fill="hold">
                                          <p:stCondLst>
                                            <p:cond delay="0"/>
                                          </p:stCondLst>
                                        </p:cTn>
                                        <p:tgtEl>
                                          <p:spTgt spid="27"/>
                                        </p:tgtEl>
                                        <p:attrNameLst>
                                          <p:attrName>style.visibility</p:attrName>
                                        </p:attrNameLst>
                                      </p:cBhvr>
                                      <p:to>
                                        <p:strVal val="visible"/>
                                      </p:to>
                                    </p:set>
                                    <p:animEffect transition="in" filter="wheel(8)">
                                      <p:cBhvr>
                                        <p:cTn id="195" dur="3000"/>
                                        <p:tgtEl>
                                          <p:spTgt spid="27"/>
                                        </p:tgtEl>
                                      </p:cBhvr>
                                    </p:animEffect>
                                  </p:childTnLst>
                                </p:cTn>
                              </p:par>
                              <p:par>
                                <p:cTn id="196" presetID="21" presetClass="entr" presetSubtype="8" fill="hold" nodeType="withEffect">
                                  <p:stCondLst>
                                    <p:cond delay="0"/>
                                  </p:stCondLst>
                                  <p:childTnLst>
                                    <p:set>
                                      <p:cBhvr>
                                        <p:cTn id="197" dur="1" fill="hold">
                                          <p:stCondLst>
                                            <p:cond delay="0"/>
                                          </p:stCondLst>
                                        </p:cTn>
                                        <p:tgtEl>
                                          <p:spTgt spid="28"/>
                                        </p:tgtEl>
                                        <p:attrNameLst>
                                          <p:attrName>style.visibility</p:attrName>
                                        </p:attrNameLst>
                                      </p:cBhvr>
                                      <p:to>
                                        <p:strVal val="visible"/>
                                      </p:to>
                                    </p:set>
                                    <p:animEffect transition="in" filter="wheel(8)">
                                      <p:cBhvr>
                                        <p:cTn id="198" dur="3000"/>
                                        <p:tgtEl>
                                          <p:spTgt spid="28"/>
                                        </p:tgtEl>
                                      </p:cBhvr>
                                    </p:animEffect>
                                  </p:childTnLst>
                                </p:cTn>
                              </p:par>
                              <p:par>
                                <p:cTn id="199" presetID="21" presetClass="entr" presetSubtype="8" fill="hold" nodeType="withEffect">
                                  <p:stCondLst>
                                    <p:cond delay="0"/>
                                  </p:stCondLst>
                                  <p:childTnLst>
                                    <p:set>
                                      <p:cBhvr>
                                        <p:cTn id="200" dur="1" fill="hold">
                                          <p:stCondLst>
                                            <p:cond delay="0"/>
                                          </p:stCondLst>
                                        </p:cTn>
                                        <p:tgtEl>
                                          <p:spTgt spid="29"/>
                                        </p:tgtEl>
                                        <p:attrNameLst>
                                          <p:attrName>style.visibility</p:attrName>
                                        </p:attrNameLst>
                                      </p:cBhvr>
                                      <p:to>
                                        <p:strVal val="visible"/>
                                      </p:to>
                                    </p:set>
                                    <p:animEffect transition="in" filter="wheel(8)">
                                      <p:cBhvr>
                                        <p:cTn id="201" dur="3000"/>
                                        <p:tgtEl>
                                          <p:spTgt spid="29"/>
                                        </p:tgtEl>
                                      </p:cBhvr>
                                    </p:animEffect>
                                  </p:childTnLst>
                                </p:cTn>
                              </p:par>
                              <p:par>
                                <p:cTn id="202" presetID="21" presetClass="entr" presetSubtype="8" fill="hold" nodeType="withEffect">
                                  <p:stCondLst>
                                    <p:cond delay="0"/>
                                  </p:stCondLst>
                                  <p:childTnLst>
                                    <p:set>
                                      <p:cBhvr>
                                        <p:cTn id="203" dur="1" fill="hold">
                                          <p:stCondLst>
                                            <p:cond delay="0"/>
                                          </p:stCondLst>
                                        </p:cTn>
                                        <p:tgtEl>
                                          <p:spTgt spid="30"/>
                                        </p:tgtEl>
                                        <p:attrNameLst>
                                          <p:attrName>style.visibility</p:attrName>
                                        </p:attrNameLst>
                                      </p:cBhvr>
                                      <p:to>
                                        <p:strVal val="visible"/>
                                      </p:to>
                                    </p:set>
                                    <p:animEffect transition="in" filter="wheel(8)">
                                      <p:cBhvr>
                                        <p:cTn id="204" dur="3000"/>
                                        <p:tgtEl>
                                          <p:spTgt spid="30"/>
                                        </p:tgtEl>
                                      </p:cBhvr>
                                    </p:animEffect>
                                  </p:childTnLst>
                                </p:cTn>
                              </p:par>
                              <p:par>
                                <p:cTn id="205" presetID="21" presetClass="entr" presetSubtype="8" fill="hold" nodeType="withEffect">
                                  <p:stCondLst>
                                    <p:cond delay="0"/>
                                  </p:stCondLst>
                                  <p:childTnLst>
                                    <p:set>
                                      <p:cBhvr>
                                        <p:cTn id="206" dur="1" fill="hold">
                                          <p:stCondLst>
                                            <p:cond delay="0"/>
                                          </p:stCondLst>
                                        </p:cTn>
                                        <p:tgtEl>
                                          <p:spTgt spid="5"/>
                                        </p:tgtEl>
                                        <p:attrNameLst>
                                          <p:attrName>style.visibility</p:attrName>
                                        </p:attrNameLst>
                                      </p:cBhvr>
                                      <p:to>
                                        <p:strVal val="visible"/>
                                      </p:to>
                                    </p:set>
                                    <p:animEffect transition="in" filter="wheel(8)">
                                      <p:cBhvr>
                                        <p:cTn id="207" dur="3000"/>
                                        <p:tgtEl>
                                          <p:spTgt spid="5"/>
                                        </p:tgtEl>
                                      </p:cBhvr>
                                    </p:animEffect>
                                  </p:childTnLst>
                                </p:cTn>
                              </p:par>
                              <p:par>
                                <p:cTn id="208" presetID="21" presetClass="entr" presetSubtype="8" fill="hold" nodeType="withEffect">
                                  <p:stCondLst>
                                    <p:cond delay="0"/>
                                  </p:stCondLst>
                                  <p:childTnLst>
                                    <p:set>
                                      <p:cBhvr>
                                        <p:cTn id="209" dur="1" fill="hold">
                                          <p:stCondLst>
                                            <p:cond delay="0"/>
                                          </p:stCondLst>
                                        </p:cTn>
                                        <p:tgtEl>
                                          <p:spTgt spid="6"/>
                                        </p:tgtEl>
                                        <p:attrNameLst>
                                          <p:attrName>style.visibility</p:attrName>
                                        </p:attrNameLst>
                                      </p:cBhvr>
                                      <p:to>
                                        <p:strVal val="visible"/>
                                      </p:to>
                                    </p:set>
                                    <p:animEffect transition="in" filter="wheel(8)">
                                      <p:cBhvr>
                                        <p:cTn id="210" dur="3000"/>
                                        <p:tgtEl>
                                          <p:spTgt spid="6"/>
                                        </p:tgtEl>
                                      </p:cBhvr>
                                    </p:animEffect>
                                  </p:childTnLst>
                                </p:cTn>
                              </p:par>
                              <p:par>
                                <p:cTn id="211" presetID="21" presetClass="entr" presetSubtype="8" fill="hold" nodeType="withEffect">
                                  <p:stCondLst>
                                    <p:cond delay="0"/>
                                  </p:stCondLst>
                                  <p:childTnLst>
                                    <p:set>
                                      <p:cBhvr>
                                        <p:cTn id="212" dur="1" fill="hold">
                                          <p:stCondLst>
                                            <p:cond delay="0"/>
                                          </p:stCondLst>
                                        </p:cTn>
                                        <p:tgtEl>
                                          <p:spTgt spid="15"/>
                                        </p:tgtEl>
                                        <p:attrNameLst>
                                          <p:attrName>style.visibility</p:attrName>
                                        </p:attrNameLst>
                                      </p:cBhvr>
                                      <p:to>
                                        <p:strVal val="visible"/>
                                      </p:to>
                                    </p:set>
                                    <p:animEffect transition="in" filter="wheel(8)">
                                      <p:cBhvr>
                                        <p:cTn id="213" dur="3000"/>
                                        <p:tgtEl>
                                          <p:spTgt spid="15"/>
                                        </p:tgtEl>
                                      </p:cBhvr>
                                    </p:animEffect>
                                  </p:childTnLst>
                                </p:cTn>
                              </p:par>
                              <p:par>
                                <p:cTn id="214" presetID="21" presetClass="entr" presetSubtype="8" fill="hold" nodeType="withEffect">
                                  <p:stCondLst>
                                    <p:cond delay="0"/>
                                  </p:stCondLst>
                                  <p:childTnLst>
                                    <p:set>
                                      <p:cBhvr>
                                        <p:cTn id="215" dur="1" fill="hold">
                                          <p:stCondLst>
                                            <p:cond delay="0"/>
                                          </p:stCondLst>
                                        </p:cTn>
                                        <p:tgtEl>
                                          <p:spTgt spid="16"/>
                                        </p:tgtEl>
                                        <p:attrNameLst>
                                          <p:attrName>style.visibility</p:attrName>
                                        </p:attrNameLst>
                                      </p:cBhvr>
                                      <p:to>
                                        <p:strVal val="visible"/>
                                      </p:to>
                                    </p:set>
                                    <p:animEffect transition="in" filter="wheel(8)">
                                      <p:cBhvr>
                                        <p:cTn id="216" dur="3000"/>
                                        <p:tgtEl>
                                          <p:spTgt spid="16"/>
                                        </p:tgtEl>
                                      </p:cBhvr>
                                    </p:animEffect>
                                  </p:childTnLst>
                                </p:cTn>
                              </p:par>
                              <p:par>
                                <p:cTn id="217" presetID="21" presetClass="entr" presetSubtype="8" fill="hold" nodeType="withEffect">
                                  <p:stCondLst>
                                    <p:cond delay="0"/>
                                  </p:stCondLst>
                                  <p:childTnLst>
                                    <p:set>
                                      <p:cBhvr>
                                        <p:cTn id="218" dur="1" fill="hold">
                                          <p:stCondLst>
                                            <p:cond delay="0"/>
                                          </p:stCondLst>
                                        </p:cTn>
                                        <p:tgtEl>
                                          <p:spTgt spid="17"/>
                                        </p:tgtEl>
                                        <p:attrNameLst>
                                          <p:attrName>style.visibility</p:attrName>
                                        </p:attrNameLst>
                                      </p:cBhvr>
                                      <p:to>
                                        <p:strVal val="visible"/>
                                      </p:to>
                                    </p:set>
                                    <p:animEffect transition="in" filter="wheel(8)">
                                      <p:cBhvr>
                                        <p:cTn id="219" dur="3000"/>
                                        <p:tgtEl>
                                          <p:spTgt spid="17"/>
                                        </p:tgtEl>
                                      </p:cBhvr>
                                    </p:animEffect>
                                  </p:childTnLst>
                                </p:cTn>
                              </p:par>
                              <p:par>
                                <p:cTn id="220" presetID="21" presetClass="entr" presetSubtype="8" fill="hold" nodeType="withEffect">
                                  <p:stCondLst>
                                    <p:cond delay="0"/>
                                  </p:stCondLst>
                                  <p:childTnLst>
                                    <p:set>
                                      <p:cBhvr>
                                        <p:cTn id="221" dur="1" fill="hold">
                                          <p:stCondLst>
                                            <p:cond delay="0"/>
                                          </p:stCondLst>
                                        </p:cTn>
                                        <p:tgtEl>
                                          <p:spTgt spid="18"/>
                                        </p:tgtEl>
                                        <p:attrNameLst>
                                          <p:attrName>style.visibility</p:attrName>
                                        </p:attrNameLst>
                                      </p:cBhvr>
                                      <p:to>
                                        <p:strVal val="visible"/>
                                      </p:to>
                                    </p:set>
                                    <p:animEffect transition="in" filter="wheel(8)">
                                      <p:cBhvr>
                                        <p:cTn id="222" dur="3000"/>
                                        <p:tgtEl>
                                          <p:spTgt spid="18"/>
                                        </p:tgtEl>
                                      </p:cBhvr>
                                    </p:animEffect>
                                  </p:childTnLst>
                                </p:cTn>
                              </p:par>
                              <p:par>
                                <p:cTn id="223" presetID="21" presetClass="entr" presetSubtype="8" fill="hold" nodeType="withEffect">
                                  <p:stCondLst>
                                    <p:cond delay="0"/>
                                  </p:stCondLst>
                                  <p:childTnLst>
                                    <p:set>
                                      <p:cBhvr>
                                        <p:cTn id="224" dur="1" fill="hold">
                                          <p:stCondLst>
                                            <p:cond delay="0"/>
                                          </p:stCondLst>
                                        </p:cTn>
                                        <p:tgtEl>
                                          <p:spTgt spid="19"/>
                                        </p:tgtEl>
                                        <p:attrNameLst>
                                          <p:attrName>style.visibility</p:attrName>
                                        </p:attrNameLst>
                                      </p:cBhvr>
                                      <p:to>
                                        <p:strVal val="visible"/>
                                      </p:to>
                                    </p:set>
                                    <p:animEffect transition="in" filter="wheel(8)">
                                      <p:cBhvr>
                                        <p:cTn id="225" dur="3000"/>
                                        <p:tgtEl>
                                          <p:spTgt spid="19"/>
                                        </p:tgtEl>
                                      </p:cBhvr>
                                    </p:animEffect>
                                  </p:childTnLst>
                                </p:cTn>
                              </p:par>
                              <p:par>
                                <p:cTn id="226" presetID="21" presetClass="entr" presetSubtype="8" fill="hold" nodeType="withEffect">
                                  <p:stCondLst>
                                    <p:cond delay="0"/>
                                  </p:stCondLst>
                                  <p:childTnLst>
                                    <p:set>
                                      <p:cBhvr>
                                        <p:cTn id="227" dur="1" fill="hold">
                                          <p:stCondLst>
                                            <p:cond delay="0"/>
                                          </p:stCondLst>
                                        </p:cTn>
                                        <p:tgtEl>
                                          <p:spTgt spid="20"/>
                                        </p:tgtEl>
                                        <p:attrNameLst>
                                          <p:attrName>style.visibility</p:attrName>
                                        </p:attrNameLst>
                                      </p:cBhvr>
                                      <p:to>
                                        <p:strVal val="visible"/>
                                      </p:to>
                                    </p:set>
                                    <p:animEffect transition="in" filter="wheel(8)">
                                      <p:cBhvr>
                                        <p:cTn id="228" dur="3000"/>
                                        <p:tgtEl>
                                          <p:spTgt spid="20"/>
                                        </p:tgtEl>
                                      </p:cBhvr>
                                    </p:animEffect>
                                  </p:childTnLst>
                                </p:cTn>
                              </p:par>
                              <p:par>
                                <p:cTn id="229" presetID="21" presetClass="entr" presetSubtype="8" fill="hold" nodeType="withEffect">
                                  <p:stCondLst>
                                    <p:cond delay="0"/>
                                  </p:stCondLst>
                                  <p:childTnLst>
                                    <p:set>
                                      <p:cBhvr>
                                        <p:cTn id="230" dur="1" fill="hold">
                                          <p:stCondLst>
                                            <p:cond delay="0"/>
                                          </p:stCondLst>
                                        </p:cTn>
                                        <p:tgtEl>
                                          <p:spTgt spid="21"/>
                                        </p:tgtEl>
                                        <p:attrNameLst>
                                          <p:attrName>style.visibility</p:attrName>
                                        </p:attrNameLst>
                                      </p:cBhvr>
                                      <p:to>
                                        <p:strVal val="visible"/>
                                      </p:to>
                                    </p:set>
                                    <p:animEffect transition="in" filter="wheel(8)">
                                      <p:cBhvr>
                                        <p:cTn id="231" dur="3000"/>
                                        <p:tgtEl>
                                          <p:spTgt spid="21"/>
                                        </p:tgtEl>
                                      </p:cBhvr>
                                    </p:animEffect>
                                  </p:childTnLst>
                                </p:cTn>
                              </p:par>
                              <p:par>
                                <p:cTn id="232" presetID="21" presetClass="entr" presetSubtype="8" fill="hold" nodeType="withEffect">
                                  <p:stCondLst>
                                    <p:cond delay="0"/>
                                  </p:stCondLst>
                                  <p:childTnLst>
                                    <p:set>
                                      <p:cBhvr>
                                        <p:cTn id="233" dur="1" fill="hold">
                                          <p:stCondLst>
                                            <p:cond delay="0"/>
                                          </p:stCondLst>
                                        </p:cTn>
                                        <p:tgtEl>
                                          <p:spTgt spid="31"/>
                                        </p:tgtEl>
                                        <p:attrNameLst>
                                          <p:attrName>style.visibility</p:attrName>
                                        </p:attrNameLst>
                                      </p:cBhvr>
                                      <p:to>
                                        <p:strVal val="visible"/>
                                      </p:to>
                                    </p:set>
                                    <p:animEffect transition="in" filter="wheel(8)">
                                      <p:cBhvr>
                                        <p:cTn id="234" dur="3000"/>
                                        <p:tgtEl>
                                          <p:spTgt spid="31"/>
                                        </p:tgtEl>
                                      </p:cBhvr>
                                    </p:animEffect>
                                  </p:childTnLst>
                                </p:cTn>
                              </p:par>
                              <p:par>
                                <p:cTn id="235" presetID="21" presetClass="entr" presetSubtype="8" fill="hold" nodeType="withEffect">
                                  <p:stCondLst>
                                    <p:cond delay="0"/>
                                  </p:stCondLst>
                                  <p:childTnLst>
                                    <p:set>
                                      <p:cBhvr>
                                        <p:cTn id="236" dur="1" fill="hold">
                                          <p:stCondLst>
                                            <p:cond delay="0"/>
                                          </p:stCondLst>
                                        </p:cTn>
                                        <p:tgtEl>
                                          <p:spTgt spid="32"/>
                                        </p:tgtEl>
                                        <p:attrNameLst>
                                          <p:attrName>style.visibility</p:attrName>
                                        </p:attrNameLst>
                                      </p:cBhvr>
                                      <p:to>
                                        <p:strVal val="visible"/>
                                      </p:to>
                                    </p:set>
                                    <p:animEffect transition="in" filter="wheel(8)">
                                      <p:cBhvr>
                                        <p:cTn id="237" dur="3000"/>
                                        <p:tgtEl>
                                          <p:spTgt spid="32"/>
                                        </p:tgtEl>
                                      </p:cBhvr>
                                    </p:animEffect>
                                  </p:childTnLst>
                                </p:cTn>
                              </p:par>
                              <p:par>
                                <p:cTn id="238" presetID="21" presetClass="entr" presetSubtype="8" fill="hold" nodeType="withEffect">
                                  <p:stCondLst>
                                    <p:cond delay="0"/>
                                  </p:stCondLst>
                                  <p:childTnLst>
                                    <p:set>
                                      <p:cBhvr>
                                        <p:cTn id="239" dur="1" fill="hold">
                                          <p:stCondLst>
                                            <p:cond delay="0"/>
                                          </p:stCondLst>
                                        </p:cTn>
                                        <p:tgtEl>
                                          <p:spTgt spid="33"/>
                                        </p:tgtEl>
                                        <p:attrNameLst>
                                          <p:attrName>style.visibility</p:attrName>
                                        </p:attrNameLst>
                                      </p:cBhvr>
                                      <p:to>
                                        <p:strVal val="visible"/>
                                      </p:to>
                                    </p:set>
                                    <p:animEffect transition="in" filter="wheel(8)">
                                      <p:cBhvr>
                                        <p:cTn id="240" dur="3000"/>
                                        <p:tgtEl>
                                          <p:spTgt spid="33"/>
                                        </p:tgtEl>
                                      </p:cBhvr>
                                    </p:animEffect>
                                  </p:childTnLst>
                                </p:cTn>
                              </p:par>
                              <p:par>
                                <p:cTn id="241" presetID="21" presetClass="entr" presetSubtype="8" fill="hold" nodeType="withEffect">
                                  <p:stCondLst>
                                    <p:cond delay="0"/>
                                  </p:stCondLst>
                                  <p:childTnLst>
                                    <p:set>
                                      <p:cBhvr>
                                        <p:cTn id="242" dur="1" fill="hold">
                                          <p:stCondLst>
                                            <p:cond delay="0"/>
                                          </p:stCondLst>
                                        </p:cTn>
                                        <p:tgtEl>
                                          <p:spTgt spid="34"/>
                                        </p:tgtEl>
                                        <p:attrNameLst>
                                          <p:attrName>style.visibility</p:attrName>
                                        </p:attrNameLst>
                                      </p:cBhvr>
                                      <p:to>
                                        <p:strVal val="visible"/>
                                      </p:to>
                                    </p:set>
                                    <p:animEffect transition="in" filter="wheel(8)">
                                      <p:cBhvr>
                                        <p:cTn id="243" dur="3000"/>
                                        <p:tgtEl>
                                          <p:spTgt spid="34"/>
                                        </p:tgtEl>
                                      </p:cBhvr>
                                    </p:animEffect>
                                  </p:childTnLst>
                                </p:cTn>
                              </p:par>
                              <p:par>
                                <p:cTn id="244" presetID="21" presetClass="entr" presetSubtype="8" fill="hold" nodeType="withEffect">
                                  <p:stCondLst>
                                    <p:cond delay="0"/>
                                  </p:stCondLst>
                                  <p:childTnLst>
                                    <p:set>
                                      <p:cBhvr>
                                        <p:cTn id="245" dur="1" fill="hold">
                                          <p:stCondLst>
                                            <p:cond delay="0"/>
                                          </p:stCondLst>
                                        </p:cTn>
                                        <p:tgtEl>
                                          <p:spTgt spid="35"/>
                                        </p:tgtEl>
                                        <p:attrNameLst>
                                          <p:attrName>style.visibility</p:attrName>
                                        </p:attrNameLst>
                                      </p:cBhvr>
                                      <p:to>
                                        <p:strVal val="visible"/>
                                      </p:to>
                                    </p:set>
                                    <p:animEffect transition="in" filter="wheel(8)">
                                      <p:cBhvr>
                                        <p:cTn id="246" dur="3000"/>
                                        <p:tgtEl>
                                          <p:spTgt spid="35"/>
                                        </p:tgtEl>
                                      </p:cBhvr>
                                    </p:animEffect>
                                  </p:childTnLst>
                                </p:cTn>
                              </p:par>
                              <p:par>
                                <p:cTn id="247" presetID="21" presetClass="entr" presetSubtype="8" fill="hold" nodeType="withEffect">
                                  <p:stCondLst>
                                    <p:cond delay="0"/>
                                  </p:stCondLst>
                                  <p:childTnLst>
                                    <p:set>
                                      <p:cBhvr>
                                        <p:cTn id="248" dur="1" fill="hold">
                                          <p:stCondLst>
                                            <p:cond delay="0"/>
                                          </p:stCondLst>
                                        </p:cTn>
                                        <p:tgtEl>
                                          <p:spTgt spid="36"/>
                                        </p:tgtEl>
                                        <p:attrNameLst>
                                          <p:attrName>style.visibility</p:attrName>
                                        </p:attrNameLst>
                                      </p:cBhvr>
                                      <p:to>
                                        <p:strVal val="visible"/>
                                      </p:to>
                                    </p:set>
                                    <p:animEffect transition="in" filter="wheel(8)">
                                      <p:cBhvr>
                                        <p:cTn id="249" dur="3000"/>
                                        <p:tgtEl>
                                          <p:spTgt spid="36"/>
                                        </p:tgtEl>
                                      </p:cBhvr>
                                    </p:animEffect>
                                  </p:childTnLst>
                                </p:cTn>
                              </p:par>
                              <p:par>
                                <p:cTn id="250" presetID="21" presetClass="entr" presetSubtype="8" fill="hold" nodeType="withEffect">
                                  <p:stCondLst>
                                    <p:cond delay="0"/>
                                  </p:stCondLst>
                                  <p:childTnLst>
                                    <p:set>
                                      <p:cBhvr>
                                        <p:cTn id="251" dur="1" fill="hold">
                                          <p:stCondLst>
                                            <p:cond delay="0"/>
                                          </p:stCondLst>
                                        </p:cTn>
                                        <p:tgtEl>
                                          <p:spTgt spid="37"/>
                                        </p:tgtEl>
                                        <p:attrNameLst>
                                          <p:attrName>style.visibility</p:attrName>
                                        </p:attrNameLst>
                                      </p:cBhvr>
                                      <p:to>
                                        <p:strVal val="visible"/>
                                      </p:to>
                                    </p:set>
                                    <p:animEffect transition="in" filter="wheel(8)">
                                      <p:cBhvr>
                                        <p:cTn id="252" dur="3000"/>
                                        <p:tgtEl>
                                          <p:spTgt spid="37"/>
                                        </p:tgtEl>
                                      </p:cBhvr>
                                    </p:animEffect>
                                  </p:childTnLst>
                                </p:cTn>
                              </p:par>
                              <p:par>
                                <p:cTn id="253" presetID="21" presetClass="entr" presetSubtype="8" fill="hold" nodeType="withEffect">
                                  <p:stCondLst>
                                    <p:cond delay="0"/>
                                  </p:stCondLst>
                                  <p:childTnLst>
                                    <p:set>
                                      <p:cBhvr>
                                        <p:cTn id="254" dur="1" fill="hold">
                                          <p:stCondLst>
                                            <p:cond delay="0"/>
                                          </p:stCondLst>
                                        </p:cTn>
                                        <p:tgtEl>
                                          <p:spTgt spid="38"/>
                                        </p:tgtEl>
                                        <p:attrNameLst>
                                          <p:attrName>style.visibility</p:attrName>
                                        </p:attrNameLst>
                                      </p:cBhvr>
                                      <p:to>
                                        <p:strVal val="visible"/>
                                      </p:to>
                                    </p:set>
                                    <p:animEffect transition="in" filter="wheel(8)">
                                      <p:cBhvr>
                                        <p:cTn id="255" dur="3000"/>
                                        <p:tgtEl>
                                          <p:spTgt spid="38"/>
                                        </p:tgtEl>
                                      </p:cBhvr>
                                    </p:animEffect>
                                  </p:childTnLst>
                                </p:cTn>
                              </p:par>
                              <p:par>
                                <p:cTn id="256" presetID="21" presetClass="entr" presetSubtype="8" fill="hold" nodeType="withEffect">
                                  <p:stCondLst>
                                    <p:cond delay="0"/>
                                  </p:stCondLst>
                                  <p:childTnLst>
                                    <p:set>
                                      <p:cBhvr>
                                        <p:cTn id="257" dur="1" fill="hold">
                                          <p:stCondLst>
                                            <p:cond delay="0"/>
                                          </p:stCondLst>
                                        </p:cTn>
                                        <p:tgtEl>
                                          <p:spTgt spid="39"/>
                                        </p:tgtEl>
                                        <p:attrNameLst>
                                          <p:attrName>style.visibility</p:attrName>
                                        </p:attrNameLst>
                                      </p:cBhvr>
                                      <p:to>
                                        <p:strVal val="visible"/>
                                      </p:to>
                                    </p:set>
                                    <p:animEffect transition="in" filter="wheel(8)">
                                      <p:cBhvr>
                                        <p:cTn id="258" dur="3000"/>
                                        <p:tgtEl>
                                          <p:spTgt spid="39"/>
                                        </p:tgtEl>
                                      </p:cBhvr>
                                    </p:animEffect>
                                  </p:childTnLst>
                                </p:cTn>
                              </p:par>
                            </p:childTnLst>
                          </p:cTn>
                        </p:par>
                        <p:par>
                          <p:cTn id="259" fill="hold">
                            <p:stCondLst>
                              <p:cond delay="3000"/>
                            </p:stCondLst>
                            <p:childTnLst>
                              <p:par>
                                <p:cTn id="260" presetID="2" presetClass="exit" presetSubtype="3" fill="hold" nodeType="afterEffect">
                                  <p:stCondLst>
                                    <p:cond delay="0"/>
                                  </p:stCondLst>
                                  <p:childTnLst>
                                    <p:anim calcmode="lin" valueType="num">
                                      <p:cBhvr additive="base">
                                        <p:cTn id="261" dur="3000"/>
                                        <p:tgtEl>
                                          <p:spTgt spid="4"/>
                                        </p:tgtEl>
                                        <p:attrNameLst>
                                          <p:attrName>ppt_x</p:attrName>
                                        </p:attrNameLst>
                                      </p:cBhvr>
                                      <p:tavLst>
                                        <p:tav tm="0">
                                          <p:val>
                                            <p:strVal val="ppt_x"/>
                                          </p:val>
                                        </p:tav>
                                        <p:tav tm="100000">
                                          <p:val>
                                            <p:strVal val="1+ppt_w/2"/>
                                          </p:val>
                                        </p:tav>
                                      </p:tavLst>
                                    </p:anim>
                                    <p:anim calcmode="lin" valueType="num">
                                      <p:cBhvr additive="base">
                                        <p:cTn id="262" dur="3000"/>
                                        <p:tgtEl>
                                          <p:spTgt spid="4"/>
                                        </p:tgtEl>
                                        <p:attrNameLst>
                                          <p:attrName>ppt_y</p:attrName>
                                        </p:attrNameLst>
                                      </p:cBhvr>
                                      <p:tavLst>
                                        <p:tav tm="0">
                                          <p:val>
                                            <p:strVal val="ppt_y"/>
                                          </p:val>
                                        </p:tav>
                                        <p:tav tm="100000">
                                          <p:val>
                                            <p:strVal val="0-ppt_h/2"/>
                                          </p:val>
                                        </p:tav>
                                      </p:tavLst>
                                    </p:anim>
                                    <p:set>
                                      <p:cBhvr>
                                        <p:cTn id="263" dur="1" fill="hold">
                                          <p:stCondLst>
                                            <p:cond delay="2999"/>
                                          </p:stCondLst>
                                        </p:cTn>
                                        <p:tgtEl>
                                          <p:spTgt spid="4"/>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3000"/>
                                        <p:tgtEl>
                                          <p:spTgt spid="7"/>
                                        </p:tgtEl>
                                        <p:attrNameLst>
                                          <p:attrName>ppt_x</p:attrName>
                                        </p:attrNameLst>
                                      </p:cBhvr>
                                      <p:tavLst>
                                        <p:tav tm="0">
                                          <p:val>
                                            <p:strVal val="ppt_x"/>
                                          </p:val>
                                        </p:tav>
                                        <p:tav tm="100000">
                                          <p:val>
                                            <p:strVal val="1+ppt_w/2"/>
                                          </p:val>
                                        </p:tav>
                                      </p:tavLst>
                                    </p:anim>
                                    <p:anim calcmode="lin" valueType="num">
                                      <p:cBhvr additive="base">
                                        <p:cTn id="266" dur="3000"/>
                                        <p:tgtEl>
                                          <p:spTgt spid="7"/>
                                        </p:tgtEl>
                                        <p:attrNameLst>
                                          <p:attrName>ppt_y</p:attrName>
                                        </p:attrNameLst>
                                      </p:cBhvr>
                                      <p:tavLst>
                                        <p:tav tm="0">
                                          <p:val>
                                            <p:strVal val="ppt_y"/>
                                          </p:val>
                                        </p:tav>
                                        <p:tav tm="100000">
                                          <p:val>
                                            <p:strVal val="0-ppt_h/2"/>
                                          </p:val>
                                        </p:tav>
                                      </p:tavLst>
                                    </p:anim>
                                    <p:set>
                                      <p:cBhvr>
                                        <p:cTn id="267" dur="1" fill="hold">
                                          <p:stCondLst>
                                            <p:cond delay="2999"/>
                                          </p:stCondLst>
                                        </p:cTn>
                                        <p:tgtEl>
                                          <p:spTgt spid="7"/>
                                        </p:tgtEl>
                                        <p:attrNameLst>
                                          <p:attrName>style.visibility</p:attrName>
                                        </p:attrNameLst>
                                      </p:cBhvr>
                                      <p:to>
                                        <p:strVal val="hidden"/>
                                      </p:to>
                                    </p:set>
                                  </p:childTnLst>
                                </p:cTn>
                              </p:par>
                              <p:par>
                                <p:cTn id="268" presetID="2" presetClass="exit" presetSubtype="3" fill="hold" nodeType="withEffect">
                                  <p:stCondLst>
                                    <p:cond delay="0"/>
                                  </p:stCondLst>
                                  <p:childTnLst>
                                    <p:anim calcmode="lin" valueType="num">
                                      <p:cBhvr additive="base">
                                        <p:cTn id="269" dur="3000"/>
                                        <p:tgtEl>
                                          <p:spTgt spid="8"/>
                                        </p:tgtEl>
                                        <p:attrNameLst>
                                          <p:attrName>ppt_x</p:attrName>
                                        </p:attrNameLst>
                                      </p:cBhvr>
                                      <p:tavLst>
                                        <p:tav tm="0">
                                          <p:val>
                                            <p:strVal val="ppt_x"/>
                                          </p:val>
                                        </p:tav>
                                        <p:tav tm="100000">
                                          <p:val>
                                            <p:strVal val="1+ppt_w/2"/>
                                          </p:val>
                                        </p:tav>
                                      </p:tavLst>
                                    </p:anim>
                                    <p:anim calcmode="lin" valueType="num">
                                      <p:cBhvr additive="base">
                                        <p:cTn id="270" dur="3000"/>
                                        <p:tgtEl>
                                          <p:spTgt spid="8"/>
                                        </p:tgtEl>
                                        <p:attrNameLst>
                                          <p:attrName>ppt_y</p:attrName>
                                        </p:attrNameLst>
                                      </p:cBhvr>
                                      <p:tavLst>
                                        <p:tav tm="0">
                                          <p:val>
                                            <p:strVal val="ppt_y"/>
                                          </p:val>
                                        </p:tav>
                                        <p:tav tm="100000">
                                          <p:val>
                                            <p:strVal val="0-ppt_h/2"/>
                                          </p:val>
                                        </p:tav>
                                      </p:tavLst>
                                    </p:anim>
                                    <p:set>
                                      <p:cBhvr>
                                        <p:cTn id="271" dur="1" fill="hold">
                                          <p:stCondLst>
                                            <p:cond delay="2999"/>
                                          </p:stCondLst>
                                        </p:cTn>
                                        <p:tgtEl>
                                          <p:spTgt spid="8"/>
                                        </p:tgtEl>
                                        <p:attrNameLst>
                                          <p:attrName>style.visibility</p:attrName>
                                        </p:attrNameLst>
                                      </p:cBhvr>
                                      <p:to>
                                        <p:strVal val="hidden"/>
                                      </p:to>
                                    </p:set>
                                  </p:childTnLst>
                                </p:cTn>
                              </p:par>
                              <p:par>
                                <p:cTn id="272" presetID="2" presetClass="exit" presetSubtype="3" fill="hold" nodeType="withEffect">
                                  <p:stCondLst>
                                    <p:cond delay="0"/>
                                  </p:stCondLst>
                                  <p:childTnLst>
                                    <p:anim calcmode="lin" valueType="num">
                                      <p:cBhvr additive="base">
                                        <p:cTn id="273" dur="3000"/>
                                        <p:tgtEl>
                                          <p:spTgt spid="9"/>
                                        </p:tgtEl>
                                        <p:attrNameLst>
                                          <p:attrName>ppt_x</p:attrName>
                                        </p:attrNameLst>
                                      </p:cBhvr>
                                      <p:tavLst>
                                        <p:tav tm="0">
                                          <p:val>
                                            <p:strVal val="ppt_x"/>
                                          </p:val>
                                        </p:tav>
                                        <p:tav tm="100000">
                                          <p:val>
                                            <p:strVal val="1+ppt_w/2"/>
                                          </p:val>
                                        </p:tav>
                                      </p:tavLst>
                                    </p:anim>
                                    <p:anim calcmode="lin" valueType="num">
                                      <p:cBhvr additive="base">
                                        <p:cTn id="274" dur="3000"/>
                                        <p:tgtEl>
                                          <p:spTgt spid="9"/>
                                        </p:tgtEl>
                                        <p:attrNameLst>
                                          <p:attrName>ppt_y</p:attrName>
                                        </p:attrNameLst>
                                      </p:cBhvr>
                                      <p:tavLst>
                                        <p:tav tm="0">
                                          <p:val>
                                            <p:strVal val="ppt_y"/>
                                          </p:val>
                                        </p:tav>
                                        <p:tav tm="100000">
                                          <p:val>
                                            <p:strVal val="0-ppt_h/2"/>
                                          </p:val>
                                        </p:tav>
                                      </p:tavLst>
                                    </p:anim>
                                    <p:set>
                                      <p:cBhvr>
                                        <p:cTn id="275" dur="1" fill="hold">
                                          <p:stCondLst>
                                            <p:cond delay="2999"/>
                                          </p:stCondLst>
                                        </p:cTn>
                                        <p:tgtEl>
                                          <p:spTgt spid="9"/>
                                        </p:tgtEl>
                                        <p:attrNameLst>
                                          <p:attrName>style.visibility</p:attrName>
                                        </p:attrNameLst>
                                      </p:cBhvr>
                                      <p:to>
                                        <p:strVal val="hidden"/>
                                      </p:to>
                                    </p:set>
                                  </p:childTnLst>
                                </p:cTn>
                              </p:par>
                              <p:par>
                                <p:cTn id="276" presetID="2" presetClass="exit" presetSubtype="3" fill="hold" nodeType="withEffect">
                                  <p:stCondLst>
                                    <p:cond delay="0"/>
                                  </p:stCondLst>
                                  <p:childTnLst>
                                    <p:anim calcmode="lin" valueType="num">
                                      <p:cBhvr additive="base">
                                        <p:cTn id="277" dur="3000"/>
                                        <p:tgtEl>
                                          <p:spTgt spid="10"/>
                                        </p:tgtEl>
                                        <p:attrNameLst>
                                          <p:attrName>ppt_x</p:attrName>
                                        </p:attrNameLst>
                                      </p:cBhvr>
                                      <p:tavLst>
                                        <p:tav tm="0">
                                          <p:val>
                                            <p:strVal val="ppt_x"/>
                                          </p:val>
                                        </p:tav>
                                        <p:tav tm="100000">
                                          <p:val>
                                            <p:strVal val="1+ppt_w/2"/>
                                          </p:val>
                                        </p:tav>
                                      </p:tavLst>
                                    </p:anim>
                                    <p:anim calcmode="lin" valueType="num">
                                      <p:cBhvr additive="base">
                                        <p:cTn id="278" dur="3000"/>
                                        <p:tgtEl>
                                          <p:spTgt spid="10"/>
                                        </p:tgtEl>
                                        <p:attrNameLst>
                                          <p:attrName>ppt_y</p:attrName>
                                        </p:attrNameLst>
                                      </p:cBhvr>
                                      <p:tavLst>
                                        <p:tav tm="0">
                                          <p:val>
                                            <p:strVal val="ppt_y"/>
                                          </p:val>
                                        </p:tav>
                                        <p:tav tm="100000">
                                          <p:val>
                                            <p:strVal val="0-ppt_h/2"/>
                                          </p:val>
                                        </p:tav>
                                      </p:tavLst>
                                    </p:anim>
                                    <p:set>
                                      <p:cBhvr>
                                        <p:cTn id="279" dur="1" fill="hold">
                                          <p:stCondLst>
                                            <p:cond delay="2999"/>
                                          </p:stCondLst>
                                        </p:cTn>
                                        <p:tgtEl>
                                          <p:spTgt spid="10"/>
                                        </p:tgtEl>
                                        <p:attrNameLst>
                                          <p:attrName>style.visibility</p:attrName>
                                        </p:attrNameLst>
                                      </p:cBhvr>
                                      <p:to>
                                        <p:strVal val="hidden"/>
                                      </p:to>
                                    </p:set>
                                  </p:childTnLst>
                                </p:cTn>
                              </p:par>
                              <p:par>
                                <p:cTn id="280" presetID="2" presetClass="exit" presetSubtype="3" fill="hold" nodeType="withEffect">
                                  <p:stCondLst>
                                    <p:cond delay="0"/>
                                  </p:stCondLst>
                                  <p:childTnLst>
                                    <p:anim calcmode="lin" valueType="num">
                                      <p:cBhvr additive="base">
                                        <p:cTn id="281" dur="3000"/>
                                        <p:tgtEl>
                                          <p:spTgt spid="11"/>
                                        </p:tgtEl>
                                        <p:attrNameLst>
                                          <p:attrName>ppt_x</p:attrName>
                                        </p:attrNameLst>
                                      </p:cBhvr>
                                      <p:tavLst>
                                        <p:tav tm="0">
                                          <p:val>
                                            <p:strVal val="ppt_x"/>
                                          </p:val>
                                        </p:tav>
                                        <p:tav tm="100000">
                                          <p:val>
                                            <p:strVal val="1+ppt_w/2"/>
                                          </p:val>
                                        </p:tav>
                                      </p:tavLst>
                                    </p:anim>
                                    <p:anim calcmode="lin" valueType="num">
                                      <p:cBhvr additive="base">
                                        <p:cTn id="282" dur="3000"/>
                                        <p:tgtEl>
                                          <p:spTgt spid="11"/>
                                        </p:tgtEl>
                                        <p:attrNameLst>
                                          <p:attrName>ppt_y</p:attrName>
                                        </p:attrNameLst>
                                      </p:cBhvr>
                                      <p:tavLst>
                                        <p:tav tm="0">
                                          <p:val>
                                            <p:strVal val="ppt_y"/>
                                          </p:val>
                                        </p:tav>
                                        <p:tav tm="100000">
                                          <p:val>
                                            <p:strVal val="0-ppt_h/2"/>
                                          </p:val>
                                        </p:tav>
                                      </p:tavLst>
                                    </p:anim>
                                    <p:set>
                                      <p:cBhvr>
                                        <p:cTn id="283" dur="1" fill="hold">
                                          <p:stCondLst>
                                            <p:cond delay="2999"/>
                                          </p:stCondLst>
                                        </p:cTn>
                                        <p:tgtEl>
                                          <p:spTgt spid="11"/>
                                        </p:tgtEl>
                                        <p:attrNameLst>
                                          <p:attrName>style.visibility</p:attrName>
                                        </p:attrNameLst>
                                      </p:cBhvr>
                                      <p:to>
                                        <p:strVal val="hidden"/>
                                      </p:to>
                                    </p:set>
                                  </p:childTnLst>
                                </p:cTn>
                              </p:par>
                              <p:par>
                                <p:cTn id="284" presetID="2" presetClass="exit" presetSubtype="3" fill="hold" nodeType="withEffect">
                                  <p:stCondLst>
                                    <p:cond delay="0"/>
                                  </p:stCondLst>
                                  <p:childTnLst>
                                    <p:anim calcmode="lin" valueType="num">
                                      <p:cBhvr additive="base">
                                        <p:cTn id="285" dur="3000"/>
                                        <p:tgtEl>
                                          <p:spTgt spid="12"/>
                                        </p:tgtEl>
                                        <p:attrNameLst>
                                          <p:attrName>ppt_x</p:attrName>
                                        </p:attrNameLst>
                                      </p:cBhvr>
                                      <p:tavLst>
                                        <p:tav tm="0">
                                          <p:val>
                                            <p:strVal val="ppt_x"/>
                                          </p:val>
                                        </p:tav>
                                        <p:tav tm="100000">
                                          <p:val>
                                            <p:strVal val="1+ppt_w/2"/>
                                          </p:val>
                                        </p:tav>
                                      </p:tavLst>
                                    </p:anim>
                                    <p:anim calcmode="lin" valueType="num">
                                      <p:cBhvr additive="base">
                                        <p:cTn id="286" dur="3000"/>
                                        <p:tgtEl>
                                          <p:spTgt spid="12"/>
                                        </p:tgtEl>
                                        <p:attrNameLst>
                                          <p:attrName>ppt_y</p:attrName>
                                        </p:attrNameLst>
                                      </p:cBhvr>
                                      <p:tavLst>
                                        <p:tav tm="0">
                                          <p:val>
                                            <p:strVal val="ppt_y"/>
                                          </p:val>
                                        </p:tav>
                                        <p:tav tm="100000">
                                          <p:val>
                                            <p:strVal val="0-ppt_h/2"/>
                                          </p:val>
                                        </p:tav>
                                      </p:tavLst>
                                    </p:anim>
                                    <p:set>
                                      <p:cBhvr>
                                        <p:cTn id="287" dur="1" fill="hold">
                                          <p:stCondLst>
                                            <p:cond delay="2999"/>
                                          </p:stCondLst>
                                        </p:cTn>
                                        <p:tgtEl>
                                          <p:spTgt spid="12"/>
                                        </p:tgtEl>
                                        <p:attrNameLst>
                                          <p:attrName>style.visibility</p:attrName>
                                        </p:attrNameLst>
                                      </p:cBhvr>
                                      <p:to>
                                        <p:strVal val="hidden"/>
                                      </p:to>
                                    </p:set>
                                  </p:childTnLst>
                                </p:cTn>
                              </p:par>
                              <p:par>
                                <p:cTn id="288" presetID="2" presetClass="exit" presetSubtype="3" fill="hold" nodeType="withEffect">
                                  <p:stCondLst>
                                    <p:cond delay="0"/>
                                  </p:stCondLst>
                                  <p:childTnLst>
                                    <p:anim calcmode="lin" valueType="num">
                                      <p:cBhvr additive="base">
                                        <p:cTn id="289" dur="3000"/>
                                        <p:tgtEl>
                                          <p:spTgt spid="13"/>
                                        </p:tgtEl>
                                        <p:attrNameLst>
                                          <p:attrName>ppt_x</p:attrName>
                                        </p:attrNameLst>
                                      </p:cBhvr>
                                      <p:tavLst>
                                        <p:tav tm="0">
                                          <p:val>
                                            <p:strVal val="ppt_x"/>
                                          </p:val>
                                        </p:tav>
                                        <p:tav tm="100000">
                                          <p:val>
                                            <p:strVal val="1+ppt_w/2"/>
                                          </p:val>
                                        </p:tav>
                                      </p:tavLst>
                                    </p:anim>
                                    <p:anim calcmode="lin" valueType="num">
                                      <p:cBhvr additive="base">
                                        <p:cTn id="290" dur="3000"/>
                                        <p:tgtEl>
                                          <p:spTgt spid="13"/>
                                        </p:tgtEl>
                                        <p:attrNameLst>
                                          <p:attrName>ppt_y</p:attrName>
                                        </p:attrNameLst>
                                      </p:cBhvr>
                                      <p:tavLst>
                                        <p:tav tm="0">
                                          <p:val>
                                            <p:strVal val="ppt_y"/>
                                          </p:val>
                                        </p:tav>
                                        <p:tav tm="100000">
                                          <p:val>
                                            <p:strVal val="0-ppt_h/2"/>
                                          </p:val>
                                        </p:tav>
                                      </p:tavLst>
                                    </p:anim>
                                    <p:set>
                                      <p:cBhvr>
                                        <p:cTn id="291" dur="1" fill="hold">
                                          <p:stCondLst>
                                            <p:cond delay="2999"/>
                                          </p:stCondLst>
                                        </p:cTn>
                                        <p:tgtEl>
                                          <p:spTgt spid="13"/>
                                        </p:tgtEl>
                                        <p:attrNameLst>
                                          <p:attrName>style.visibility</p:attrName>
                                        </p:attrNameLst>
                                      </p:cBhvr>
                                      <p:to>
                                        <p:strVal val="hidden"/>
                                      </p:to>
                                    </p:set>
                                  </p:childTnLst>
                                </p:cTn>
                              </p:par>
                              <p:par>
                                <p:cTn id="292" presetID="2" presetClass="exit" presetSubtype="3" fill="hold" nodeType="withEffect">
                                  <p:stCondLst>
                                    <p:cond delay="0"/>
                                  </p:stCondLst>
                                  <p:childTnLst>
                                    <p:anim calcmode="lin" valueType="num">
                                      <p:cBhvr additive="base">
                                        <p:cTn id="293" dur="3000"/>
                                        <p:tgtEl>
                                          <p:spTgt spid="14"/>
                                        </p:tgtEl>
                                        <p:attrNameLst>
                                          <p:attrName>ppt_x</p:attrName>
                                        </p:attrNameLst>
                                      </p:cBhvr>
                                      <p:tavLst>
                                        <p:tav tm="0">
                                          <p:val>
                                            <p:strVal val="ppt_x"/>
                                          </p:val>
                                        </p:tav>
                                        <p:tav tm="100000">
                                          <p:val>
                                            <p:strVal val="1+ppt_w/2"/>
                                          </p:val>
                                        </p:tav>
                                      </p:tavLst>
                                    </p:anim>
                                    <p:anim calcmode="lin" valueType="num">
                                      <p:cBhvr additive="base">
                                        <p:cTn id="294" dur="3000"/>
                                        <p:tgtEl>
                                          <p:spTgt spid="14"/>
                                        </p:tgtEl>
                                        <p:attrNameLst>
                                          <p:attrName>ppt_y</p:attrName>
                                        </p:attrNameLst>
                                      </p:cBhvr>
                                      <p:tavLst>
                                        <p:tav tm="0">
                                          <p:val>
                                            <p:strVal val="ppt_y"/>
                                          </p:val>
                                        </p:tav>
                                        <p:tav tm="100000">
                                          <p:val>
                                            <p:strVal val="0-ppt_h/2"/>
                                          </p:val>
                                        </p:tav>
                                      </p:tavLst>
                                    </p:anim>
                                    <p:set>
                                      <p:cBhvr>
                                        <p:cTn id="295" dur="1" fill="hold">
                                          <p:stCondLst>
                                            <p:cond delay="2999"/>
                                          </p:stCondLst>
                                        </p:cTn>
                                        <p:tgtEl>
                                          <p:spTgt spid="14"/>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3000"/>
                                        <p:tgtEl>
                                          <p:spTgt spid="22"/>
                                        </p:tgtEl>
                                        <p:attrNameLst>
                                          <p:attrName>ppt_x</p:attrName>
                                        </p:attrNameLst>
                                      </p:cBhvr>
                                      <p:tavLst>
                                        <p:tav tm="0">
                                          <p:val>
                                            <p:strVal val="ppt_x"/>
                                          </p:val>
                                        </p:tav>
                                        <p:tav tm="100000">
                                          <p:val>
                                            <p:strVal val="1+ppt_w/2"/>
                                          </p:val>
                                        </p:tav>
                                      </p:tavLst>
                                    </p:anim>
                                    <p:anim calcmode="lin" valueType="num">
                                      <p:cBhvr additive="base">
                                        <p:cTn id="298" dur="3000"/>
                                        <p:tgtEl>
                                          <p:spTgt spid="22"/>
                                        </p:tgtEl>
                                        <p:attrNameLst>
                                          <p:attrName>ppt_y</p:attrName>
                                        </p:attrNameLst>
                                      </p:cBhvr>
                                      <p:tavLst>
                                        <p:tav tm="0">
                                          <p:val>
                                            <p:strVal val="ppt_y"/>
                                          </p:val>
                                        </p:tav>
                                        <p:tav tm="100000">
                                          <p:val>
                                            <p:strVal val="0-ppt_h/2"/>
                                          </p:val>
                                        </p:tav>
                                      </p:tavLst>
                                    </p:anim>
                                    <p:set>
                                      <p:cBhvr>
                                        <p:cTn id="299" dur="1" fill="hold">
                                          <p:stCondLst>
                                            <p:cond delay="2999"/>
                                          </p:stCondLst>
                                        </p:cTn>
                                        <p:tgtEl>
                                          <p:spTgt spid="22"/>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3000"/>
                                        <p:tgtEl>
                                          <p:spTgt spid="23"/>
                                        </p:tgtEl>
                                        <p:attrNameLst>
                                          <p:attrName>ppt_x</p:attrName>
                                        </p:attrNameLst>
                                      </p:cBhvr>
                                      <p:tavLst>
                                        <p:tav tm="0">
                                          <p:val>
                                            <p:strVal val="ppt_x"/>
                                          </p:val>
                                        </p:tav>
                                        <p:tav tm="100000">
                                          <p:val>
                                            <p:strVal val="1+ppt_w/2"/>
                                          </p:val>
                                        </p:tav>
                                      </p:tavLst>
                                    </p:anim>
                                    <p:anim calcmode="lin" valueType="num">
                                      <p:cBhvr additive="base">
                                        <p:cTn id="302" dur="3000"/>
                                        <p:tgtEl>
                                          <p:spTgt spid="23"/>
                                        </p:tgtEl>
                                        <p:attrNameLst>
                                          <p:attrName>ppt_y</p:attrName>
                                        </p:attrNameLst>
                                      </p:cBhvr>
                                      <p:tavLst>
                                        <p:tav tm="0">
                                          <p:val>
                                            <p:strVal val="ppt_y"/>
                                          </p:val>
                                        </p:tav>
                                        <p:tav tm="100000">
                                          <p:val>
                                            <p:strVal val="0-ppt_h/2"/>
                                          </p:val>
                                        </p:tav>
                                      </p:tavLst>
                                    </p:anim>
                                    <p:set>
                                      <p:cBhvr>
                                        <p:cTn id="303" dur="1" fill="hold">
                                          <p:stCondLst>
                                            <p:cond delay="2999"/>
                                          </p:stCondLst>
                                        </p:cTn>
                                        <p:tgtEl>
                                          <p:spTgt spid="23"/>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3000"/>
                                        <p:tgtEl>
                                          <p:spTgt spid="24"/>
                                        </p:tgtEl>
                                        <p:attrNameLst>
                                          <p:attrName>ppt_x</p:attrName>
                                        </p:attrNameLst>
                                      </p:cBhvr>
                                      <p:tavLst>
                                        <p:tav tm="0">
                                          <p:val>
                                            <p:strVal val="ppt_x"/>
                                          </p:val>
                                        </p:tav>
                                        <p:tav tm="100000">
                                          <p:val>
                                            <p:strVal val="1+ppt_w/2"/>
                                          </p:val>
                                        </p:tav>
                                      </p:tavLst>
                                    </p:anim>
                                    <p:anim calcmode="lin" valueType="num">
                                      <p:cBhvr additive="base">
                                        <p:cTn id="306" dur="3000"/>
                                        <p:tgtEl>
                                          <p:spTgt spid="24"/>
                                        </p:tgtEl>
                                        <p:attrNameLst>
                                          <p:attrName>ppt_y</p:attrName>
                                        </p:attrNameLst>
                                      </p:cBhvr>
                                      <p:tavLst>
                                        <p:tav tm="0">
                                          <p:val>
                                            <p:strVal val="ppt_y"/>
                                          </p:val>
                                        </p:tav>
                                        <p:tav tm="100000">
                                          <p:val>
                                            <p:strVal val="0-ppt_h/2"/>
                                          </p:val>
                                        </p:tav>
                                      </p:tavLst>
                                    </p:anim>
                                    <p:set>
                                      <p:cBhvr>
                                        <p:cTn id="307" dur="1" fill="hold">
                                          <p:stCondLst>
                                            <p:cond delay="2999"/>
                                          </p:stCondLst>
                                        </p:cTn>
                                        <p:tgtEl>
                                          <p:spTgt spid="24"/>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3000"/>
                                        <p:tgtEl>
                                          <p:spTgt spid="25"/>
                                        </p:tgtEl>
                                        <p:attrNameLst>
                                          <p:attrName>ppt_x</p:attrName>
                                        </p:attrNameLst>
                                      </p:cBhvr>
                                      <p:tavLst>
                                        <p:tav tm="0">
                                          <p:val>
                                            <p:strVal val="ppt_x"/>
                                          </p:val>
                                        </p:tav>
                                        <p:tav tm="100000">
                                          <p:val>
                                            <p:strVal val="1+ppt_w/2"/>
                                          </p:val>
                                        </p:tav>
                                      </p:tavLst>
                                    </p:anim>
                                    <p:anim calcmode="lin" valueType="num">
                                      <p:cBhvr additive="base">
                                        <p:cTn id="310" dur="3000"/>
                                        <p:tgtEl>
                                          <p:spTgt spid="25"/>
                                        </p:tgtEl>
                                        <p:attrNameLst>
                                          <p:attrName>ppt_y</p:attrName>
                                        </p:attrNameLst>
                                      </p:cBhvr>
                                      <p:tavLst>
                                        <p:tav tm="0">
                                          <p:val>
                                            <p:strVal val="ppt_y"/>
                                          </p:val>
                                        </p:tav>
                                        <p:tav tm="100000">
                                          <p:val>
                                            <p:strVal val="0-ppt_h/2"/>
                                          </p:val>
                                        </p:tav>
                                      </p:tavLst>
                                    </p:anim>
                                    <p:set>
                                      <p:cBhvr>
                                        <p:cTn id="311" dur="1" fill="hold">
                                          <p:stCondLst>
                                            <p:cond delay="2999"/>
                                          </p:stCondLst>
                                        </p:cTn>
                                        <p:tgtEl>
                                          <p:spTgt spid="25"/>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3000"/>
                                        <p:tgtEl>
                                          <p:spTgt spid="26"/>
                                        </p:tgtEl>
                                        <p:attrNameLst>
                                          <p:attrName>ppt_x</p:attrName>
                                        </p:attrNameLst>
                                      </p:cBhvr>
                                      <p:tavLst>
                                        <p:tav tm="0">
                                          <p:val>
                                            <p:strVal val="ppt_x"/>
                                          </p:val>
                                        </p:tav>
                                        <p:tav tm="100000">
                                          <p:val>
                                            <p:strVal val="1+ppt_w/2"/>
                                          </p:val>
                                        </p:tav>
                                      </p:tavLst>
                                    </p:anim>
                                    <p:anim calcmode="lin" valueType="num">
                                      <p:cBhvr additive="base">
                                        <p:cTn id="314" dur="3000"/>
                                        <p:tgtEl>
                                          <p:spTgt spid="26"/>
                                        </p:tgtEl>
                                        <p:attrNameLst>
                                          <p:attrName>ppt_y</p:attrName>
                                        </p:attrNameLst>
                                      </p:cBhvr>
                                      <p:tavLst>
                                        <p:tav tm="0">
                                          <p:val>
                                            <p:strVal val="ppt_y"/>
                                          </p:val>
                                        </p:tav>
                                        <p:tav tm="100000">
                                          <p:val>
                                            <p:strVal val="0-ppt_h/2"/>
                                          </p:val>
                                        </p:tav>
                                      </p:tavLst>
                                    </p:anim>
                                    <p:set>
                                      <p:cBhvr>
                                        <p:cTn id="315" dur="1" fill="hold">
                                          <p:stCondLst>
                                            <p:cond delay="2999"/>
                                          </p:stCondLst>
                                        </p:cTn>
                                        <p:tgtEl>
                                          <p:spTgt spid="26"/>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3000"/>
                                        <p:tgtEl>
                                          <p:spTgt spid="27"/>
                                        </p:tgtEl>
                                        <p:attrNameLst>
                                          <p:attrName>ppt_x</p:attrName>
                                        </p:attrNameLst>
                                      </p:cBhvr>
                                      <p:tavLst>
                                        <p:tav tm="0">
                                          <p:val>
                                            <p:strVal val="ppt_x"/>
                                          </p:val>
                                        </p:tav>
                                        <p:tav tm="100000">
                                          <p:val>
                                            <p:strVal val="1+ppt_w/2"/>
                                          </p:val>
                                        </p:tav>
                                      </p:tavLst>
                                    </p:anim>
                                    <p:anim calcmode="lin" valueType="num">
                                      <p:cBhvr additive="base">
                                        <p:cTn id="318" dur="3000"/>
                                        <p:tgtEl>
                                          <p:spTgt spid="27"/>
                                        </p:tgtEl>
                                        <p:attrNameLst>
                                          <p:attrName>ppt_y</p:attrName>
                                        </p:attrNameLst>
                                      </p:cBhvr>
                                      <p:tavLst>
                                        <p:tav tm="0">
                                          <p:val>
                                            <p:strVal val="ppt_y"/>
                                          </p:val>
                                        </p:tav>
                                        <p:tav tm="100000">
                                          <p:val>
                                            <p:strVal val="0-ppt_h/2"/>
                                          </p:val>
                                        </p:tav>
                                      </p:tavLst>
                                    </p:anim>
                                    <p:set>
                                      <p:cBhvr>
                                        <p:cTn id="319" dur="1" fill="hold">
                                          <p:stCondLst>
                                            <p:cond delay="2999"/>
                                          </p:stCondLst>
                                        </p:cTn>
                                        <p:tgtEl>
                                          <p:spTgt spid="27"/>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3000"/>
                                        <p:tgtEl>
                                          <p:spTgt spid="28"/>
                                        </p:tgtEl>
                                        <p:attrNameLst>
                                          <p:attrName>ppt_x</p:attrName>
                                        </p:attrNameLst>
                                      </p:cBhvr>
                                      <p:tavLst>
                                        <p:tav tm="0">
                                          <p:val>
                                            <p:strVal val="ppt_x"/>
                                          </p:val>
                                        </p:tav>
                                        <p:tav tm="100000">
                                          <p:val>
                                            <p:strVal val="1+ppt_w/2"/>
                                          </p:val>
                                        </p:tav>
                                      </p:tavLst>
                                    </p:anim>
                                    <p:anim calcmode="lin" valueType="num">
                                      <p:cBhvr additive="base">
                                        <p:cTn id="322" dur="3000"/>
                                        <p:tgtEl>
                                          <p:spTgt spid="28"/>
                                        </p:tgtEl>
                                        <p:attrNameLst>
                                          <p:attrName>ppt_y</p:attrName>
                                        </p:attrNameLst>
                                      </p:cBhvr>
                                      <p:tavLst>
                                        <p:tav tm="0">
                                          <p:val>
                                            <p:strVal val="ppt_y"/>
                                          </p:val>
                                        </p:tav>
                                        <p:tav tm="100000">
                                          <p:val>
                                            <p:strVal val="0-ppt_h/2"/>
                                          </p:val>
                                        </p:tav>
                                      </p:tavLst>
                                    </p:anim>
                                    <p:set>
                                      <p:cBhvr>
                                        <p:cTn id="323" dur="1" fill="hold">
                                          <p:stCondLst>
                                            <p:cond delay="2999"/>
                                          </p:stCondLst>
                                        </p:cTn>
                                        <p:tgtEl>
                                          <p:spTgt spid="28"/>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3000"/>
                                        <p:tgtEl>
                                          <p:spTgt spid="29"/>
                                        </p:tgtEl>
                                        <p:attrNameLst>
                                          <p:attrName>ppt_x</p:attrName>
                                        </p:attrNameLst>
                                      </p:cBhvr>
                                      <p:tavLst>
                                        <p:tav tm="0">
                                          <p:val>
                                            <p:strVal val="ppt_x"/>
                                          </p:val>
                                        </p:tav>
                                        <p:tav tm="100000">
                                          <p:val>
                                            <p:strVal val="1+ppt_w/2"/>
                                          </p:val>
                                        </p:tav>
                                      </p:tavLst>
                                    </p:anim>
                                    <p:anim calcmode="lin" valueType="num">
                                      <p:cBhvr additive="base">
                                        <p:cTn id="326" dur="3000"/>
                                        <p:tgtEl>
                                          <p:spTgt spid="29"/>
                                        </p:tgtEl>
                                        <p:attrNameLst>
                                          <p:attrName>ppt_y</p:attrName>
                                        </p:attrNameLst>
                                      </p:cBhvr>
                                      <p:tavLst>
                                        <p:tav tm="0">
                                          <p:val>
                                            <p:strVal val="ppt_y"/>
                                          </p:val>
                                        </p:tav>
                                        <p:tav tm="100000">
                                          <p:val>
                                            <p:strVal val="0-ppt_h/2"/>
                                          </p:val>
                                        </p:tav>
                                      </p:tavLst>
                                    </p:anim>
                                    <p:set>
                                      <p:cBhvr>
                                        <p:cTn id="327" dur="1" fill="hold">
                                          <p:stCondLst>
                                            <p:cond delay="2999"/>
                                          </p:stCondLst>
                                        </p:cTn>
                                        <p:tgtEl>
                                          <p:spTgt spid="29"/>
                                        </p:tgtEl>
                                        <p:attrNameLst>
                                          <p:attrName>style.visibility</p:attrName>
                                        </p:attrNameLst>
                                      </p:cBhvr>
                                      <p:to>
                                        <p:strVal val="hidden"/>
                                      </p:to>
                                    </p:set>
                                  </p:childTnLst>
                                </p:cTn>
                              </p:par>
                              <p:par>
                                <p:cTn id="328" presetID="2" presetClass="exit" presetSubtype="3" fill="hold" nodeType="withEffect">
                                  <p:stCondLst>
                                    <p:cond delay="0"/>
                                  </p:stCondLst>
                                  <p:childTnLst>
                                    <p:anim calcmode="lin" valueType="num">
                                      <p:cBhvr additive="base">
                                        <p:cTn id="329" dur="3000"/>
                                        <p:tgtEl>
                                          <p:spTgt spid="30"/>
                                        </p:tgtEl>
                                        <p:attrNameLst>
                                          <p:attrName>ppt_x</p:attrName>
                                        </p:attrNameLst>
                                      </p:cBhvr>
                                      <p:tavLst>
                                        <p:tav tm="0">
                                          <p:val>
                                            <p:strVal val="ppt_x"/>
                                          </p:val>
                                        </p:tav>
                                        <p:tav tm="100000">
                                          <p:val>
                                            <p:strVal val="1+ppt_w/2"/>
                                          </p:val>
                                        </p:tav>
                                      </p:tavLst>
                                    </p:anim>
                                    <p:anim calcmode="lin" valueType="num">
                                      <p:cBhvr additive="base">
                                        <p:cTn id="330" dur="3000"/>
                                        <p:tgtEl>
                                          <p:spTgt spid="30"/>
                                        </p:tgtEl>
                                        <p:attrNameLst>
                                          <p:attrName>ppt_y</p:attrName>
                                        </p:attrNameLst>
                                      </p:cBhvr>
                                      <p:tavLst>
                                        <p:tav tm="0">
                                          <p:val>
                                            <p:strVal val="ppt_y"/>
                                          </p:val>
                                        </p:tav>
                                        <p:tav tm="100000">
                                          <p:val>
                                            <p:strVal val="0-ppt_h/2"/>
                                          </p:val>
                                        </p:tav>
                                      </p:tavLst>
                                    </p:anim>
                                    <p:set>
                                      <p:cBhvr>
                                        <p:cTn id="331" dur="1" fill="hold">
                                          <p:stCondLst>
                                            <p:cond delay="2999"/>
                                          </p:stCondLst>
                                        </p:cTn>
                                        <p:tgtEl>
                                          <p:spTgt spid="30"/>
                                        </p:tgtEl>
                                        <p:attrNameLst>
                                          <p:attrName>style.visibility</p:attrName>
                                        </p:attrNameLst>
                                      </p:cBhvr>
                                      <p:to>
                                        <p:strVal val="hidden"/>
                                      </p:to>
                                    </p:set>
                                  </p:childTnLst>
                                </p:cTn>
                              </p:par>
                              <p:par>
                                <p:cTn id="332" presetID="2" presetClass="exit" presetSubtype="9" fill="hold" nodeType="withEffect">
                                  <p:stCondLst>
                                    <p:cond delay="0"/>
                                  </p:stCondLst>
                                  <p:childTnLst>
                                    <p:anim calcmode="lin" valueType="num">
                                      <p:cBhvr additive="base">
                                        <p:cTn id="333" dur="3000"/>
                                        <p:tgtEl>
                                          <p:spTgt spid="5"/>
                                        </p:tgtEl>
                                        <p:attrNameLst>
                                          <p:attrName>ppt_x</p:attrName>
                                        </p:attrNameLst>
                                      </p:cBhvr>
                                      <p:tavLst>
                                        <p:tav tm="0">
                                          <p:val>
                                            <p:strVal val="ppt_x"/>
                                          </p:val>
                                        </p:tav>
                                        <p:tav tm="100000">
                                          <p:val>
                                            <p:strVal val="0-ppt_w/2"/>
                                          </p:val>
                                        </p:tav>
                                      </p:tavLst>
                                    </p:anim>
                                    <p:anim calcmode="lin" valueType="num">
                                      <p:cBhvr additive="base">
                                        <p:cTn id="334" dur="3000"/>
                                        <p:tgtEl>
                                          <p:spTgt spid="5"/>
                                        </p:tgtEl>
                                        <p:attrNameLst>
                                          <p:attrName>ppt_y</p:attrName>
                                        </p:attrNameLst>
                                      </p:cBhvr>
                                      <p:tavLst>
                                        <p:tav tm="0">
                                          <p:val>
                                            <p:strVal val="ppt_y"/>
                                          </p:val>
                                        </p:tav>
                                        <p:tav tm="100000">
                                          <p:val>
                                            <p:strVal val="0-ppt_h/2"/>
                                          </p:val>
                                        </p:tav>
                                      </p:tavLst>
                                    </p:anim>
                                    <p:set>
                                      <p:cBhvr>
                                        <p:cTn id="335" dur="1" fill="hold">
                                          <p:stCondLst>
                                            <p:cond delay="2999"/>
                                          </p:stCondLst>
                                        </p:cTn>
                                        <p:tgtEl>
                                          <p:spTgt spid="5"/>
                                        </p:tgtEl>
                                        <p:attrNameLst>
                                          <p:attrName>style.visibility</p:attrName>
                                        </p:attrNameLst>
                                      </p:cBhvr>
                                      <p:to>
                                        <p:strVal val="hidden"/>
                                      </p:to>
                                    </p:set>
                                  </p:childTnLst>
                                </p:cTn>
                              </p:par>
                              <p:par>
                                <p:cTn id="336" presetID="2" presetClass="exit" presetSubtype="9" fill="hold" nodeType="withEffect">
                                  <p:stCondLst>
                                    <p:cond delay="0"/>
                                  </p:stCondLst>
                                  <p:childTnLst>
                                    <p:anim calcmode="lin" valueType="num">
                                      <p:cBhvr additive="base">
                                        <p:cTn id="337" dur="3000"/>
                                        <p:tgtEl>
                                          <p:spTgt spid="6"/>
                                        </p:tgtEl>
                                        <p:attrNameLst>
                                          <p:attrName>ppt_x</p:attrName>
                                        </p:attrNameLst>
                                      </p:cBhvr>
                                      <p:tavLst>
                                        <p:tav tm="0">
                                          <p:val>
                                            <p:strVal val="ppt_x"/>
                                          </p:val>
                                        </p:tav>
                                        <p:tav tm="100000">
                                          <p:val>
                                            <p:strVal val="0-ppt_w/2"/>
                                          </p:val>
                                        </p:tav>
                                      </p:tavLst>
                                    </p:anim>
                                    <p:anim calcmode="lin" valueType="num">
                                      <p:cBhvr additive="base">
                                        <p:cTn id="338" dur="3000"/>
                                        <p:tgtEl>
                                          <p:spTgt spid="6"/>
                                        </p:tgtEl>
                                        <p:attrNameLst>
                                          <p:attrName>ppt_y</p:attrName>
                                        </p:attrNameLst>
                                      </p:cBhvr>
                                      <p:tavLst>
                                        <p:tav tm="0">
                                          <p:val>
                                            <p:strVal val="ppt_y"/>
                                          </p:val>
                                        </p:tav>
                                        <p:tav tm="100000">
                                          <p:val>
                                            <p:strVal val="0-ppt_h/2"/>
                                          </p:val>
                                        </p:tav>
                                      </p:tavLst>
                                    </p:anim>
                                    <p:set>
                                      <p:cBhvr>
                                        <p:cTn id="339" dur="1" fill="hold">
                                          <p:stCondLst>
                                            <p:cond delay="2999"/>
                                          </p:stCondLst>
                                        </p:cTn>
                                        <p:tgtEl>
                                          <p:spTgt spid="6"/>
                                        </p:tgtEl>
                                        <p:attrNameLst>
                                          <p:attrName>style.visibility</p:attrName>
                                        </p:attrNameLst>
                                      </p:cBhvr>
                                      <p:to>
                                        <p:strVal val="hidden"/>
                                      </p:to>
                                    </p:set>
                                  </p:childTnLst>
                                </p:cTn>
                              </p:par>
                              <p:par>
                                <p:cTn id="340" presetID="2" presetClass="exit" presetSubtype="9" fill="hold" nodeType="withEffect">
                                  <p:stCondLst>
                                    <p:cond delay="0"/>
                                  </p:stCondLst>
                                  <p:childTnLst>
                                    <p:anim calcmode="lin" valueType="num">
                                      <p:cBhvr additive="base">
                                        <p:cTn id="341" dur="3000"/>
                                        <p:tgtEl>
                                          <p:spTgt spid="15"/>
                                        </p:tgtEl>
                                        <p:attrNameLst>
                                          <p:attrName>ppt_x</p:attrName>
                                        </p:attrNameLst>
                                      </p:cBhvr>
                                      <p:tavLst>
                                        <p:tav tm="0">
                                          <p:val>
                                            <p:strVal val="ppt_x"/>
                                          </p:val>
                                        </p:tav>
                                        <p:tav tm="100000">
                                          <p:val>
                                            <p:strVal val="0-ppt_w/2"/>
                                          </p:val>
                                        </p:tav>
                                      </p:tavLst>
                                    </p:anim>
                                    <p:anim calcmode="lin" valueType="num">
                                      <p:cBhvr additive="base">
                                        <p:cTn id="342" dur="3000"/>
                                        <p:tgtEl>
                                          <p:spTgt spid="15"/>
                                        </p:tgtEl>
                                        <p:attrNameLst>
                                          <p:attrName>ppt_y</p:attrName>
                                        </p:attrNameLst>
                                      </p:cBhvr>
                                      <p:tavLst>
                                        <p:tav tm="0">
                                          <p:val>
                                            <p:strVal val="ppt_y"/>
                                          </p:val>
                                        </p:tav>
                                        <p:tav tm="100000">
                                          <p:val>
                                            <p:strVal val="0-ppt_h/2"/>
                                          </p:val>
                                        </p:tav>
                                      </p:tavLst>
                                    </p:anim>
                                    <p:set>
                                      <p:cBhvr>
                                        <p:cTn id="343" dur="1" fill="hold">
                                          <p:stCondLst>
                                            <p:cond delay="2999"/>
                                          </p:stCondLst>
                                        </p:cTn>
                                        <p:tgtEl>
                                          <p:spTgt spid="15"/>
                                        </p:tgtEl>
                                        <p:attrNameLst>
                                          <p:attrName>style.visibility</p:attrName>
                                        </p:attrNameLst>
                                      </p:cBhvr>
                                      <p:to>
                                        <p:strVal val="hidden"/>
                                      </p:to>
                                    </p:set>
                                  </p:childTnLst>
                                </p:cTn>
                              </p:par>
                              <p:par>
                                <p:cTn id="344" presetID="2" presetClass="exit" presetSubtype="9" fill="hold" nodeType="withEffect">
                                  <p:stCondLst>
                                    <p:cond delay="0"/>
                                  </p:stCondLst>
                                  <p:childTnLst>
                                    <p:anim calcmode="lin" valueType="num">
                                      <p:cBhvr additive="base">
                                        <p:cTn id="345" dur="3000"/>
                                        <p:tgtEl>
                                          <p:spTgt spid="16"/>
                                        </p:tgtEl>
                                        <p:attrNameLst>
                                          <p:attrName>ppt_x</p:attrName>
                                        </p:attrNameLst>
                                      </p:cBhvr>
                                      <p:tavLst>
                                        <p:tav tm="0">
                                          <p:val>
                                            <p:strVal val="ppt_x"/>
                                          </p:val>
                                        </p:tav>
                                        <p:tav tm="100000">
                                          <p:val>
                                            <p:strVal val="0-ppt_w/2"/>
                                          </p:val>
                                        </p:tav>
                                      </p:tavLst>
                                    </p:anim>
                                    <p:anim calcmode="lin" valueType="num">
                                      <p:cBhvr additive="base">
                                        <p:cTn id="346" dur="3000"/>
                                        <p:tgtEl>
                                          <p:spTgt spid="16"/>
                                        </p:tgtEl>
                                        <p:attrNameLst>
                                          <p:attrName>ppt_y</p:attrName>
                                        </p:attrNameLst>
                                      </p:cBhvr>
                                      <p:tavLst>
                                        <p:tav tm="0">
                                          <p:val>
                                            <p:strVal val="ppt_y"/>
                                          </p:val>
                                        </p:tav>
                                        <p:tav tm="100000">
                                          <p:val>
                                            <p:strVal val="0-ppt_h/2"/>
                                          </p:val>
                                        </p:tav>
                                      </p:tavLst>
                                    </p:anim>
                                    <p:set>
                                      <p:cBhvr>
                                        <p:cTn id="347" dur="1" fill="hold">
                                          <p:stCondLst>
                                            <p:cond delay="2999"/>
                                          </p:stCondLst>
                                        </p:cTn>
                                        <p:tgtEl>
                                          <p:spTgt spid="16"/>
                                        </p:tgtEl>
                                        <p:attrNameLst>
                                          <p:attrName>style.visibility</p:attrName>
                                        </p:attrNameLst>
                                      </p:cBhvr>
                                      <p:to>
                                        <p:strVal val="hidden"/>
                                      </p:to>
                                    </p:set>
                                  </p:childTnLst>
                                </p:cTn>
                              </p:par>
                              <p:par>
                                <p:cTn id="348" presetID="2" presetClass="exit" presetSubtype="9" fill="hold" nodeType="withEffect">
                                  <p:stCondLst>
                                    <p:cond delay="0"/>
                                  </p:stCondLst>
                                  <p:childTnLst>
                                    <p:anim calcmode="lin" valueType="num">
                                      <p:cBhvr additive="base">
                                        <p:cTn id="349" dur="3000"/>
                                        <p:tgtEl>
                                          <p:spTgt spid="17"/>
                                        </p:tgtEl>
                                        <p:attrNameLst>
                                          <p:attrName>ppt_x</p:attrName>
                                        </p:attrNameLst>
                                      </p:cBhvr>
                                      <p:tavLst>
                                        <p:tav tm="0">
                                          <p:val>
                                            <p:strVal val="ppt_x"/>
                                          </p:val>
                                        </p:tav>
                                        <p:tav tm="100000">
                                          <p:val>
                                            <p:strVal val="0-ppt_w/2"/>
                                          </p:val>
                                        </p:tav>
                                      </p:tavLst>
                                    </p:anim>
                                    <p:anim calcmode="lin" valueType="num">
                                      <p:cBhvr additive="base">
                                        <p:cTn id="350" dur="3000"/>
                                        <p:tgtEl>
                                          <p:spTgt spid="17"/>
                                        </p:tgtEl>
                                        <p:attrNameLst>
                                          <p:attrName>ppt_y</p:attrName>
                                        </p:attrNameLst>
                                      </p:cBhvr>
                                      <p:tavLst>
                                        <p:tav tm="0">
                                          <p:val>
                                            <p:strVal val="ppt_y"/>
                                          </p:val>
                                        </p:tav>
                                        <p:tav tm="100000">
                                          <p:val>
                                            <p:strVal val="0-ppt_h/2"/>
                                          </p:val>
                                        </p:tav>
                                      </p:tavLst>
                                    </p:anim>
                                    <p:set>
                                      <p:cBhvr>
                                        <p:cTn id="351" dur="1" fill="hold">
                                          <p:stCondLst>
                                            <p:cond delay="2999"/>
                                          </p:stCondLst>
                                        </p:cTn>
                                        <p:tgtEl>
                                          <p:spTgt spid="17"/>
                                        </p:tgtEl>
                                        <p:attrNameLst>
                                          <p:attrName>style.visibility</p:attrName>
                                        </p:attrNameLst>
                                      </p:cBhvr>
                                      <p:to>
                                        <p:strVal val="hidden"/>
                                      </p:to>
                                    </p:set>
                                  </p:childTnLst>
                                </p:cTn>
                              </p:par>
                              <p:par>
                                <p:cTn id="352" presetID="2" presetClass="exit" presetSubtype="9" fill="hold" nodeType="withEffect">
                                  <p:stCondLst>
                                    <p:cond delay="0"/>
                                  </p:stCondLst>
                                  <p:childTnLst>
                                    <p:anim calcmode="lin" valueType="num">
                                      <p:cBhvr additive="base">
                                        <p:cTn id="353" dur="3000"/>
                                        <p:tgtEl>
                                          <p:spTgt spid="18"/>
                                        </p:tgtEl>
                                        <p:attrNameLst>
                                          <p:attrName>ppt_x</p:attrName>
                                        </p:attrNameLst>
                                      </p:cBhvr>
                                      <p:tavLst>
                                        <p:tav tm="0">
                                          <p:val>
                                            <p:strVal val="ppt_x"/>
                                          </p:val>
                                        </p:tav>
                                        <p:tav tm="100000">
                                          <p:val>
                                            <p:strVal val="0-ppt_w/2"/>
                                          </p:val>
                                        </p:tav>
                                      </p:tavLst>
                                    </p:anim>
                                    <p:anim calcmode="lin" valueType="num">
                                      <p:cBhvr additive="base">
                                        <p:cTn id="354" dur="3000"/>
                                        <p:tgtEl>
                                          <p:spTgt spid="18"/>
                                        </p:tgtEl>
                                        <p:attrNameLst>
                                          <p:attrName>ppt_y</p:attrName>
                                        </p:attrNameLst>
                                      </p:cBhvr>
                                      <p:tavLst>
                                        <p:tav tm="0">
                                          <p:val>
                                            <p:strVal val="ppt_y"/>
                                          </p:val>
                                        </p:tav>
                                        <p:tav tm="100000">
                                          <p:val>
                                            <p:strVal val="0-ppt_h/2"/>
                                          </p:val>
                                        </p:tav>
                                      </p:tavLst>
                                    </p:anim>
                                    <p:set>
                                      <p:cBhvr>
                                        <p:cTn id="355" dur="1" fill="hold">
                                          <p:stCondLst>
                                            <p:cond delay="2999"/>
                                          </p:stCondLst>
                                        </p:cTn>
                                        <p:tgtEl>
                                          <p:spTgt spid="18"/>
                                        </p:tgtEl>
                                        <p:attrNameLst>
                                          <p:attrName>style.visibility</p:attrName>
                                        </p:attrNameLst>
                                      </p:cBhvr>
                                      <p:to>
                                        <p:strVal val="hidden"/>
                                      </p:to>
                                    </p:set>
                                  </p:childTnLst>
                                </p:cTn>
                              </p:par>
                              <p:par>
                                <p:cTn id="356" presetID="2" presetClass="exit" presetSubtype="9" fill="hold" nodeType="withEffect">
                                  <p:stCondLst>
                                    <p:cond delay="0"/>
                                  </p:stCondLst>
                                  <p:childTnLst>
                                    <p:anim calcmode="lin" valueType="num">
                                      <p:cBhvr additive="base">
                                        <p:cTn id="357" dur="3000"/>
                                        <p:tgtEl>
                                          <p:spTgt spid="19"/>
                                        </p:tgtEl>
                                        <p:attrNameLst>
                                          <p:attrName>ppt_x</p:attrName>
                                        </p:attrNameLst>
                                      </p:cBhvr>
                                      <p:tavLst>
                                        <p:tav tm="0">
                                          <p:val>
                                            <p:strVal val="ppt_x"/>
                                          </p:val>
                                        </p:tav>
                                        <p:tav tm="100000">
                                          <p:val>
                                            <p:strVal val="0-ppt_w/2"/>
                                          </p:val>
                                        </p:tav>
                                      </p:tavLst>
                                    </p:anim>
                                    <p:anim calcmode="lin" valueType="num">
                                      <p:cBhvr additive="base">
                                        <p:cTn id="358" dur="3000"/>
                                        <p:tgtEl>
                                          <p:spTgt spid="19"/>
                                        </p:tgtEl>
                                        <p:attrNameLst>
                                          <p:attrName>ppt_y</p:attrName>
                                        </p:attrNameLst>
                                      </p:cBhvr>
                                      <p:tavLst>
                                        <p:tav tm="0">
                                          <p:val>
                                            <p:strVal val="ppt_y"/>
                                          </p:val>
                                        </p:tav>
                                        <p:tav tm="100000">
                                          <p:val>
                                            <p:strVal val="0-ppt_h/2"/>
                                          </p:val>
                                        </p:tav>
                                      </p:tavLst>
                                    </p:anim>
                                    <p:set>
                                      <p:cBhvr>
                                        <p:cTn id="359" dur="1" fill="hold">
                                          <p:stCondLst>
                                            <p:cond delay="2999"/>
                                          </p:stCondLst>
                                        </p:cTn>
                                        <p:tgtEl>
                                          <p:spTgt spid="19"/>
                                        </p:tgtEl>
                                        <p:attrNameLst>
                                          <p:attrName>style.visibility</p:attrName>
                                        </p:attrNameLst>
                                      </p:cBhvr>
                                      <p:to>
                                        <p:strVal val="hidden"/>
                                      </p:to>
                                    </p:set>
                                  </p:childTnLst>
                                </p:cTn>
                              </p:par>
                              <p:par>
                                <p:cTn id="360" presetID="2" presetClass="exit" presetSubtype="9" fill="hold" nodeType="withEffect">
                                  <p:stCondLst>
                                    <p:cond delay="0"/>
                                  </p:stCondLst>
                                  <p:childTnLst>
                                    <p:anim calcmode="lin" valueType="num">
                                      <p:cBhvr additive="base">
                                        <p:cTn id="361" dur="3000"/>
                                        <p:tgtEl>
                                          <p:spTgt spid="20"/>
                                        </p:tgtEl>
                                        <p:attrNameLst>
                                          <p:attrName>ppt_x</p:attrName>
                                        </p:attrNameLst>
                                      </p:cBhvr>
                                      <p:tavLst>
                                        <p:tav tm="0">
                                          <p:val>
                                            <p:strVal val="ppt_x"/>
                                          </p:val>
                                        </p:tav>
                                        <p:tav tm="100000">
                                          <p:val>
                                            <p:strVal val="0-ppt_w/2"/>
                                          </p:val>
                                        </p:tav>
                                      </p:tavLst>
                                    </p:anim>
                                    <p:anim calcmode="lin" valueType="num">
                                      <p:cBhvr additive="base">
                                        <p:cTn id="362" dur="3000"/>
                                        <p:tgtEl>
                                          <p:spTgt spid="20"/>
                                        </p:tgtEl>
                                        <p:attrNameLst>
                                          <p:attrName>ppt_y</p:attrName>
                                        </p:attrNameLst>
                                      </p:cBhvr>
                                      <p:tavLst>
                                        <p:tav tm="0">
                                          <p:val>
                                            <p:strVal val="ppt_y"/>
                                          </p:val>
                                        </p:tav>
                                        <p:tav tm="100000">
                                          <p:val>
                                            <p:strVal val="0-ppt_h/2"/>
                                          </p:val>
                                        </p:tav>
                                      </p:tavLst>
                                    </p:anim>
                                    <p:set>
                                      <p:cBhvr>
                                        <p:cTn id="363" dur="1" fill="hold">
                                          <p:stCondLst>
                                            <p:cond delay="2999"/>
                                          </p:stCondLst>
                                        </p:cTn>
                                        <p:tgtEl>
                                          <p:spTgt spid="20"/>
                                        </p:tgtEl>
                                        <p:attrNameLst>
                                          <p:attrName>style.visibility</p:attrName>
                                        </p:attrNameLst>
                                      </p:cBhvr>
                                      <p:to>
                                        <p:strVal val="hidden"/>
                                      </p:to>
                                    </p:set>
                                  </p:childTnLst>
                                </p:cTn>
                              </p:par>
                              <p:par>
                                <p:cTn id="364" presetID="2" presetClass="exit" presetSubtype="9" fill="hold" nodeType="withEffect">
                                  <p:stCondLst>
                                    <p:cond delay="0"/>
                                  </p:stCondLst>
                                  <p:childTnLst>
                                    <p:anim calcmode="lin" valueType="num">
                                      <p:cBhvr additive="base">
                                        <p:cTn id="365" dur="3000"/>
                                        <p:tgtEl>
                                          <p:spTgt spid="21"/>
                                        </p:tgtEl>
                                        <p:attrNameLst>
                                          <p:attrName>ppt_x</p:attrName>
                                        </p:attrNameLst>
                                      </p:cBhvr>
                                      <p:tavLst>
                                        <p:tav tm="0">
                                          <p:val>
                                            <p:strVal val="ppt_x"/>
                                          </p:val>
                                        </p:tav>
                                        <p:tav tm="100000">
                                          <p:val>
                                            <p:strVal val="0-ppt_w/2"/>
                                          </p:val>
                                        </p:tav>
                                      </p:tavLst>
                                    </p:anim>
                                    <p:anim calcmode="lin" valueType="num">
                                      <p:cBhvr additive="base">
                                        <p:cTn id="366" dur="3000"/>
                                        <p:tgtEl>
                                          <p:spTgt spid="21"/>
                                        </p:tgtEl>
                                        <p:attrNameLst>
                                          <p:attrName>ppt_y</p:attrName>
                                        </p:attrNameLst>
                                      </p:cBhvr>
                                      <p:tavLst>
                                        <p:tav tm="0">
                                          <p:val>
                                            <p:strVal val="ppt_y"/>
                                          </p:val>
                                        </p:tav>
                                        <p:tav tm="100000">
                                          <p:val>
                                            <p:strVal val="0-ppt_h/2"/>
                                          </p:val>
                                        </p:tav>
                                      </p:tavLst>
                                    </p:anim>
                                    <p:set>
                                      <p:cBhvr>
                                        <p:cTn id="367" dur="1" fill="hold">
                                          <p:stCondLst>
                                            <p:cond delay="2999"/>
                                          </p:stCondLst>
                                        </p:cTn>
                                        <p:tgtEl>
                                          <p:spTgt spid="21"/>
                                        </p:tgtEl>
                                        <p:attrNameLst>
                                          <p:attrName>style.visibility</p:attrName>
                                        </p:attrNameLst>
                                      </p:cBhvr>
                                      <p:to>
                                        <p:strVal val="hidden"/>
                                      </p:to>
                                    </p:set>
                                  </p:childTnLst>
                                </p:cTn>
                              </p:par>
                              <p:par>
                                <p:cTn id="368" presetID="2" presetClass="exit" presetSubtype="9" fill="hold" nodeType="withEffect">
                                  <p:stCondLst>
                                    <p:cond delay="0"/>
                                  </p:stCondLst>
                                  <p:childTnLst>
                                    <p:anim calcmode="lin" valueType="num">
                                      <p:cBhvr additive="base">
                                        <p:cTn id="369" dur="3000"/>
                                        <p:tgtEl>
                                          <p:spTgt spid="31"/>
                                        </p:tgtEl>
                                        <p:attrNameLst>
                                          <p:attrName>ppt_x</p:attrName>
                                        </p:attrNameLst>
                                      </p:cBhvr>
                                      <p:tavLst>
                                        <p:tav tm="0">
                                          <p:val>
                                            <p:strVal val="ppt_x"/>
                                          </p:val>
                                        </p:tav>
                                        <p:tav tm="100000">
                                          <p:val>
                                            <p:strVal val="0-ppt_w/2"/>
                                          </p:val>
                                        </p:tav>
                                      </p:tavLst>
                                    </p:anim>
                                    <p:anim calcmode="lin" valueType="num">
                                      <p:cBhvr additive="base">
                                        <p:cTn id="370" dur="3000"/>
                                        <p:tgtEl>
                                          <p:spTgt spid="31"/>
                                        </p:tgtEl>
                                        <p:attrNameLst>
                                          <p:attrName>ppt_y</p:attrName>
                                        </p:attrNameLst>
                                      </p:cBhvr>
                                      <p:tavLst>
                                        <p:tav tm="0">
                                          <p:val>
                                            <p:strVal val="ppt_y"/>
                                          </p:val>
                                        </p:tav>
                                        <p:tav tm="100000">
                                          <p:val>
                                            <p:strVal val="0-ppt_h/2"/>
                                          </p:val>
                                        </p:tav>
                                      </p:tavLst>
                                    </p:anim>
                                    <p:set>
                                      <p:cBhvr>
                                        <p:cTn id="371" dur="1" fill="hold">
                                          <p:stCondLst>
                                            <p:cond delay="2999"/>
                                          </p:stCondLst>
                                        </p:cTn>
                                        <p:tgtEl>
                                          <p:spTgt spid="31"/>
                                        </p:tgtEl>
                                        <p:attrNameLst>
                                          <p:attrName>style.visibility</p:attrName>
                                        </p:attrNameLst>
                                      </p:cBhvr>
                                      <p:to>
                                        <p:strVal val="hidden"/>
                                      </p:to>
                                    </p:set>
                                  </p:childTnLst>
                                </p:cTn>
                              </p:par>
                              <p:par>
                                <p:cTn id="372" presetID="2" presetClass="exit" presetSubtype="9" fill="hold" nodeType="withEffect">
                                  <p:stCondLst>
                                    <p:cond delay="0"/>
                                  </p:stCondLst>
                                  <p:childTnLst>
                                    <p:anim calcmode="lin" valueType="num">
                                      <p:cBhvr additive="base">
                                        <p:cTn id="373" dur="3000"/>
                                        <p:tgtEl>
                                          <p:spTgt spid="32"/>
                                        </p:tgtEl>
                                        <p:attrNameLst>
                                          <p:attrName>ppt_x</p:attrName>
                                        </p:attrNameLst>
                                      </p:cBhvr>
                                      <p:tavLst>
                                        <p:tav tm="0">
                                          <p:val>
                                            <p:strVal val="ppt_x"/>
                                          </p:val>
                                        </p:tav>
                                        <p:tav tm="100000">
                                          <p:val>
                                            <p:strVal val="0-ppt_w/2"/>
                                          </p:val>
                                        </p:tav>
                                      </p:tavLst>
                                    </p:anim>
                                    <p:anim calcmode="lin" valueType="num">
                                      <p:cBhvr additive="base">
                                        <p:cTn id="374" dur="3000"/>
                                        <p:tgtEl>
                                          <p:spTgt spid="32"/>
                                        </p:tgtEl>
                                        <p:attrNameLst>
                                          <p:attrName>ppt_y</p:attrName>
                                        </p:attrNameLst>
                                      </p:cBhvr>
                                      <p:tavLst>
                                        <p:tav tm="0">
                                          <p:val>
                                            <p:strVal val="ppt_y"/>
                                          </p:val>
                                        </p:tav>
                                        <p:tav tm="100000">
                                          <p:val>
                                            <p:strVal val="0-ppt_h/2"/>
                                          </p:val>
                                        </p:tav>
                                      </p:tavLst>
                                    </p:anim>
                                    <p:set>
                                      <p:cBhvr>
                                        <p:cTn id="375" dur="1" fill="hold">
                                          <p:stCondLst>
                                            <p:cond delay="2999"/>
                                          </p:stCondLst>
                                        </p:cTn>
                                        <p:tgtEl>
                                          <p:spTgt spid="32"/>
                                        </p:tgtEl>
                                        <p:attrNameLst>
                                          <p:attrName>style.visibility</p:attrName>
                                        </p:attrNameLst>
                                      </p:cBhvr>
                                      <p:to>
                                        <p:strVal val="hidden"/>
                                      </p:to>
                                    </p:set>
                                  </p:childTnLst>
                                </p:cTn>
                              </p:par>
                              <p:par>
                                <p:cTn id="376" presetID="2" presetClass="exit" presetSubtype="9" fill="hold" nodeType="withEffect">
                                  <p:stCondLst>
                                    <p:cond delay="0"/>
                                  </p:stCondLst>
                                  <p:childTnLst>
                                    <p:anim calcmode="lin" valueType="num">
                                      <p:cBhvr additive="base">
                                        <p:cTn id="377" dur="3000"/>
                                        <p:tgtEl>
                                          <p:spTgt spid="33"/>
                                        </p:tgtEl>
                                        <p:attrNameLst>
                                          <p:attrName>ppt_x</p:attrName>
                                        </p:attrNameLst>
                                      </p:cBhvr>
                                      <p:tavLst>
                                        <p:tav tm="0">
                                          <p:val>
                                            <p:strVal val="ppt_x"/>
                                          </p:val>
                                        </p:tav>
                                        <p:tav tm="100000">
                                          <p:val>
                                            <p:strVal val="0-ppt_w/2"/>
                                          </p:val>
                                        </p:tav>
                                      </p:tavLst>
                                    </p:anim>
                                    <p:anim calcmode="lin" valueType="num">
                                      <p:cBhvr additive="base">
                                        <p:cTn id="378" dur="3000"/>
                                        <p:tgtEl>
                                          <p:spTgt spid="33"/>
                                        </p:tgtEl>
                                        <p:attrNameLst>
                                          <p:attrName>ppt_y</p:attrName>
                                        </p:attrNameLst>
                                      </p:cBhvr>
                                      <p:tavLst>
                                        <p:tav tm="0">
                                          <p:val>
                                            <p:strVal val="ppt_y"/>
                                          </p:val>
                                        </p:tav>
                                        <p:tav tm="100000">
                                          <p:val>
                                            <p:strVal val="0-ppt_h/2"/>
                                          </p:val>
                                        </p:tav>
                                      </p:tavLst>
                                    </p:anim>
                                    <p:set>
                                      <p:cBhvr>
                                        <p:cTn id="379" dur="1" fill="hold">
                                          <p:stCondLst>
                                            <p:cond delay="2999"/>
                                          </p:stCondLst>
                                        </p:cTn>
                                        <p:tgtEl>
                                          <p:spTgt spid="33"/>
                                        </p:tgtEl>
                                        <p:attrNameLst>
                                          <p:attrName>style.visibility</p:attrName>
                                        </p:attrNameLst>
                                      </p:cBhvr>
                                      <p:to>
                                        <p:strVal val="hidden"/>
                                      </p:to>
                                    </p:set>
                                  </p:childTnLst>
                                </p:cTn>
                              </p:par>
                              <p:par>
                                <p:cTn id="380" presetID="2" presetClass="exit" presetSubtype="9" fill="hold" nodeType="withEffect">
                                  <p:stCondLst>
                                    <p:cond delay="0"/>
                                  </p:stCondLst>
                                  <p:childTnLst>
                                    <p:anim calcmode="lin" valueType="num">
                                      <p:cBhvr additive="base">
                                        <p:cTn id="381" dur="3000"/>
                                        <p:tgtEl>
                                          <p:spTgt spid="34"/>
                                        </p:tgtEl>
                                        <p:attrNameLst>
                                          <p:attrName>ppt_x</p:attrName>
                                        </p:attrNameLst>
                                      </p:cBhvr>
                                      <p:tavLst>
                                        <p:tav tm="0">
                                          <p:val>
                                            <p:strVal val="ppt_x"/>
                                          </p:val>
                                        </p:tav>
                                        <p:tav tm="100000">
                                          <p:val>
                                            <p:strVal val="0-ppt_w/2"/>
                                          </p:val>
                                        </p:tav>
                                      </p:tavLst>
                                    </p:anim>
                                    <p:anim calcmode="lin" valueType="num">
                                      <p:cBhvr additive="base">
                                        <p:cTn id="382" dur="3000"/>
                                        <p:tgtEl>
                                          <p:spTgt spid="34"/>
                                        </p:tgtEl>
                                        <p:attrNameLst>
                                          <p:attrName>ppt_y</p:attrName>
                                        </p:attrNameLst>
                                      </p:cBhvr>
                                      <p:tavLst>
                                        <p:tav tm="0">
                                          <p:val>
                                            <p:strVal val="ppt_y"/>
                                          </p:val>
                                        </p:tav>
                                        <p:tav tm="100000">
                                          <p:val>
                                            <p:strVal val="0-ppt_h/2"/>
                                          </p:val>
                                        </p:tav>
                                      </p:tavLst>
                                    </p:anim>
                                    <p:set>
                                      <p:cBhvr>
                                        <p:cTn id="383" dur="1" fill="hold">
                                          <p:stCondLst>
                                            <p:cond delay="2999"/>
                                          </p:stCondLst>
                                        </p:cTn>
                                        <p:tgtEl>
                                          <p:spTgt spid="34"/>
                                        </p:tgtEl>
                                        <p:attrNameLst>
                                          <p:attrName>style.visibility</p:attrName>
                                        </p:attrNameLst>
                                      </p:cBhvr>
                                      <p:to>
                                        <p:strVal val="hidden"/>
                                      </p:to>
                                    </p:set>
                                  </p:childTnLst>
                                </p:cTn>
                              </p:par>
                              <p:par>
                                <p:cTn id="384" presetID="2" presetClass="exit" presetSubtype="9" fill="hold" nodeType="withEffect">
                                  <p:stCondLst>
                                    <p:cond delay="0"/>
                                  </p:stCondLst>
                                  <p:childTnLst>
                                    <p:anim calcmode="lin" valueType="num">
                                      <p:cBhvr additive="base">
                                        <p:cTn id="385" dur="3000"/>
                                        <p:tgtEl>
                                          <p:spTgt spid="35"/>
                                        </p:tgtEl>
                                        <p:attrNameLst>
                                          <p:attrName>ppt_x</p:attrName>
                                        </p:attrNameLst>
                                      </p:cBhvr>
                                      <p:tavLst>
                                        <p:tav tm="0">
                                          <p:val>
                                            <p:strVal val="ppt_x"/>
                                          </p:val>
                                        </p:tav>
                                        <p:tav tm="100000">
                                          <p:val>
                                            <p:strVal val="0-ppt_w/2"/>
                                          </p:val>
                                        </p:tav>
                                      </p:tavLst>
                                    </p:anim>
                                    <p:anim calcmode="lin" valueType="num">
                                      <p:cBhvr additive="base">
                                        <p:cTn id="386" dur="3000"/>
                                        <p:tgtEl>
                                          <p:spTgt spid="35"/>
                                        </p:tgtEl>
                                        <p:attrNameLst>
                                          <p:attrName>ppt_y</p:attrName>
                                        </p:attrNameLst>
                                      </p:cBhvr>
                                      <p:tavLst>
                                        <p:tav tm="0">
                                          <p:val>
                                            <p:strVal val="ppt_y"/>
                                          </p:val>
                                        </p:tav>
                                        <p:tav tm="100000">
                                          <p:val>
                                            <p:strVal val="0-ppt_h/2"/>
                                          </p:val>
                                        </p:tav>
                                      </p:tavLst>
                                    </p:anim>
                                    <p:set>
                                      <p:cBhvr>
                                        <p:cTn id="387" dur="1" fill="hold">
                                          <p:stCondLst>
                                            <p:cond delay="2999"/>
                                          </p:stCondLst>
                                        </p:cTn>
                                        <p:tgtEl>
                                          <p:spTgt spid="35"/>
                                        </p:tgtEl>
                                        <p:attrNameLst>
                                          <p:attrName>style.visibility</p:attrName>
                                        </p:attrNameLst>
                                      </p:cBhvr>
                                      <p:to>
                                        <p:strVal val="hidden"/>
                                      </p:to>
                                    </p:set>
                                  </p:childTnLst>
                                </p:cTn>
                              </p:par>
                              <p:par>
                                <p:cTn id="388" presetID="2" presetClass="exit" presetSubtype="9" fill="hold" nodeType="withEffect">
                                  <p:stCondLst>
                                    <p:cond delay="0"/>
                                  </p:stCondLst>
                                  <p:childTnLst>
                                    <p:anim calcmode="lin" valueType="num">
                                      <p:cBhvr additive="base">
                                        <p:cTn id="389" dur="3000"/>
                                        <p:tgtEl>
                                          <p:spTgt spid="36"/>
                                        </p:tgtEl>
                                        <p:attrNameLst>
                                          <p:attrName>ppt_x</p:attrName>
                                        </p:attrNameLst>
                                      </p:cBhvr>
                                      <p:tavLst>
                                        <p:tav tm="0">
                                          <p:val>
                                            <p:strVal val="ppt_x"/>
                                          </p:val>
                                        </p:tav>
                                        <p:tav tm="100000">
                                          <p:val>
                                            <p:strVal val="0-ppt_w/2"/>
                                          </p:val>
                                        </p:tav>
                                      </p:tavLst>
                                    </p:anim>
                                    <p:anim calcmode="lin" valueType="num">
                                      <p:cBhvr additive="base">
                                        <p:cTn id="390" dur="3000"/>
                                        <p:tgtEl>
                                          <p:spTgt spid="36"/>
                                        </p:tgtEl>
                                        <p:attrNameLst>
                                          <p:attrName>ppt_y</p:attrName>
                                        </p:attrNameLst>
                                      </p:cBhvr>
                                      <p:tavLst>
                                        <p:tav tm="0">
                                          <p:val>
                                            <p:strVal val="ppt_y"/>
                                          </p:val>
                                        </p:tav>
                                        <p:tav tm="100000">
                                          <p:val>
                                            <p:strVal val="0-ppt_h/2"/>
                                          </p:val>
                                        </p:tav>
                                      </p:tavLst>
                                    </p:anim>
                                    <p:set>
                                      <p:cBhvr>
                                        <p:cTn id="391" dur="1" fill="hold">
                                          <p:stCondLst>
                                            <p:cond delay="2999"/>
                                          </p:stCondLst>
                                        </p:cTn>
                                        <p:tgtEl>
                                          <p:spTgt spid="36"/>
                                        </p:tgtEl>
                                        <p:attrNameLst>
                                          <p:attrName>style.visibility</p:attrName>
                                        </p:attrNameLst>
                                      </p:cBhvr>
                                      <p:to>
                                        <p:strVal val="hidden"/>
                                      </p:to>
                                    </p:set>
                                  </p:childTnLst>
                                </p:cTn>
                              </p:par>
                              <p:par>
                                <p:cTn id="392" presetID="2" presetClass="exit" presetSubtype="9" fill="hold" nodeType="withEffect">
                                  <p:stCondLst>
                                    <p:cond delay="0"/>
                                  </p:stCondLst>
                                  <p:childTnLst>
                                    <p:anim calcmode="lin" valueType="num">
                                      <p:cBhvr additive="base">
                                        <p:cTn id="393" dur="3000"/>
                                        <p:tgtEl>
                                          <p:spTgt spid="37"/>
                                        </p:tgtEl>
                                        <p:attrNameLst>
                                          <p:attrName>ppt_x</p:attrName>
                                        </p:attrNameLst>
                                      </p:cBhvr>
                                      <p:tavLst>
                                        <p:tav tm="0">
                                          <p:val>
                                            <p:strVal val="ppt_x"/>
                                          </p:val>
                                        </p:tav>
                                        <p:tav tm="100000">
                                          <p:val>
                                            <p:strVal val="0-ppt_w/2"/>
                                          </p:val>
                                        </p:tav>
                                      </p:tavLst>
                                    </p:anim>
                                    <p:anim calcmode="lin" valueType="num">
                                      <p:cBhvr additive="base">
                                        <p:cTn id="394" dur="3000"/>
                                        <p:tgtEl>
                                          <p:spTgt spid="37"/>
                                        </p:tgtEl>
                                        <p:attrNameLst>
                                          <p:attrName>ppt_y</p:attrName>
                                        </p:attrNameLst>
                                      </p:cBhvr>
                                      <p:tavLst>
                                        <p:tav tm="0">
                                          <p:val>
                                            <p:strVal val="ppt_y"/>
                                          </p:val>
                                        </p:tav>
                                        <p:tav tm="100000">
                                          <p:val>
                                            <p:strVal val="0-ppt_h/2"/>
                                          </p:val>
                                        </p:tav>
                                      </p:tavLst>
                                    </p:anim>
                                    <p:set>
                                      <p:cBhvr>
                                        <p:cTn id="395" dur="1" fill="hold">
                                          <p:stCondLst>
                                            <p:cond delay="2999"/>
                                          </p:stCondLst>
                                        </p:cTn>
                                        <p:tgtEl>
                                          <p:spTgt spid="37"/>
                                        </p:tgtEl>
                                        <p:attrNameLst>
                                          <p:attrName>style.visibility</p:attrName>
                                        </p:attrNameLst>
                                      </p:cBhvr>
                                      <p:to>
                                        <p:strVal val="hidden"/>
                                      </p:to>
                                    </p:set>
                                  </p:childTnLst>
                                </p:cTn>
                              </p:par>
                              <p:par>
                                <p:cTn id="396" presetID="2" presetClass="exit" presetSubtype="9" fill="hold" nodeType="withEffect">
                                  <p:stCondLst>
                                    <p:cond delay="0"/>
                                  </p:stCondLst>
                                  <p:childTnLst>
                                    <p:anim calcmode="lin" valueType="num">
                                      <p:cBhvr additive="base">
                                        <p:cTn id="397" dur="3000"/>
                                        <p:tgtEl>
                                          <p:spTgt spid="38"/>
                                        </p:tgtEl>
                                        <p:attrNameLst>
                                          <p:attrName>ppt_x</p:attrName>
                                        </p:attrNameLst>
                                      </p:cBhvr>
                                      <p:tavLst>
                                        <p:tav tm="0">
                                          <p:val>
                                            <p:strVal val="ppt_x"/>
                                          </p:val>
                                        </p:tav>
                                        <p:tav tm="100000">
                                          <p:val>
                                            <p:strVal val="0-ppt_w/2"/>
                                          </p:val>
                                        </p:tav>
                                      </p:tavLst>
                                    </p:anim>
                                    <p:anim calcmode="lin" valueType="num">
                                      <p:cBhvr additive="base">
                                        <p:cTn id="398" dur="3000"/>
                                        <p:tgtEl>
                                          <p:spTgt spid="38"/>
                                        </p:tgtEl>
                                        <p:attrNameLst>
                                          <p:attrName>ppt_y</p:attrName>
                                        </p:attrNameLst>
                                      </p:cBhvr>
                                      <p:tavLst>
                                        <p:tav tm="0">
                                          <p:val>
                                            <p:strVal val="ppt_y"/>
                                          </p:val>
                                        </p:tav>
                                        <p:tav tm="100000">
                                          <p:val>
                                            <p:strVal val="0-ppt_h/2"/>
                                          </p:val>
                                        </p:tav>
                                      </p:tavLst>
                                    </p:anim>
                                    <p:set>
                                      <p:cBhvr>
                                        <p:cTn id="399" dur="1" fill="hold">
                                          <p:stCondLst>
                                            <p:cond delay="2999"/>
                                          </p:stCondLst>
                                        </p:cTn>
                                        <p:tgtEl>
                                          <p:spTgt spid="38"/>
                                        </p:tgtEl>
                                        <p:attrNameLst>
                                          <p:attrName>style.visibility</p:attrName>
                                        </p:attrNameLst>
                                      </p:cBhvr>
                                      <p:to>
                                        <p:strVal val="hidden"/>
                                      </p:to>
                                    </p:set>
                                  </p:childTnLst>
                                </p:cTn>
                              </p:par>
                              <p:par>
                                <p:cTn id="400" presetID="2" presetClass="exit" presetSubtype="9" fill="hold" nodeType="withEffect">
                                  <p:stCondLst>
                                    <p:cond delay="0"/>
                                  </p:stCondLst>
                                  <p:childTnLst>
                                    <p:anim calcmode="lin" valueType="num">
                                      <p:cBhvr additive="base">
                                        <p:cTn id="401" dur="3000"/>
                                        <p:tgtEl>
                                          <p:spTgt spid="39"/>
                                        </p:tgtEl>
                                        <p:attrNameLst>
                                          <p:attrName>ppt_x</p:attrName>
                                        </p:attrNameLst>
                                      </p:cBhvr>
                                      <p:tavLst>
                                        <p:tav tm="0">
                                          <p:val>
                                            <p:strVal val="ppt_x"/>
                                          </p:val>
                                        </p:tav>
                                        <p:tav tm="100000">
                                          <p:val>
                                            <p:strVal val="0-ppt_w/2"/>
                                          </p:val>
                                        </p:tav>
                                      </p:tavLst>
                                    </p:anim>
                                    <p:anim calcmode="lin" valueType="num">
                                      <p:cBhvr additive="base">
                                        <p:cTn id="402" dur="3000"/>
                                        <p:tgtEl>
                                          <p:spTgt spid="39"/>
                                        </p:tgtEl>
                                        <p:attrNameLst>
                                          <p:attrName>ppt_y</p:attrName>
                                        </p:attrNameLst>
                                      </p:cBhvr>
                                      <p:tavLst>
                                        <p:tav tm="0">
                                          <p:val>
                                            <p:strVal val="ppt_y"/>
                                          </p:val>
                                        </p:tav>
                                        <p:tav tm="100000">
                                          <p:val>
                                            <p:strVal val="0-ppt_h/2"/>
                                          </p:val>
                                        </p:tav>
                                      </p:tavLst>
                                    </p:anim>
                                    <p:set>
                                      <p:cBhvr>
                                        <p:cTn id="403" dur="1" fill="hold">
                                          <p:stCondLst>
                                            <p:cond delay="2999"/>
                                          </p:stCondLst>
                                        </p:cTn>
                                        <p:tgtEl>
                                          <p:spTgt spid="39"/>
                                        </p:tgtEl>
                                        <p:attrNameLst>
                                          <p:attrName>style.visibility</p:attrName>
                                        </p:attrNameLst>
                                      </p:cBhvr>
                                      <p:to>
                                        <p:strVal val="hidden"/>
                                      </p:to>
                                    </p:set>
                                  </p:childTnLst>
                                </p:cTn>
                              </p:par>
                              <p:par>
                                <p:cTn id="404" presetID="21" presetClass="exit" presetSubtype="8" fill="hold" nodeType="withEffect">
                                  <p:stCondLst>
                                    <p:cond delay="0"/>
                                  </p:stCondLst>
                                  <p:childTnLst>
                                    <p:animEffect transition="out" filter="wheel(8)">
                                      <p:cBhvr>
                                        <p:cTn id="405" dur="3000"/>
                                        <p:tgtEl>
                                          <p:spTgt spid="5"/>
                                        </p:tgtEl>
                                      </p:cBhvr>
                                    </p:animEffect>
                                    <p:set>
                                      <p:cBhvr>
                                        <p:cTn id="406" dur="1" fill="hold">
                                          <p:stCondLst>
                                            <p:cond delay="2999"/>
                                          </p:stCondLst>
                                        </p:cTn>
                                        <p:tgtEl>
                                          <p:spTgt spid="5"/>
                                        </p:tgtEl>
                                        <p:attrNameLst>
                                          <p:attrName>style.visibility</p:attrName>
                                        </p:attrNameLst>
                                      </p:cBhvr>
                                      <p:to>
                                        <p:strVal val="hidden"/>
                                      </p:to>
                                    </p:set>
                                  </p:childTnLst>
                                </p:cTn>
                              </p:par>
                              <p:par>
                                <p:cTn id="407" presetID="21" presetClass="exit" presetSubtype="8" fill="hold" nodeType="withEffect">
                                  <p:stCondLst>
                                    <p:cond delay="0"/>
                                  </p:stCondLst>
                                  <p:childTnLst>
                                    <p:animEffect transition="out" filter="wheel(8)">
                                      <p:cBhvr>
                                        <p:cTn id="408" dur="3000"/>
                                        <p:tgtEl>
                                          <p:spTgt spid="6"/>
                                        </p:tgtEl>
                                      </p:cBhvr>
                                    </p:animEffect>
                                    <p:set>
                                      <p:cBhvr>
                                        <p:cTn id="409" dur="1" fill="hold">
                                          <p:stCondLst>
                                            <p:cond delay="2999"/>
                                          </p:stCondLst>
                                        </p:cTn>
                                        <p:tgtEl>
                                          <p:spTgt spid="6"/>
                                        </p:tgtEl>
                                        <p:attrNameLst>
                                          <p:attrName>style.visibility</p:attrName>
                                        </p:attrNameLst>
                                      </p:cBhvr>
                                      <p:to>
                                        <p:strVal val="hidden"/>
                                      </p:to>
                                    </p:set>
                                  </p:childTnLst>
                                </p:cTn>
                              </p:par>
                              <p:par>
                                <p:cTn id="410" presetID="21" presetClass="exit" presetSubtype="8" fill="hold" nodeType="withEffect">
                                  <p:stCondLst>
                                    <p:cond delay="0"/>
                                  </p:stCondLst>
                                  <p:childTnLst>
                                    <p:animEffect transition="out" filter="wheel(8)">
                                      <p:cBhvr>
                                        <p:cTn id="411" dur="3000"/>
                                        <p:tgtEl>
                                          <p:spTgt spid="15"/>
                                        </p:tgtEl>
                                      </p:cBhvr>
                                    </p:animEffect>
                                    <p:set>
                                      <p:cBhvr>
                                        <p:cTn id="412" dur="1" fill="hold">
                                          <p:stCondLst>
                                            <p:cond delay="2999"/>
                                          </p:stCondLst>
                                        </p:cTn>
                                        <p:tgtEl>
                                          <p:spTgt spid="15"/>
                                        </p:tgtEl>
                                        <p:attrNameLst>
                                          <p:attrName>style.visibility</p:attrName>
                                        </p:attrNameLst>
                                      </p:cBhvr>
                                      <p:to>
                                        <p:strVal val="hidden"/>
                                      </p:to>
                                    </p:set>
                                  </p:childTnLst>
                                </p:cTn>
                              </p:par>
                              <p:par>
                                <p:cTn id="413" presetID="21" presetClass="exit" presetSubtype="8" fill="hold" nodeType="withEffect">
                                  <p:stCondLst>
                                    <p:cond delay="0"/>
                                  </p:stCondLst>
                                  <p:childTnLst>
                                    <p:animEffect transition="out" filter="wheel(8)">
                                      <p:cBhvr>
                                        <p:cTn id="414" dur="3000"/>
                                        <p:tgtEl>
                                          <p:spTgt spid="16"/>
                                        </p:tgtEl>
                                      </p:cBhvr>
                                    </p:animEffect>
                                    <p:set>
                                      <p:cBhvr>
                                        <p:cTn id="415" dur="1" fill="hold">
                                          <p:stCondLst>
                                            <p:cond delay="2999"/>
                                          </p:stCondLst>
                                        </p:cTn>
                                        <p:tgtEl>
                                          <p:spTgt spid="16"/>
                                        </p:tgtEl>
                                        <p:attrNameLst>
                                          <p:attrName>style.visibility</p:attrName>
                                        </p:attrNameLst>
                                      </p:cBhvr>
                                      <p:to>
                                        <p:strVal val="hidden"/>
                                      </p:to>
                                    </p:set>
                                  </p:childTnLst>
                                </p:cTn>
                              </p:par>
                              <p:par>
                                <p:cTn id="416" presetID="21" presetClass="exit" presetSubtype="8" fill="hold" nodeType="withEffect">
                                  <p:stCondLst>
                                    <p:cond delay="0"/>
                                  </p:stCondLst>
                                  <p:childTnLst>
                                    <p:animEffect transition="out" filter="wheel(8)">
                                      <p:cBhvr>
                                        <p:cTn id="417" dur="3000"/>
                                        <p:tgtEl>
                                          <p:spTgt spid="17"/>
                                        </p:tgtEl>
                                      </p:cBhvr>
                                    </p:animEffect>
                                    <p:set>
                                      <p:cBhvr>
                                        <p:cTn id="418" dur="1" fill="hold">
                                          <p:stCondLst>
                                            <p:cond delay="2999"/>
                                          </p:stCondLst>
                                        </p:cTn>
                                        <p:tgtEl>
                                          <p:spTgt spid="17"/>
                                        </p:tgtEl>
                                        <p:attrNameLst>
                                          <p:attrName>style.visibility</p:attrName>
                                        </p:attrNameLst>
                                      </p:cBhvr>
                                      <p:to>
                                        <p:strVal val="hidden"/>
                                      </p:to>
                                    </p:set>
                                  </p:childTnLst>
                                </p:cTn>
                              </p:par>
                              <p:par>
                                <p:cTn id="419" presetID="21" presetClass="exit" presetSubtype="8" fill="hold" nodeType="withEffect">
                                  <p:stCondLst>
                                    <p:cond delay="0"/>
                                  </p:stCondLst>
                                  <p:childTnLst>
                                    <p:animEffect transition="out" filter="wheel(8)">
                                      <p:cBhvr>
                                        <p:cTn id="420" dur="3000"/>
                                        <p:tgtEl>
                                          <p:spTgt spid="18"/>
                                        </p:tgtEl>
                                      </p:cBhvr>
                                    </p:animEffect>
                                    <p:set>
                                      <p:cBhvr>
                                        <p:cTn id="421" dur="1" fill="hold">
                                          <p:stCondLst>
                                            <p:cond delay="2999"/>
                                          </p:stCondLst>
                                        </p:cTn>
                                        <p:tgtEl>
                                          <p:spTgt spid="18"/>
                                        </p:tgtEl>
                                        <p:attrNameLst>
                                          <p:attrName>style.visibility</p:attrName>
                                        </p:attrNameLst>
                                      </p:cBhvr>
                                      <p:to>
                                        <p:strVal val="hidden"/>
                                      </p:to>
                                    </p:set>
                                  </p:childTnLst>
                                </p:cTn>
                              </p:par>
                              <p:par>
                                <p:cTn id="422" presetID="21" presetClass="exit" presetSubtype="8" fill="hold" nodeType="withEffect">
                                  <p:stCondLst>
                                    <p:cond delay="0"/>
                                  </p:stCondLst>
                                  <p:childTnLst>
                                    <p:animEffect transition="out" filter="wheel(8)">
                                      <p:cBhvr>
                                        <p:cTn id="423" dur="3000"/>
                                        <p:tgtEl>
                                          <p:spTgt spid="19"/>
                                        </p:tgtEl>
                                      </p:cBhvr>
                                    </p:animEffect>
                                    <p:set>
                                      <p:cBhvr>
                                        <p:cTn id="424" dur="1" fill="hold">
                                          <p:stCondLst>
                                            <p:cond delay="2999"/>
                                          </p:stCondLst>
                                        </p:cTn>
                                        <p:tgtEl>
                                          <p:spTgt spid="19"/>
                                        </p:tgtEl>
                                        <p:attrNameLst>
                                          <p:attrName>style.visibility</p:attrName>
                                        </p:attrNameLst>
                                      </p:cBhvr>
                                      <p:to>
                                        <p:strVal val="hidden"/>
                                      </p:to>
                                    </p:set>
                                  </p:childTnLst>
                                </p:cTn>
                              </p:par>
                              <p:par>
                                <p:cTn id="425" presetID="21" presetClass="exit" presetSubtype="8" fill="hold" nodeType="withEffect">
                                  <p:stCondLst>
                                    <p:cond delay="0"/>
                                  </p:stCondLst>
                                  <p:childTnLst>
                                    <p:animEffect transition="out" filter="wheel(8)">
                                      <p:cBhvr>
                                        <p:cTn id="426" dur="3000"/>
                                        <p:tgtEl>
                                          <p:spTgt spid="20"/>
                                        </p:tgtEl>
                                      </p:cBhvr>
                                    </p:animEffect>
                                    <p:set>
                                      <p:cBhvr>
                                        <p:cTn id="427" dur="1" fill="hold">
                                          <p:stCondLst>
                                            <p:cond delay="2999"/>
                                          </p:stCondLst>
                                        </p:cTn>
                                        <p:tgtEl>
                                          <p:spTgt spid="20"/>
                                        </p:tgtEl>
                                        <p:attrNameLst>
                                          <p:attrName>style.visibility</p:attrName>
                                        </p:attrNameLst>
                                      </p:cBhvr>
                                      <p:to>
                                        <p:strVal val="hidden"/>
                                      </p:to>
                                    </p:set>
                                  </p:childTnLst>
                                </p:cTn>
                              </p:par>
                              <p:par>
                                <p:cTn id="428" presetID="21" presetClass="exit" presetSubtype="8" fill="hold" nodeType="withEffect">
                                  <p:stCondLst>
                                    <p:cond delay="0"/>
                                  </p:stCondLst>
                                  <p:childTnLst>
                                    <p:animEffect transition="out" filter="wheel(8)">
                                      <p:cBhvr>
                                        <p:cTn id="429" dur="3000"/>
                                        <p:tgtEl>
                                          <p:spTgt spid="21"/>
                                        </p:tgtEl>
                                      </p:cBhvr>
                                    </p:animEffect>
                                    <p:set>
                                      <p:cBhvr>
                                        <p:cTn id="430" dur="1" fill="hold">
                                          <p:stCondLst>
                                            <p:cond delay="2999"/>
                                          </p:stCondLst>
                                        </p:cTn>
                                        <p:tgtEl>
                                          <p:spTgt spid="21"/>
                                        </p:tgtEl>
                                        <p:attrNameLst>
                                          <p:attrName>style.visibility</p:attrName>
                                        </p:attrNameLst>
                                      </p:cBhvr>
                                      <p:to>
                                        <p:strVal val="hidden"/>
                                      </p:to>
                                    </p:set>
                                  </p:childTnLst>
                                </p:cTn>
                              </p:par>
                              <p:par>
                                <p:cTn id="431" presetID="21" presetClass="exit" presetSubtype="8" fill="hold" nodeType="withEffect">
                                  <p:stCondLst>
                                    <p:cond delay="0"/>
                                  </p:stCondLst>
                                  <p:childTnLst>
                                    <p:animEffect transition="out" filter="wheel(8)">
                                      <p:cBhvr>
                                        <p:cTn id="432" dur="3000"/>
                                        <p:tgtEl>
                                          <p:spTgt spid="31"/>
                                        </p:tgtEl>
                                      </p:cBhvr>
                                    </p:animEffect>
                                    <p:set>
                                      <p:cBhvr>
                                        <p:cTn id="433" dur="1" fill="hold">
                                          <p:stCondLst>
                                            <p:cond delay="2999"/>
                                          </p:stCondLst>
                                        </p:cTn>
                                        <p:tgtEl>
                                          <p:spTgt spid="31"/>
                                        </p:tgtEl>
                                        <p:attrNameLst>
                                          <p:attrName>style.visibility</p:attrName>
                                        </p:attrNameLst>
                                      </p:cBhvr>
                                      <p:to>
                                        <p:strVal val="hidden"/>
                                      </p:to>
                                    </p:set>
                                  </p:childTnLst>
                                </p:cTn>
                              </p:par>
                              <p:par>
                                <p:cTn id="434" presetID="21" presetClass="exit" presetSubtype="8" fill="hold" nodeType="withEffect">
                                  <p:stCondLst>
                                    <p:cond delay="0"/>
                                  </p:stCondLst>
                                  <p:childTnLst>
                                    <p:animEffect transition="out" filter="wheel(8)">
                                      <p:cBhvr>
                                        <p:cTn id="435" dur="3000"/>
                                        <p:tgtEl>
                                          <p:spTgt spid="32"/>
                                        </p:tgtEl>
                                      </p:cBhvr>
                                    </p:animEffect>
                                    <p:set>
                                      <p:cBhvr>
                                        <p:cTn id="436" dur="1" fill="hold">
                                          <p:stCondLst>
                                            <p:cond delay="2999"/>
                                          </p:stCondLst>
                                        </p:cTn>
                                        <p:tgtEl>
                                          <p:spTgt spid="32"/>
                                        </p:tgtEl>
                                        <p:attrNameLst>
                                          <p:attrName>style.visibility</p:attrName>
                                        </p:attrNameLst>
                                      </p:cBhvr>
                                      <p:to>
                                        <p:strVal val="hidden"/>
                                      </p:to>
                                    </p:set>
                                  </p:childTnLst>
                                </p:cTn>
                              </p:par>
                              <p:par>
                                <p:cTn id="437" presetID="21" presetClass="exit" presetSubtype="8" fill="hold" nodeType="withEffect">
                                  <p:stCondLst>
                                    <p:cond delay="0"/>
                                  </p:stCondLst>
                                  <p:childTnLst>
                                    <p:animEffect transition="out" filter="wheel(8)">
                                      <p:cBhvr>
                                        <p:cTn id="438" dur="3000"/>
                                        <p:tgtEl>
                                          <p:spTgt spid="33"/>
                                        </p:tgtEl>
                                      </p:cBhvr>
                                    </p:animEffect>
                                    <p:set>
                                      <p:cBhvr>
                                        <p:cTn id="439" dur="1" fill="hold">
                                          <p:stCondLst>
                                            <p:cond delay="2999"/>
                                          </p:stCondLst>
                                        </p:cTn>
                                        <p:tgtEl>
                                          <p:spTgt spid="33"/>
                                        </p:tgtEl>
                                        <p:attrNameLst>
                                          <p:attrName>style.visibility</p:attrName>
                                        </p:attrNameLst>
                                      </p:cBhvr>
                                      <p:to>
                                        <p:strVal val="hidden"/>
                                      </p:to>
                                    </p:set>
                                  </p:childTnLst>
                                </p:cTn>
                              </p:par>
                              <p:par>
                                <p:cTn id="440" presetID="21" presetClass="exit" presetSubtype="8" fill="hold" nodeType="withEffect">
                                  <p:stCondLst>
                                    <p:cond delay="0"/>
                                  </p:stCondLst>
                                  <p:childTnLst>
                                    <p:animEffect transition="out" filter="wheel(8)">
                                      <p:cBhvr>
                                        <p:cTn id="441" dur="3000"/>
                                        <p:tgtEl>
                                          <p:spTgt spid="34"/>
                                        </p:tgtEl>
                                      </p:cBhvr>
                                    </p:animEffect>
                                    <p:set>
                                      <p:cBhvr>
                                        <p:cTn id="442" dur="1" fill="hold">
                                          <p:stCondLst>
                                            <p:cond delay="2999"/>
                                          </p:stCondLst>
                                        </p:cTn>
                                        <p:tgtEl>
                                          <p:spTgt spid="34"/>
                                        </p:tgtEl>
                                        <p:attrNameLst>
                                          <p:attrName>style.visibility</p:attrName>
                                        </p:attrNameLst>
                                      </p:cBhvr>
                                      <p:to>
                                        <p:strVal val="hidden"/>
                                      </p:to>
                                    </p:set>
                                  </p:childTnLst>
                                </p:cTn>
                              </p:par>
                              <p:par>
                                <p:cTn id="443" presetID="21" presetClass="exit" presetSubtype="8" fill="hold" nodeType="withEffect">
                                  <p:stCondLst>
                                    <p:cond delay="0"/>
                                  </p:stCondLst>
                                  <p:childTnLst>
                                    <p:animEffect transition="out" filter="wheel(8)">
                                      <p:cBhvr>
                                        <p:cTn id="444" dur="3000"/>
                                        <p:tgtEl>
                                          <p:spTgt spid="35"/>
                                        </p:tgtEl>
                                      </p:cBhvr>
                                    </p:animEffect>
                                    <p:set>
                                      <p:cBhvr>
                                        <p:cTn id="445" dur="1" fill="hold">
                                          <p:stCondLst>
                                            <p:cond delay="2999"/>
                                          </p:stCondLst>
                                        </p:cTn>
                                        <p:tgtEl>
                                          <p:spTgt spid="35"/>
                                        </p:tgtEl>
                                        <p:attrNameLst>
                                          <p:attrName>style.visibility</p:attrName>
                                        </p:attrNameLst>
                                      </p:cBhvr>
                                      <p:to>
                                        <p:strVal val="hidden"/>
                                      </p:to>
                                    </p:set>
                                  </p:childTnLst>
                                </p:cTn>
                              </p:par>
                              <p:par>
                                <p:cTn id="446" presetID="21" presetClass="exit" presetSubtype="8" fill="hold" nodeType="withEffect">
                                  <p:stCondLst>
                                    <p:cond delay="0"/>
                                  </p:stCondLst>
                                  <p:childTnLst>
                                    <p:animEffect transition="out" filter="wheel(8)">
                                      <p:cBhvr>
                                        <p:cTn id="447" dur="3000"/>
                                        <p:tgtEl>
                                          <p:spTgt spid="36"/>
                                        </p:tgtEl>
                                      </p:cBhvr>
                                    </p:animEffect>
                                    <p:set>
                                      <p:cBhvr>
                                        <p:cTn id="448" dur="1" fill="hold">
                                          <p:stCondLst>
                                            <p:cond delay="2999"/>
                                          </p:stCondLst>
                                        </p:cTn>
                                        <p:tgtEl>
                                          <p:spTgt spid="36"/>
                                        </p:tgtEl>
                                        <p:attrNameLst>
                                          <p:attrName>style.visibility</p:attrName>
                                        </p:attrNameLst>
                                      </p:cBhvr>
                                      <p:to>
                                        <p:strVal val="hidden"/>
                                      </p:to>
                                    </p:set>
                                  </p:childTnLst>
                                </p:cTn>
                              </p:par>
                              <p:par>
                                <p:cTn id="449" presetID="21" presetClass="exit" presetSubtype="8" fill="hold" nodeType="withEffect">
                                  <p:stCondLst>
                                    <p:cond delay="0"/>
                                  </p:stCondLst>
                                  <p:childTnLst>
                                    <p:animEffect transition="out" filter="wheel(8)">
                                      <p:cBhvr>
                                        <p:cTn id="450" dur="3000"/>
                                        <p:tgtEl>
                                          <p:spTgt spid="37"/>
                                        </p:tgtEl>
                                      </p:cBhvr>
                                    </p:animEffect>
                                    <p:set>
                                      <p:cBhvr>
                                        <p:cTn id="451" dur="1" fill="hold">
                                          <p:stCondLst>
                                            <p:cond delay="2999"/>
                                          </p:stCondLst>
                                        </p:cTn>
                                        <p:tgtEl>
                                          <p:spTgt spid="37"/>
                                        </p:tgtEl>
                                        <p:attrNameLst>
                                          <p:attrName>style.visibility</p:attrName>
                                        </p:attrNameLst>
                                      </p:cBhvr>
                                      <p:to>
                                        <p:strVal val="hidden"/>
                                      </p:to>
                                    </p:set>
                                  </p:childTnLst>
                                </p:cTn>
                              </p:par>
                              <p:par>
                                <p:cTn id="452" presetID="21" presetClass="exit" presetSubtype="8" fill="hold" nodeType="withEffect">
                                  <p:stCondLst>
                                    <p:cond delay="0"/>
                                  </p:stCondLst>
                                  <p:childTnLst>
                                    <p:animEffect transition="out" filter="wheel(8)">
                                      <p:cBhvr>
                                        <p:cTn id="453" dur="3000"/>
                                        <p:tgtEl>
                                          <p:spTgt spid="38"/>
                                        </p:tgtEl>
                                      </p:cBhvr>
                                    </p:animEffect>
                                    <p:set>
                                      <p:cBhvr>
                                        <p:cTn id="454" dur="1" fill="hold">
                                          <p:stCondLst>
                                            <p:cond delay="2999"/>
                                          </p:stCondLst>
                                        </p:cTn>
                                        <p:tgtEl>
                                          <p:spTgt spid="38"/>
                                        </p:tgtEl>
                                        <p:attrNameLst>
                                          <p:attrName>style.visibility</p:attrName>
                                        </p:attrNameLst>
                                      </p:cBhvr>
                                      <p:to>
                                        <p:strVal val="hidden"/>
                                      </p:to>
                                    </p:set>
                                  </p:childTnLst>
                                </p:cTn>
                              </p:par>
                              <p:par>
                                <p:cTn id="455" presetID="21" presetClass="exit" presetSubtype="8" fill="hold" nodeType="withEffect">
                                  <p:stCondLst>
                                    <p:cond delay="0"/>
                                  </p:stCondLst>
                                  <p:childTnLst>
                                    <p:animEffect transition="out" filter="wheel(8)">
                                      <p:cBhvr>
                                        <p:cTn id="456" dur="3000"/>
                                        <p:tgtEl>
                                          <p:spTgt spid="39"/>
                                        </p:tgtEl>
                                      </p:cBhvr>
                                    </p:animEffect>
                                    <p:set>
                                      <p:cBhvr>
                                        <p:cTn id="457" dur="1" fill="hold">
                                          <p:stCondLst>
                                            <p:cond delay="2999"/>
                                          </p:stCondLst>
                                        </p:cTn>
                                        <p:tgtEl>
                                          <p:spTgt spid="39"/>
                                        </p:tgtEl>
                                        <p:attrNameLst>
                                          <p:attrName>style.visibility</p:attrName>
                                        </p:attrNameLst>
                                      </p:cBhvr>
                                      <p:to>
                                        <p:strVal val="hidden"/>
                                      </p:to>
                                    </p:set>
                                  </p:childTnLst>
                                </p:cTn>
                              </p:par>
                              <p:par>
                                <p:cTn id="458" presetID="21" presetClass="exit" presetSubtype="8" fill="hold" nodeType="withEffect">
                                  <p:stCondLst>
                                    <p:cond delay="0"/>
                                  </p:stCondLst>
                                  <p:childTnLst>
                                    <p:animEffect transition="out" filter="wheel(8)">
                                      <p:cBhvr>
                                        <p:cTn id="459" dur="3000"/>
                                        <p:tgtEl>
                                          <p:spTgt spid="4"/>
                                        </p:tgtEl>
                                      </p:cBhvr>
                                    </p:animEffect>
                                    <p:set>
                                      <p:cBhvr>
                                        <p:cTn id="460" dur="1" fill="hold">
                                          <p:stCondLst>
                                            <p:cond delay="2999"/>
                                          </p:stCondLst>
                                        </p:cTn>
                                        <p:tgtEl>
                                          <p:spTgt spid="4"/>
                                        </p:tgtEl>
                                        <p:attrNameLst>
                                          <p:attrName>style.visibility</p:attrName>
                                        </p:attrNameLst>
                                      </p:cBhvr>
                                      <p:to>
                                        <p:strVal val="hidden"/>
                                      </p:to>
                                    </p:set>
                                  </p:childTnLst>
                                </p:cTn>
                              </p:par>
                              <p:par>
                                <p:cTn id="461" presetID="21" presetClass="exit" presetSubtype="8" fill="hold" nodeType="withEffect">
                                  <p:stCondLst>
                                    <p:cond delay="0"/>
                                  </p:stCondLst>
                                  <p:childTnLst>
                                    <p:animEffect transition="out" filter="wheel(8)">
                                      <p:cBhvr>
                                        <p:cTn id="462" dur="3000"/>
                                        <p:tgtEl>
                                          <p:spTgt spid="7"/>
                                        </p:tgtEl>
                                      </p:cBhvr>
                                    </p:animEffect>
                                    <p:set>
                                      <p:cBhvr>
                                        <p:cTn id="463" dur="1" fill="hold">
                                          <p:stCondLst>
                                            <p:cond delay="2999"/>
                                          </p:stCondLst>
                                        </p:cTn>
                                        <p:tgtEl>
                                          <p:spTgt spid="7"/>
                                        </p:tgtEl>
                                        <p:attrNameLst>
                                          <p:attrName>style.visibility</p:attrName>
                                        </p:attrNameLst>
                                      </p:cBhvr>
                                      <p:to>
                                        <p:strVal val="hidden"/>
                                      </p:to>
                                    </p:set>
                                  </p:childTnLst>
                                </p:cTn>
                              </p:par>
                              <p:par>
                                <p:cTn id="464" presetID="21" presetClass="exit" presetSubtype="8" fill="hold" nodeType="withEffect">
                                  <p:stCondLst>
                                    <p:cond delay="0"/>
                                  </p:stCondLst>
                                  <p:childTnLst>
                                    <p:animEffect transition="out" filter="wheel(8)">
                                      <p:cBhvr>
                                        <p:cTn id="465" dur="3000"/>
                                        <p:tgtEl>
                                          <p:spTgt spid="8"/>
                                        </p:tgtEl>
                                      </p:cBhvr>
                                    </p:animEffect>
                                    <p:set>
                                      <p:cBhvr>
                                        <p:cTn id="466" dur="1" fill="hold">
                                          <p:stCondLst>
                                            <p:cond delay="2999"/>
                                          </p:stCondLst>
                                        </p:cTn>
                                        <p:tgtEl>
                                          <p:spTgt spid="8"/>
                                        </p:tgtEl>
                                        <p:attrNameLst>
                                          <p:attrName>style.visibility</p:attrName>
                                        </p:attrNameLst>
                                      </p:cBhvr>
                                      <p:to>
                                        <p:strVal val="hidden"/>
                                      </p:to>
                                    </p:set>
                                  </p:childTnLst>
                                </p:cTn>
                              </p:par>
                              <p:par>
                                <p:cTn id="467" presetID="21" presetClass="exit" presetSubtype="8" fill="hold" nodeType="withEffect">
                                  <p:stCondLst>
                                    <p:cond delay="0"/>
                                  </p:stCondLst>
                                  <p:childTnLst>
                                    <p:animEffect transition="out" filter="wheel(8)">
                                      <p:cBhvr>
                                        <p:cTn id="468" dur="3000"/>
                                        <p:tgtEl>
                                          <p:spTgt spid="9"/>
                                        </p:tgtEl>
                                      </p:cBhvr>
                                    </p:animEffect>
                                    <p:set>
                                      <p:cBhvr>
                                        <p:cTn id="469" dur="1" fill="hold">
                                          <p:stCondLst>
                                            <p:cond delay="2999"/>
                                          </p:stCondLst>
                                        </p:cTn>
                                        <p:tgtEl>
                                          <p:spTgt spid="9"/>
                                        </p:tgtEl>
                                        <p:attrNameLst>
                                          <p:attrName>style.visibility</p:attrName>
                                        </p:attrNameLst>
                                      </p:cBhvr>
                                      <p:to>
                                        <p:strVal val="hidden"/>
                                      </p:to>
                                    </p:set>
                                  </p:childTnLst>
                                </p:cTn>
                              </p:par>
                              <p:par>
                                <p:cTn id="470" presetID="21" presetClass="exit" presetSubtype="8" fill="hold" nodeType="withEffect">
                                  <p:stCondLst>
                                    <p:cond delay="0"/>
                                  </p:stCondLst>
                                  <p:childTnLst>
                                    <p:animEffect transition="out" filter="wheel(8)">
                                      <p:cBhvr>
                                        <p:cTn id="471" dur="3000"/>
                                        <p:tgtEl>
                                          <p:spTgt spid="10"/>
                                        </p:tgtEl>
                                      </p:cBhvr>
                                    </p:animEffect>
                                    <p:set>
                                      <p:cBhvr>
                                        <p:cTn id="472" dur="1" fill="hold">
                                          <p:stCondLst>
                                            <p:cond delay="2999"/>
                                          </p:stCondLst>
                                        </p:cTn>
                                        <p:tgtEl>
                                          <p:spTgt spid="10"/>
                                        </p:tgtEl>
                                        <p:attrNameLst>
                                          <p:attrName>style.visibility</p:attrName>
                                        </p:attrNameLst>
                                      </p:cBhvr>
                                      <p:to>
                                        <p:strVal val="hidden"/>
                                      </p:to>
                                    </p:set>
                                  </p:childTnLst>
                                </p:cTn>
                              </p:par>
                              <p:par>
                                <p:cTn id="473" presetID="21" presetClass="exit" presetSubtype="8" fill="hold" nodeType="withEffect">
                                  <p:stCondLst>
                                    <p:cond delay="0"/>
                                  </p:stCondLst>
                                  <p:childTnLst>
                                    <p:animEffect transition="out" filter="wheel(8)">
                                      <p:cBhvr>
                                        <p:cTn id="474" dur="3000"/>
                                        <p:tgtEl>
                                          <p:spTgt spid="11"/>
                                        </p:tgtEl>
                                      </p:cBhvr>
                                    </p:animEffect>
                                    <p:set>
                                      <p:cBhvr>
                                        <p:cTn id="475" dur="1" fill="hold">
                                          <p:stCondLst>
                                            <p:cond delay="2999"/>
                                          </p:stCondLst>
                                        </p:cTn>
                                        <p:tgtEl>
                                          <p:spTgt spid="11"/>
                                        </p:tgtEl>
                                        <p:attrNameLst>
                                          <p:attrName>style.visibility</p:attrName>
                                        </p:attrNameLst>
                                      </p:cBhvr>
                                      <p:to>
                                        <p:strVal val="hidden"/>
                                      </p:to>
                                    </p:set>
                                  </p:childTnLst>
                                </p:cTn>
                              </p:par>
                              <p:par>
                                <p:cTn id="476" presetID="21" presetClass="exit" presetSubtype="8" fill="hold" nodeType="withEffect">
                                  <p:stCondLst>
                                    <p:cond delay="0"/>
                                  </p:stCondLst>
                                  <p:childTnLst>
                                    <p:animEffect transition="out" filter="wheel(8)">
                                      <p:cBhvr>
                                        <p:cTn id="477" dur="3000"/>
                                        <p:tgtEl>
                                          <p:spTgt spid="12"/>
                                        </p:tgtEl>
                                      </p:cBhvr>
                                    </p:animEffect>
                                    <p:set>
                                      <p:cBhvr>
                                        <p:cTn id="478" dur="1" fill="hold">
                                          <p:stCondLst>
                                            <p:cond delay="2999"/>
                                          </p:stCondLst>
                                        </p:cTn>
                                        <p:tgtEl>
                                          <p:spTgt spid="12"/>
                                        </p:tgtEl>
                                        <p:attrNameLst>
                                          <p:attrName>style.visibility</p:attrName>
                                        </p:attrNameLst>
                                      </p:cBhvr>
                                      <p:to>
                                        <p:strVal val="hidden"/>
                                      </p:to>
                                    </p:set>
                                  </p:childTnLst>
                                </p:cTn>
                              </p:par>
                              <p:par>
                                <p:cTn id="479" presetID="21" presetClass="exit" presetSubtype="8" fill="hold" nodeType="withEffect">
                                  <p:stCondLst>
                                    <p:cond delay="0"/>
                                  </p:stCondLst>
                                  <p:childTnLst>
                                    <p:animEffect transition="out" filter="wheel(8)">
                                      <p:cBhvr>
                                        <p:cTn id="480" dur="3000"/>
                                        <p:tgtEl>
                                          <p:spTgt spid="13"/>
                                        </p:tgtEl>
                                      </p:cBhvr>
                                    </p:animEffect>
                                    <p:set>
                                      <p:cBhvr>
                                        <p:cTn id="481" dur="1" fill="hold">
                                          <p:stCondLst>
                                            <p:cond delay="2999"/>
                                          </p:stCondLst>
                                        </p:cTn>
                                        <p:tgtEl>
                                          <p:spTgt spid="13"/>
                                        </p:tgtEl>
                                        <p:attrNameLst>
                                          <p:attrName>style.visibility</p:attrName>
                                        </p:attrNameLst>
                                      </p:cBhvr>
                                      <p:to>
                                        <p:strVal val="hidden"/>
                                      </p:to>
                                    </p:set>
                                  </p:childTnLst>
                                </p:cTn>
                              </p:par>
                              <p:par>
                                <p:cTn id="482" presetID="21" presetClass="exit" presetSubtype="8" fill="hold" nodeType="withEffect">
                                  <p:stCondLst>
                                    <p:cond delay="0"/>
                                  </p:stCondLst>
                                  <p:childTnLst>
                                    <p:animEffect transition="out" filter="wheel(8)">
                                      <p:cBhvr>
                                        <p:cTn id="483" dur="3000"/>
                                        <p:tgtEl>
                                          <p:spTgt spid="14"/>
                                        </p:tgtEl>
                                      </p:cBhvr>
                                    </p:animEffect>
                                    <p:set>
                                      <p:cBhvr>
                                        <p:cTn id="484" dur="1" fill="hold">
                                          <p:stCondLst>
                                            <p:cond delay="2999"/>
                                          </p:stCondLst>
                                        </p:cTn>
                                        <p:tgtEl>
                                          <p:spTgt spid="14"/>
                                        </p:tgtEl>
                                        <p:attrNameLst>
                                          <p:attrName>style.visibility</p:attrName>
                                        </p:attrNameLst>
                                      </p:cBhvr>
                                      <p:to>
                                        <p:strVal val="hidden"/>
                                      </p:to>
                                    </p:set>
                                  </p:childTnLst>
                                </p:cTn>
                              </p:par>
                              <p:par>
                                <p:cTn id="485" presetID="21" presetClass="exit" presetSubtype="8" fill="hold" nodeType="withEffect">
                                  <p:stCondLst>
                                    <p:cond delay="0"/>
                                  </p:stCondLst>
                                  <p:childTnLst>
                                    <p:animEffect transition="out" filter="wheel(8)">
                                      <p:cBhvr>
                                        <p:cTn id="486" dur="3000"/>
                                        <p:tgtEl>
                                          <p:spTgt spid="22"/>
                                        </p:tgtEl>
                                      </p:cBhvr>
                                    </p:animEffect>
                                    <p:set>
                                      <p:cBhvr>
                                        <p:cTn id="487" dur="1" fill="hold">
                                          <p:stCondLst>
                                            <p:cond delay="2999"/>
                                          </p:stCondLst>
                                        </p:cTn>
                                        <p:tgtEl>
                                          <p:spTgt spid="22"/>
                                        </p:tgtEl>
                                        <p:attrNameLst>
                                          <p:attrName>style.visibility</p:attrName>
                                        </p:attrNameLst>
                                      </p:cBhvr>
                                      <p:to>
                                        <p:strVal val="hidden"/>
                                      </p:to>
                                    </p:set>
                                  </p:childTnLst>
                                </p:cTn>
                              </p:par>
                              <p:par>
                                <p:cTn id="488" presetID="21" presetClass="exit" presetSubtype="8" fill="hold" nodeType="withEffect">
                                  <p:stCondLst>
                                    <p:cond delay="0"/>
                                  </p:stCondLst>
                                  <p:childTnLst>
                                    <p:animEffect transition="out" filter="wheel(8)">
                                      <p:cBhvr>
                                        <p:cTn id="489" dur="3000"/>
                                        <p:tgtEl>
                                          <p:spTgt spid="23"/>
                                        </p:tgtEl>
                                      </p:cBhvr>
                                    </p:animEffect>
                                    <p:set>
                                      <p:cBhvr>
                                        <p:cTn id="490" dur="1" fill="hold">
                                          <p:stCondLst>
                                            <p:cond delay="2999"/>
                                          </p:stCondLst>
                                        </p:cTn>
                                        <p:tgtEl>
                                          <p:spTgt spid="23"/>
                                        </p:tgtEl>
                                        <p:attrNameLst>
                                          <p:attrName>style.visibility</p:attrName>
                                        </p:attrNameLst>
                                      </p:cBhvr>
                                      <p:to>
                                        <p:strVal val="hidden"/>
                                      </p:to>
                                    </p:set>
                                  </p:childTnLst>
                                </p:cTn>
                              </p:par>
                              <p:par>
                                <p:cTn id="491" presetID="21" presetClass="exit" presetSubtype="8" fill="hold" nodeType="withEffect">
                                  <p:stCondLst>
                                    <p:cond delay="0"/>
                                  </p:stCondLst>
                                  <p:childTnLst>
                                    <p:animEffect transition="out" filter="wheel(8)">
                                      <p:cBhvr>
                                        <p:cTn id="492" dur="3000"/>
                                        <p:tgtEl>
                                          <p:spTgt spid="24"/>
                                        </p:tgtEl>
                                      </p:cBhvr>
                                    </p:animEffect>
                                    <p:set>
                                      <p:cBhvr>
                                        <p:cTn id="493" dur="1" fill="hold">
                                          <p:stCondLst>
                                            <p:cond delay="2999"/>
                                          </p:stCondLst>
                                        </p:cTn>
                                        <p:tgtEl>
                                          <p:spTgt spid="24"/>
                                        </p:tgtEl>
                                        <p:attrNameLst>
                                          <p:attrName>style.visibility</p:attrName>
                                        </p:attrNameLst>
                                      </p:cBhvr>
                                      <p:to>
                                        <p:strVal val="hidden"/>
                                      </p:to>
                                    </p:set>
                                  </p:childTnLst>
                                </p:cTn>
                              </p:par>
                              <p:par>
                                <p:cTn id="494" presetID="21" presetClass="exit" presetSubtype="8" fill="hold" nodeType="withEffect">
                                  <p:stCondLst>
                                    <p:cond delay="0"/>
                                  </p:stCondLst>
                                  <p:childTnLst>
                                    <p:animEffect transition="out" filter="wheel(8)">
                                      <p:cBhvr>
                                        <p:cTn id="495" dur="3000"/>
                                        <p:tgtEl>
                                          <p:spTgt spid="25"/>
                                        </p:tgtEl>
                                      </p:cBhvr>
                                    </p:animEffect>
                                    <p:set>
                                      <p:cBhvr>
                                        <p:cTn id="496" dur="1" fill="hold">
                                          <p:stCondLst>
                                            <p:cond delay="2999"/>
                                          </p:stCondLst>
                                        </p:cTn>
                                        <p:tgtEl>
                                          <p:spTgt spid="25"/>
                                        </p:tgtEl>
                                        <p:attrNameLst>
                                          <p:attrName>style.visibility</p:attrName>
                                        </p:attrNameLst>
                                      </p:cBhvr>
                                      <p:to>
                                        <p:strVal val="hidden"/>
                                      </p:to>
                                    </p:set>
                                  </p:childTnLst>
                                </p:cTn>
                              </p:par>
                              <p:par>
                                <p:cTn id="497" presetID="21" presetClass="exit" presetSubtype="8" fill="hold" nodeType="withEffect">
                                  <p:stCondLst>
                                    <p:cond delay="0"/>
                                  </p:stCondLst>
                                  <p:childTnLst>
                                    <p:animEffect transition="out" filter="wheel(8)">
                                      <p:cBhvr>
                                        <p:cTn id="498" dur="3000"/>
                                        <p:tgtEl>
                                          <p:spTgt spid="26"/>
                                        </p:tgtEl>
                                      </p:cBhvr>
                                    </p:animEffect>
                                    <p:set>
                                      <p:cBhvr>
                                        <p:cTn id="499" dur="1" fill="hold">
                                          <p:stCondLst>
                                            <p:cond delay="2999"/>
                                          </p:stCondLst>
                                        </p:cTn>
                                        <p:tgtEl>
                                          <p:spTgt spid="26"/>
                                        </p:tgtEl>
                                        <p:attrNameLst>
                                          <p:attrName>style.visibility</p:attrName>
                                        </p:attrNameLst>
                                      </p:cBhvr>
                                      <p:to>
                                        <p:strVal val="hidden"/>
                                      </p:to>
                                    </p:set>
                                  </p:childTnLst>
                                </p:cTn>
                              </p:par>
                              <p:par>
                                <p:cTn id="500" presetID="21" presetClass="exit" presetSubtype="8" fill="hold" nodeType="withEffect">
                                  <p:stCondLst>
                                    <p:cond delay="0"/>
                                  </p:stCondLst>
                                  <p:childTnLst>
                                    <p:animEffect transition="out" filter="wheel(8)">
                                      <p:cBhvr>
                                        <p:cTn id="501" dur="3000"/>
                                        <p:tgtEl>
                                          <p:spTgt spid="27"/>
                                        </p:tgtEl>
                                      </p:cBhvr>
                                    </p:animEffect>
                                    <p:set>
                                      <p:cBhvr>
                                        <p:cTn id="502" dur="1" fill="hold">
                                          <p:stCondLst>
                                            <p:cond delay="2999"/>
                                          </p:stCondLst>
                                        </p:cTn>
                                        <p:tgtEl>
                                          <p:spTgt spid="27"/>
                                        </p:tgtEl>
                                        <p:attrNameLst>
                                          <p:attrName>style.visibility</p:attrName>
                                        </p:attrNameLst>
                                      </p:cBhvr>
                                      <p:to>
                                        <p:strVal val="hidden"/>
                                      </p:to>
                                    </p:set>
                                  </p:childTnLst>
                                </p:cTn>
                              </p:par>
                              <p:par>
                                <p:cTn id="503" presetID="21" presetClass="exit" presetSubtype="8" fill="hold" nodeType="withEffect">
                                  <p:stCondLst>
                                    <p:cond delay="0"/>
                                  </p:stCondLst>
                                  <p:childTnLst>
                                    <p:animEffect transition="out" filter="wheel(8)">
                                      <p:cBhvr>
                                        <p:cTn id="504" dur="3000"/>
                                        <p:tgtEl>
                                          <p:spTgt spid="28"/>
                                        </p:tgtEl>
                                      </p:cBhvr>
                                    </p:animEffect>
                                    <p:set>
                                      <p:cBhvr>
                                        <p:cTn id="505" dur="1" fill="hold">
                                          <p:stCondLst>
                                            <p:cond delay="2999"/>
                                          </p:stCondLst>
                                        </p:cTn>
                                        <p:tgtEl>
                                          <p:spTgt spid="28"/>
                                        </p:tgtEl>
                                        <p:attrNameLst>
                                          <p:attrName>style.visibility</p:attrName>
                                        </p:attrNameLst>
                                      </p:cBhvr>
                                      <p:to>
                                        <p:strVal val="hidden"/>
                                      </p:to>
                                    </p:set>
                                  </p:childTnLst>
                                </p:cTn>
                              </p:par>
                              <p:par>
                                <p:cTn id="506" presetID="21" presetClass="exit" presetSubtype="8" fill="hold" nodeType="withEffect">
                                  <p:stCondLst>
                                    <p:cond delay="0"/>
                                  </p:stCondLst>
                                  <p:childTnLst>
                                    <p:animEffect transition="out" filter="wheel(8)">
                                      <p:cBhvr>
                                        <p:cTn id="507" dur="3000"/>
                                        <p:tgtEl>
                                          <p:spTgt spid="29"/>
                                        </p:tgtEl>
                                      </p:cBhvr>
                                    </p:animEffect>
                                    <p:set>
                                      <p:cBhvr>
                                        <p:cTn id="508" dur="1" fill="hold">
                                          <p:stCondLst>
                                            <p:cond delay="2999"/>
                                          </p:stCondLst>
                                        </p:cTn>
                                        <p:tgtEl>
                                          <p:spTgt spid="29"/>
                                        </p:tgtEl>
                                        <p:attrNameLst>
                                          <p:attrName>style.visibility</p:attrName>
                                        </p:attrNameLst>
                                      </p:cBhvr>
                                      <p:to>
                                        <p:strVal val="hidden"/>
                                      </p:to>
                                    </p:set>
                                  </p:childTnLst>
                                </p:cTn>
                              </p:par>
                              <p:par>
                                <p:cTn id="509" presetID="21" presetClass="exit" presetSubtype="8" fill="hold" nodeType="withEffect">
                                  <p:stCondLst>
                                    <p:cond delay="0"/>
                                  </p:stCondLst>
                                  <p:childTnLst>
                                    <p:animEffect transition="out" filter="wheel(8)">
                                      <p:cBhvr>
                                        <p:cTn id="510" dur="3000"/>
                                        <p:tgtEl>
                                          <p:spTgt spid="30"/>
                                        </p:tgtEl>
                                      </p:cBhvr>
                                    </p:animEffect>
                                    <p:set>
                                      <p:cBhvr>
                                        <p:cTn id="511" dur="1" fill="hold">
                                          <p:stCondLst>
                                            <p:cond delay="2999"/>
                                          </p:stCondLst>
                                        </p:cTn>
                                        <p:tgtEl>
                                          <p:spTgt spid="30"/>
                                        </p:tgtEl>
                                        <p:attrNameLst>
                                          <p:attrName>style.visibility</p:attrName>
                                        </p:attrNameLst>
                                      </p:cBhvr>
                                      <p:to>
                                        <p:strVal val="hidden"/>
                                      </p:to>
                                    </p:set>
                                  </p:childTnLst>
                                </p:cTn>
                              </p:par>
                              <p:par>
                                <p:cTn id="512" presetID="17" presetClass="entr" presetSubtype="10"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3000" fill="hold"/>
                                        <p:tgtEl>
                                          <p:spTgt spid="2"/>
                                        </p:tgtEl>
                                        <p:attrNameLst>
                                          <p:attrName>ppt_w</p:attrName>
                                        </p:attrNameLst>
                                      </p:cBhvr>
                                      <p:tavLst>
                                        <p:tav tm="0">
                                          <p:val>
                                            <p:fltVal val="0"/>
                                          </p:val>
                                        </p:tav>
                                        <p:tav tm="100000">
                                          <p:val>
                                            <p:strVal val="#ppt_w"/>
                                          </p:val>
                                        </p:tav>
                                      </p:tavLst>
                                    </p:anim>
                                    <p:anim calcmode="lin" valueType="num">
                                      <p:cBhvr>
                                        <p:cTn id="515" dur="3000" fill="hold"/>
                                        <p:tgtEl>
                                          <p:spTgt spid="2"/>
                                        </p:tgtEl>
                                        <p:attrNameLst>
                                          <p:attrName>ppt_h</p:attrName>
                                        </p:attrNameLst>
                                      </p:cBhvr>
                                      <p:tavLst>
                                        <p:tav tm="0">
                                          <p:val>
                                            <p:strVal val="#ppt_h"/>
                                          </p:val>
                                        </p:tav>
                                        <p:tav tm="100000">
                                          <p:val>
                                            <p:strVal val="#ppt_h"/>
                                          </p:val>
                                        </p:tav>
                                      </p:tavLst>
                                    </p:anim>
                                  </p:childTnLst>
                                </p:cTn>
                              </p:par>
                              <p:par>
                                <p:cTn id="516" presetID="5" presetClass="entr" presetSubtype="5" fill="hold" nodeType="withEffect">
                                  <p:stCondLst>
                                    <p:cond delay="0"/>
                                  </p:stCondLst>
                                  <p:childTnLst>
                                    <p:set>
                                      <p:cBhvr>
                                        <p:cTn id="517" dur="1" fill="hold">
                                          <p:stCondLst>
                                            <p:cond delay="0"/>
                                          </p:stCondLst>
                                        </p:cTn>
                                        <p:tgtEl>
                                          <p:spTgt spid="2"/>
                                        </p:tgtEl>
                                        <p:attrNameLst>
                                          <p:attrName>style.visibility</p:attrName>
                                        </p:attrNameLst>
                                      </p:cBhvr>
                                      <p:to>
                                        <p:strVal val="visible"/>
                                      </p:to>
                                    </p:set>
                                    <p:animEffect transition="in" filter="checkerboard(down)">
                                      <p:cBhvr>
                                        <p:cTn id="5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428861" y="2214560"/>
            <a:ext cx="5643602" cy="1323439"/>
          </a:xfrm>
          <a:prstGeom prst="rect">
            <a:avLst/>
          </a:prstGeom>
          <a:noFill/>
        </p:spPr>
        <p:txBody>
          <a:bodyPr wrap="square" rtlCol="0">
            <a:spAutoFit/>
          </a:bodyPr>
          <a:lstStyle/>
          <a:p>
            <a:pPr algn="ctr"/>
            <a:r>
              <a:rPr lang="es-PE" sz="2000" b="1" dirty="0" smtClean="0">
                <a:solidFill>
                  <a:srgbClr val="000070"/>
                </a:solidFill>
              </a:rPr>
              <a:t>He terminado el peor y el mejor año de mi vida, un año que me hizo crecer como persona, que me hizo madurar, que me hizo más fuerte, que me demostró que puedo enfrentar cualquier obstáculo que se me presente, que soy una mujer valiente</a:t>
            </a: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chemeClr val="bg1"/>
            </a:gs>
            <a:gs pos="50000">
              <a:srgbClr val="0070C0">
                <a:shade val="67500"/>
                <a:satMod val="115000"/>
              </a:srgbClr>
            </a:gs>
            <a:gs pos="100000">
              <a:srgbClr val="0070C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77980df7c1258e2e87bbc350c90b69c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332008"/>
            <a:ext cx="1214446" cy="1050496"/>
          </a:xfrm>
          <a:prstGeom prst="rect">
            <a:avLst/>
          </a:prstGeom>
          <a:effectLst>
            <a:reflection blurRad="6350" stA="50000" endA="300" endPos="90000" dir="5400000" sy="-100000" algn="bl" rotWithShape="0"/>
          </a:effectLst>
        </p:spPr>
      </p:pic>
      <p:pic>
        <p:nvPicPr>
          <p:cNvPr id="5" name="4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332008"/>
            <a:ext cx="1214446" cy="1050496"/>
          </a:xfrm>
          <a:prstGeom prst="rect">
            <a:avLst/>
          </a:prstGeom>
          <a:effectLst>
            <a:reflection blurRad="6350" stA="50000" endA="300" endPos="90000" dir="5400000" sy="-100000" algn="bl" rotWithShape="0"/>
          </a:effectLst>
        </p:spPr>
      </p:pic>
      <p:pic>
        <p:nvPicPr>
          <p:cNvPr id="10" name="9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96602"/>
            <a:ext cx="1214446" cy="1050496"/>
          </a:xfrm>
          <a:prstGeom prst="rect">
            <a:avLst/>
          </a:prstGeom>
          <a:effectLst>
            <a:reflection blurRad="6350" stA="50000" endA="300" endPos="90000" dir="5400000" sy="-100000" algn="bl" rotWithShape="0"/>
          </a:effectLst>
        </p:spPr>
      </p:pic>
      <p:pic>
        <p:nvPicPr>
          <p:cNvPr id="11" name="10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96602"/>
            <a:ext cx="1214446" cy="1050496"/>
          </a:xfrm>
          <a:prstGeom prst="rect">
            <a:avLst/>
          </a:prstGeom>
          <a:effectLst>
            <a:reflection blurRad="6350" stA="50000" endA="300" endPos="90000" dir="5400000" sy="-100000" algn="bl" rotWithShape="0"/>
          </a:effectLst>
        </p:spPr>
      </p:pic>
      <p:pic>
        <p:nvPicPr>
          <p:cNvPr id="12" name="11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525248"/>
            <a:ext cx="1214446" cy="1050496"/>
          </a:xfrm>
          <a:prstGeom prst="rect">
            <a:avLst/>
          </a:prstGeom>
          <a:effectLst>
            <a:reflection blurRad="6350" stA="50000" endA="300" endPos="90000" dir="5400000" sy="-100000" algn="bl" rotWithShape="0"/>
          </a:effectLst>
        </p:spPr>
      </p:pic>
      <p:pic>
        <p:nvPicPr>
          <p:cNvPr id="13" name="12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525248"/>
            <a:ext cx="1214446" cy="1050496"/>
          </a:xfrm>
          <a:prstGeom prst="rect">
            <a:avLst/>
          </a:prstGeom>
          <a:effectLst>
            <a:reflection blurRad="6350" stA="50000" endA="300" endPos="90000" dir="5400000" sy="-100000" algn="bl" rotWithShape="0"/>
          </a:effectLst>
        </p:spPr>
      </p:pic>
      <p:pic>
        <p:nvPicPr>
          <p:cNvPr id="14" name="13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953858"/>
            <a:ext cx="1214446" cy="1050496"/>
          </a:xfrm>
          <a:prstGeom prst="rect">
            <a:avLst/>
          </a:prstGeom>
          <a:effectLst>
            <a:reflection blurRad="6350" stA="50000" endA="300" endPos="90000" dir="5400000" sy="-100000" algn="bl" rotWithShape="0"/>
          </a:effectLst>
        </p:spPr>
      </p:pic>
      <p:pic>
        <p:nvPicPr>
          <p:cNvPr id="15" name="14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953858"/>
            <a:ext cx="1214446" cy="1050496"/>
          </a:xfrm>
          <a:prstGeom prst="rect">
            <a:avLst/>
          </a:prstGeom>
          <a:effectLst>
            <a:reflection blurRad="6350" stA="50000" endA="300" endPos="90000" dir="5400000" sy="-100000" algn="bl" rotWithShape="0"/>
          </a:effectLst>
        </p:spPr>
      </p:pic>
      <p:pic>
        <p:nvPicPr>
          <p:cNvPr id="16" name="15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1382504"/>
            <a:ext cx="1214446" cy="1050496"/>
          </a:xfrm>
          <a:prstGeom prst="rect">
            <a:avLst/>
          </a:prstGeom>
          <a:effectLst>
            <a:reflection blurRad="6350" stA="50000" endA="300" endPos="90000" dir="5400000" sy="-100000" algn="bl" rotWithShape="0"/>
          </a:effectLst>
        </p:spPr>
      </p:pic>
      <p:pic>
        <p:nvPicPr>
          <p:cNvPr id="17" name="16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1382504"/>
            <a:ext cx="1214446" cy="1050496"/>
          </a:xfrm>
          <a:prstGeom prst="rect">
            <a:avLst/>
          </a:prstGeom>
          <a:effectLst>
            <a:reflection blurRad="6350" stA="50000" endA="300" endPos="90000" dir="5400000" sy="-100000" algn="bl" rotWithShape="0"/>
          </a:effectLst>
        </p:spPr>
      </p:pic>
      <p:pic>
        <p:nvPicPr>
          <p:cNvPr id="18" name="17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1811114"/>
            <a:ext cx="1214446" cy="1050496"/>
          </a:xfrm>
          <a:prstGeom prst="rect">
            <a:avLst/>
          </a:prstGeom>
          <a:effectLst>
            <a:reflection blurRad="6350" stA="50000" endA="300" endPos="90000" dir="5400000" sy="-100000" algn="bl" rotWithShape="0"/>
          </a:effectLst>
        </p:spPr>
      </p:pic>
      <p:pic>
        <p:nvPicPr>
          <p:cNvPr id="19" name="18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1811114"/>
            <a:ext cx="1214446" cy="1050496"/>
          </a:xfrm>
          <a:prstGeom prst="rect">
            <a:avLst/>
          </a:prstGeom>
          <a:effectLst>
            <a:reflection blurRad="6350" stA="50000" endA="300" endPos="90000" dir="5400000" sy="-100000" algn="bl" rotWithShape="0"/>
          </a:effectLst>
        </p:spPr>
      </p:pic>
      <p:pic>
        <p:nvPicPr>
          <p:cNvPr id="20" name="19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2239760"/>
            <a:ext cx="1214446" cy="1050496"/>
          </a:xfrm>
          <a:prstGeom prst="rect">
            <a:avLst/>
          </a:prstGeom>
          <a:effectLst>
            <a:reflection blurRad="6350" stA="50000" endA="300" endPos="90000" dir="5400000" sy="-100000" algn="bl" rotWithShape="0"/>
          </a:effectLst>
        </p:spPr>
      </p:pic>
      <p:pic>
        <p:nvPicPr>
          <p:cNvPr id="21" name="20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2239760"/>
            <a:ext cx="1214446" cy="1050496"/>
          </a:xfrm>
          <a:prstGeom prst="rect">
            <a:avLst/>
          </a:prstGeom>
          <a:effectLst>
            <a:reflection blurRad="6350" stA="50000" endA="300" endPos="90000" dir="5400000" sy="-100000" algn="bl" rotWithShape="0"/>
          </a:effectLst>
        </p:spPr>
      </p:pic>
      <p:pic>
        <p:nvPicPr>
          <p:cNvPr id="22" name="21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2668370"/>
            <a:ext cx="1214446" cy="1050496"/>
          </a:xfrm>
          <a:prstGeom prst="rect">
            <a:avLst/>
          </a:prstGeom>
          <a:effectLst>
            <a:reflection blurRad="6350" stA="50000" endA="300" endPos="90000" dir="5400000" sy="-100000" algn="bl" rotWithShape="0"/>
          </a:effectLst>
        </p:spPr>
      </p:pic>
      <p:pic>
        <p:nvPicPr>
          <p:cNvPr id="23" name="22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2668370"/>
            <a:ext cx="1214446" cy="1050496"/>
          </a:xfrm>
          <a:prstGeom prst="rect">
            <a:avLst/>
          </a:prstGeom>
          <a:effectLst>
            <a:reflection blurRad="6350" stA="50000" endA="300" endPos="90000" dir="5400000" sy="-100000" algn="bl" rotWithShape="0"/>
          </a:effectLst>
        </p:spPr>
      </p:pic>
      <p:pic>
        <p:nvPicPr>
          <p:cNvPr id="24" name="23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3000378"/>
            <a:ext cx="1214446" cy="1050496"/>
          </a:xfrm>
          <a:prstGeom prst="rect">
            <a:avLst/>
          </a:prstGeom>
          <a:effectLst>
            <a:reflection blurRad="6350" stA="50000" endA="300" endPos="90000" dir="5400000" sy="-100000" algn="bl" rotWithShape="0"/>
          </a:effectLst>
        </p:spPr>
      </p:pic>
      <p:pic>
        <p:nvPicPr>
          <p:cNvPr id="25" name="24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3000378"/>
            <a:ext cx="1214446" cy="1050496"/>
          </a:xfrm>
          <a:prstGeom prst="rect">
            <a:avLst/>
          </a:prstGeom>
          <a:effectLst>
            <a:reflection blurRad="6350" stA="50000" endA="300" endPos="90000" dir="5400000" sy="-100000" algn="bl" rotWithShape="0"/>
          </a:effectLst>
        </p:spPr>
      </p:pic>
      <p:pic>
        <p:nvPicPr>
          <p:cNvPr id="26" name="25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3428988"/>
            <a:ext cx="1214446" cy="1050496"/>
          </a:xfrm>
          <a:prstGeom prst="rect">
            <a:avLst/>
          </a:prstGeom>
          <a:effectLst>
            <a:reflection blurRad="6350" stA="50000" endA="300" endPos="90000" dir="5400000" sy="-100000" algn="bl" rotWithShape="0"/>
          </a:effectLst>
        </p:spPr>
      </p:pic>
      <p:pic>
        <p:nvPicPr>
          <p:cNvPr id="27" name="26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3428988"/>
            <a:ext cx="1214446" cy="1050496"/>
          </a:xfrm>
          <a:prstGeom prst="rect">
            <a:avLst/>
          </a:prstGeom>
          <a:effectLst>
            <a:reflection blurRad="6350" stA="50000" endA="300" endPos="90000" dir="5400000" sy="-100000" algn="bl" rotWithShape="0"/>
          </a:effectLst>
        </p:spPr>
      </p:pic>
      <p:pic>
        <p:nvPicPr>
          <p:cNvPr id="28" name="27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3857634"/>
            <a:ext cx="1214446" cy="1050496"/>
          </a:xfrm>
          <a:prstGeom prst="rect">
            <a:avLst/>
          </a:prstGeom>
          <a:effectLst>
            <a:reflection blurRad="6350" stA="50000" endA="300" endPos="90000" dir="5400000" sy="-100000" algn="bl" rotWithShape="0"/>
          </a:effectLst>
        </p:spPr>
      </p:pic>
      <p:pic>
        <p:nvPicPr>
          <p:cNvPr id="29" name="28 Imagen" descr="00205-3D-art-logo-design-free-logos-online-011.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flipH="1">
            <a:off x="3500430" y="3857634"/>
            <a:ext cx="1214446" cy="1050496"/>
          </a:xfrm>
          <a:prstGeom prst="rect">
            <a:avLst/>
          </a:prstGeom>
          <a:effectLst>
            <a:reflection blurRad="6350" stA="50000" endA="300" endPos="90000" dir="5400000" sy="-100000" algn="bl" rotWithShape="0"/>
          </a:effectLst>
        </p:spPr>
      </p:pic>
      <p:sp>
        <p:nvSpPr>
          <p:cNvPr id="30" name="29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3000" fill="hold"/>
                                        <p:tgtEl>
                                          <p:spTgt spid="11"/>
                                        </p:tgtEl>
                                        <p:attrNameLst>
                                          <p:attrName>ppt_x</p:attrName>
                                        </p:attrNameLst>
                                      </p:cBhvr>
                                      <p:tavLst>
                                        <p:tav tm="0">
                                          <p:val>
                                            <p:strVal val="1+#ppt_w/2"/>
                                          </p:val>
                                        </p:tav>
                                        <p:tav tm="100000">
                                          <p:val>
                                            <p:strVal val="#ppt_x"/>
                                          </p:val>
                                        </p:tav>
                                      </p:tavLst>
                                    </p:anim>
                                    <p:anim calcmode="lin" valueType="num">
                                      <p:cBhvr additive="base">
                                        <p:cTn id="14" dur="30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1+#ppt_w/2"/>
                                          </p:val>
                                        </p:tav>
                                        <p:tav tm="100000">
                                          <p:val>
                                            <p:strVal val="#ppt_x"/>
                                          </p:val>
                                        </p:tav>
                                      </p:tavLst>
                                    </p:anim>
                                    <p:anim calcmode="lin" valueType="num">
                                      <p:cBhvr additive="base">
                                        <p:cTn id="22" dur="3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3000" fill="hold"/>
                                        <p:tgtEl>
                                          <p:spTgt spid="17"/>
                                        </p:tgtEl>
                                        <p:attrNameLst>
                                          <p:attrName>ppt_x</p:attrName>
                                        </p:attrNameLst>
                                      </p:cBhvr>
                                      <p:tavLst>
                                        <p:tav tm="0">
                                          <p:val>
                                            <p:strVal val="1+#ppt_w/2"/>
                                          </p:val>
                                        </p:tav>
                                        <p:tav tm="100000">
                                          <p:val>
                                            <p:strVal val="#ppt_x"/>
                                          </p:val>
                                        </p:tav>
                                      </p:tavLst>
                                    </p:anim>
                                    <p:anim calcmode="lin" valueType="num">
                                      <p:cBhvr additive="base">
                                        <p:cTn id="26" dur="3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3000" fill="hold"/>
                                        <p:tgtEl>
                                          <p:spTgt spid="19"/>
                                        </p:tgtEl>
                                        <p:attrNameLst>
                                          <p:attrName>ppt_x</p:attrName>
                                        </p:attrNameLst>
                                      </p:cBhvr>
                                      <p:tavLst>
                                        <p:tav tm="0">
                                          <p:val>
                                            <p:strVal val="1+#ppt_w/2"/>
                                          </p:val>
                                        </p:tav>
                                        <p:tav tm="100000">
                                          <p:val>
                                            <p:strVal val="#ppt_x"/>
                                          </p:val>
                                        </p:tav>
                                      </p:tavLst>
                                    </p:anim>
                                    <p:anim calcmode="lin" valueType="num">
                                      <p:cBhvr additive="base">
                                        <p:cTn id="30" dur="3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3000" fill="hold"/>
                                        <p:tgtEl>
                                          <p:spTgt spid="21"/>
                                        </p:tgtEl>
                                        <p:attrNameLst>
                                          <p:attrName>ppt_x</p:attrName>
                                        </p:attrNameLst>
                                      </p:cBhvr>
                                      <p:tavLst>
                                        <p:tav tm="0">
                                          <p:val>
                                            <p:strVal val="1+#ppt_w/2"/>
                                          </p:val>
                                        </p:tav>
                                        <p:tav tm="100000">
                                          <p:val>
                                            <p:strVal val="#ppt_x"/>
                                          </p:val>
                                        </p:tav>
                                      </p:tavLst>
                                    </p:anim>
                                    <p:anim calcmode="lin" valueType="num">
                                      <p:cBhvr additive="base">
                                        <p:cTn id="34" dur="3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3000" fill="hold"/>
                                        <p:tgtEl>
                                          <p:spTgt spid="23"/>
                                        </p:tgtEl>
                                        <p:attrNameLst>
                                          <p:attrName>ppt_x</p:attrName>
                                        </p:attrNameLst>
                                      </p:cBhvr>
                                      <p:tavLst>
                                        <p:tav tm="0">
                                          <p:val>
                                            <p:strVal val="1+#ppt_w/2"/>
                                          </p:val>
                                        </p:tav>
                                        <p:tav tm="100000">
                                          <p:val>
                                            <p:strVal val="#ppt_x"/>
                                          </p:val>
                                        </p:tav>
                                      </p:tavLst>
                                    </p:anim>
                                    <p:anim calcmode="lin" valueType="num">
                                      <p:cBhvr additive="base">
                                        <p:cTn id="38" dur="30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3000" fill="hold"/>
                                        <p:tgtEl>
                                          <p:spTgt spid="25"/>
                                        </p:tgtEl>
                                        <p:attrNameLst>
                                          <p:attrName>ppt_x</p:attrName>
                                        </p:attrNameLst>
                                      </p:cBhvr>
                                      <p:tavLst>
                                        <p:tav tm="0">
                                          <p:val>
                                            <p:strVal val="1+#ppt_w/2"/>
                                          </p:val>
                                        </p:tav>
                                        <p:tav tm="100000">
                                          <p:val>
                                            <p:strVal val="#ppt_x"/>
                                          </p:val>
                                        </p:tav>
                                      </p:tavLst>
                                    </p:anim>
                                    <p:anim calcmode="lin" valueType="num">
                                      <p:cBhvr additive="base">
                                        <p:cTn id="42" dur="3000" fill="hold"/>
                                        <p:tgtEl>
                                          <p:spTgt spid="25"/>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3000" fill="hold"/>
                                        <p:tgtEl>
                                          <p:spTgt spid="27"/>
                                        </p:tgtEl>
                                        <p:attrNameLst>
                                          <p:attrName>ppt_x</p:attrName>
                                        </p:attrNameLst>
                                      </p:cBhvr>
                                      <p:tavLst>
                                        <p:tav tm="0">
                                          <p:val>
                                            <p:strVal val="1+#ppt_w/2"/>
                                          </p:val>
                                        </p:tav>
                                        <p:tav tm="100000">
                                          <p:val>
                                            <p:strVal val="#ppt_x"/>
                                          </p:val>
                                        </p:tav>
                                      </p:tavLst>
                                    </p:anim>
                                    <p:anim calcmode="lin" valueType="num">
                                      <p:cBhvr additive="base">
                                        <p:cTn id="46" dur="3000" fill="hold"/>
                                        <p:tgtEl>
                                          <p:spTgt spid="27"/>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3000" fill="hold"/>
                                        <p:tgtEl>
                                          <p:spTgt spid="29"/>
                                        </p:tgtEl>
                                        <p:attrNameLst>
                                          <p:attrName>ppt_x</p:attrName>
                                        </p:attrNameLst>
                                      </p:cBhvr>
                                      <p:tavLst>
                                        <p:tav tm="0">
                                          <p:val>
                                            <p:strVal val="1+#ppt_w/2"/>
                                          </p:val>
                                        </p:tav>
                                        <p:tav tm="100000">
                                          <p:val>
                                            <p:strVal val="#ppt_x"/>
                                          </p:val>
                                        </p:tav>
                                      </p:tavLst>
                                    </p:anim>
                                    <p:anim calcmode="lin" valueType="num">
                                      <p:cBhvr additive="base">
                                        <p:cTn id="50" dur="30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3000" fill="hold"/>
                                        <p:tgtEl>
                                          <p:spTgt spid="4"/>
                                        </p:tgtEl>
                                        <p:attrNameLst>
                                          <p:attrName>ppt_x</p:attrName>
                                        </p:attrNameLst>
                                      </p:cBhvr>
                                      <p:tavLst>
                                        <p:tav tm="0">
                                          <p:val>
                                            <p:strVal val="0-#ppt_w/2"/>
                                          </p:val>
                                        </p:tav>
                                        <p:tav tm="100000">
                                          <p:val>
                                            <p:strVal val="#ppt_x"/>
                                          </p:val>
                                        </p:tav>
                                      </p:tavLst>
                                    </p:anim>
                                    <p:anim calcmode="lin" valueType="num">
                                      <p:cBhvr additive="base">
                                        <p:cTn id="54" dur="3000" fill="hold"/>
                                        <p:tgtEl>
                                          <p:spTgt spid="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0-#ppt_w/2"/>
                                          </p:val>
                                        </p:tav>
                                        <p:tav tm="100000">
                                          <p:val>
                                            <p:strVal val="#ppt_x"/>
                                          </p:val>
                                        </p:tav>
                                      </p:tavLst>
                                    </p:anim>
                                    <p:anim calcmode="lin" valueType="num">
                                      <p:cBhvr additive="base">
                                        <p:cTn id="58" dur="3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0-#ppt_w/2"/>
                                          </p:val>
                                        </p:tav>
                                        <p:tav tm="100000">
                                          <p:val>
                                            <p:strVal val="#ppt_x"/>
                                          </p:val>
                                        </p:tav>
                                      </p:tavLst>
                                    </p:anim>
                                    <p:anim calcmode="lin" valueType="num">
                                      <p:cBhvr additive="base">
                                        <p:cTn id="62" dur="3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0-#ppt_w/2"/>
                                          </p:val>
                                        </p:tav>
                                        <p:tav tm="100000">
                                          <p:val>
                                            <p:strVal val="#ppt_x"/>
                                          </p:val>
                                        </p:tav>
                                      </p:tavLst>
                                    </p:anim>
                                    <p:anim calcmode="lin" valueType="num">
                                      <p:cBhvr additive="base">
                                        <p:cTn id="66" dur="3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3000" fill="hold"/>
                                        <p:tgtEl>
                                          <p:spTgt spid="16"/>
                                        </p:tgtEl>
                                        <p:attrNameLst>
                                          <p:attrName>ppt_x</p:attrName>
                                        </p:attrNameLst>
                                      </p:cBhvr>
                                      <p:tavLst>
                                        <p:tav tm="0">
                                          <p:val>
                                            <p:strVal val="0-#ppt_w/2"/>
                                          </p:val>
                                        </p:tav>
                                        <p:tav tm="100000">
                                          <p:val>
                                            <p:strVal val="#ppt_x"/>
                                          </p:val>
                                        </p:tav>
                                      </p:tavLst>
                                    </p:anim>
                                    <p:anim calcmode="lin" valueType="num">
                                      <p:cBhvr additive="base">
                                        <p:cTn id="70" dur="3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3000" fill="hold"/>
                                        <p:tgtEl>
                                          <p:spTgt spid="18"/>
                                        </p:tgtEl>
                                        <p:attrNameLst>
                                          <p:attrName>ppt_x</p:attrName>
                                        </p:attrNameLst>
                                      </p:cBhvr>
                                      <p:tavLst>
                                        <p:tav tm="0">
                                          <p:val>
                                            <p:strVal val="0-#ppt_w/2"/>
                                          </p:val>
                                        </p:tav>
                                        <p:tav tm="100000">
                                          <p:val>
                                            <p:strVal val="#ppt_x"/>
                                          </p:val>
                                        </p:tav>
                                      </p:tavLst>
                                    </p:anim>
                                    <p:anim calcmode="lin" valueType="num">
                                      <p:cBhvr additive="base">
                                        <p:cTn id="74" dur="3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0-#ppt_w/2"/>
                                          </p:val>
                                        </p:tav>
                                        <p:tav tm="100000">
                                          <p:val>
                                            <p:strVal val="#ppt_x"/>
                                          </p:val>
                                        </p:tav>
                                      </p:tavLst>
                                    </p:anim>
                                    <p:anim calcmode="lin" valueType="num">
                                      <p:cBhvr additive="base">
                                        <p:cTn id="82" dur="3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3000" fill="hold"/>
                                        <p:tgtEl>
                                          <p:spTgt spid="24"/>
                                        </p:tgtEl>
                                        <p:attrNameLst>
                                          <p:attrName>ppt_x</p:attrName>
                                        </p:attrNameLst>
                                      </p:cBhvr>
                                      <p:tavLst>
                                        <p:tav tm="0">
                                          <p:val>
                                            <p:strVal val="0-#ppt_w/2"/>
                                          </p:val>
                                        </p:tav>
                                        <p:tav tm="100000">
                                          <p:val>
                                            <p:strVal val="#ppt_x"/>
                                          </p:val>
                                        </p:tav>
                                      </p:tavLst>
                                    </p:anim>
                                    <p:anim calcmode="lin" valueType="num">
                                      <p:cBhvr additive="base">
                                        <p:cTn id="86" dur="3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6"/>
                                        </p:tgtEl>
                                        <p:attrNameLst>
                                          <p:attrName>style.visibility</p:attrName>
                                        </p:attrNameLst>
                                      </p:cBhvr>
                                      <p:to>
                                        <p:strVal val="visible"/>
                                      </p:to>
                                    </p:set>
                                    <p:anim calcmode="lin" valueType="num">
                                      <p:cBhvr additive="base">
                                        <p:cTn id="89" dur="3000" fill="hold"/>
                                        <p:tgtEl>
                                          <p:spTgt spid="26"/>
                                        </p:tgtEl>
                                        <p:attrNameLst>
                                          <p:attrName>ppt_x</p:attrName>
                                        </p:attrNameLst>
                                      </p:cBhvr>
                                      <p:tavLst>
                                        <p:tav tm="0">
                                          <p:val>
                                            <p:strVal val="0-#ppt_w/2"/>
                                          </p:val>
                                        </p:tav>
                                        <p:tav tm="100000">
                                          <p:val>
                                            <p:strVal val="#ppt_x"/>
                                          </p:val>
                                        </p:tav>
                                      </p:tavLst>
                                    </p:anim>
                                    <p:anim calcmode="lin" valueType="num">
                                      <p:cBhvr additive="base">
                                        <p:cTn id="90" dur="3000" fill="hold"/>
                                        <p:tgtEl>
                                          <p:spTgt spid="26"/>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 calcmode="lin" valueType="num">
                                      <p:cBhvr additive="base">
                                        <p:cTn id="93" dur="3000" fill="hold"/>
                                        <p:tgtEl>
                                          <p:spTgt spid="28"/>
                                        </p:tgtEl>
                                        <p:attrNameLst>
                                          <p:attrName>ppt_x</p:attrName>
                                        </p:attrNameLst>
                                      </p:cBhvr>
                                      <p:tavLst>
                                        <p:tav tm="0">
                                          <p:val>
                                            <p:strVal val="0-#ppt_w/2"/>
                                          </p:val>
                                        </p:tav>
                                        <p:tav tm="100000">
                                          <p:val>
                                            <p:strVal val="#ppt_x"/>
                                          </p:val>
                                        </p:tav>
                                      </p:tavLst>
                                    </p:anim>
                                    <p:anim calcmode="lin" valueType="num">
                                      <p:cBhvr additive="base">
                                        <p:cTn id="94" dur="3000" fill="hold"/>
                                        <p:tgtEl>
                                          <p:spTgt spid="28"/>
                                        </p:tgtEl>
                                        <p:attrNameLst>
                                          <p:attrName>ppt_y</p:attrName>
                                        </p:attrNameLst>
                                      </p:cBhvr>
                                      <p:tavLst>
                                        <p:tav tm="0">
                                          <p:val>
                                            <p:strVal val="1+#ppt_h/2"/>
                                          </p:val>
                                        </p:tav>
                                        <p:tav tm="100000">
                                          <p:val>
                                            <p:strVal val="#ppt_y"/>
                                          </p:val>
                                        </p:tav>
                                      </p:tavLst>
                                    </p:anim>
                                  </p:childTnLst>
                                </p:cTn>
                              </p:par>
                              <p:par>
                                <p:cTn id="95" presetID="8" presetClass="emph" presetSubtype="0" autoRev="1" fill="hold" nodeType="withEffect">
                                  <p:stCondLst>
                                    <p:cond delay="0"/>
                                  </p:stCondLst>
                                  <p:childTnLst>
                                    <p:animRot by="21600000">
                                      <p:cBhvr>
                                        <p:cTn id="96" dur="3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5"/>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7"/>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9"/>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21"/>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23"/>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25"/>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27"/>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29"/>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2"/>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4"/>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16"/>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18"/>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20"/>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22"/>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24"/>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26"/>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28"/>
                                        </p:tgtEl>
                                        <p:attrNameLst>
                                          <p:attrName>r</p:attrName>
                                        </p:attrNameLst>
                                      </p:cBhvr>
                                    </p:animRot>
                                  </p:childTnLst>
                                </p:cTn>
                              </p:par>
                            </p:childTnLst>
                          </p:cTn>
                        </p:par>
                        <p:par>
                          <p:cTn id="139" fill="hold">
                            <p:stCondLst>
                              <p:cond delay="6000"/>
                            </p:stCondLst>
                            <p:childTnLst>
                              <p:par>
                                <p:cTn id="140" presetID="2" presetClass="exit" presetSubtype="6" fill="hold" nodeType="after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1+ppt_h/2"/>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1"/>
                                        </p:tgtEl>
                                        <p:attrNameLst>
                                          <p:attrName>ppt_x</p:attrName>
                                        </p:attrNameLst>
                                      </p:cBhvr>
                                      <p:tavLst>
                                        <p:tav tm="0">
                                          <p:val>
                                            <p:strVal val="ppt_x"/>
                                          </p:val>
                                        </p:tav>
                                        <p:tav tm="100000">
                                          <p:val>
                                            <p:strVal val="1+ppt_w/2"/>
                                          </p:val>
                                        </p:tav>
                                      </p:tavLst>
                                    </p:anim>
                                    <p:anim calcmode="lin" valueType="num">
                                      <p:cBhvr additive="base">
                                        <p:cTn id="146" dur="3000"/>
                                        <p:tgtEl>
                                          <p:spTgt spid="11"/>
                                        </p:tgtEl>
                                        <p:attrNameLst>
                                          <p:attrName>ppt_y</p:attrName>
                                        </p:attrNameLst>
                                      </p:cBhvr>
                                      <p:tavLst>
                                        <p:tav tm="0">
                                          <p:val>
                                            <p:strVal val="ppt_y"/>
                                          </p:val>
                                        </p:tav>
                                        <p:tav tm="100000">
                                          <p:val>
                                            <p:strVal val="1+ppt_h/2"/>
                                          </p:val>
                                        </p:tav>
                                      </p:tavLst>
                                    </p:anim>
                                    <p:set>
                                      <p:cBhvr>
                                        <p:cTn id="147" dur="1" fill="hold">
                                          <p:stCondLst>
                                            <p:cond delay="2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1+ppt_w/2"/>
                                          </p:val>
                                        </p:tav>
                                      </p:tavLst>
                                    </p:anim>
                                    <p:anim calcmode="lin" valueType="num">
                                      <p:cBhvr additive="base">
                                        <p:cTn id="150" dur="3000"/>
                                        <p:tgtEl>
                                          <p:spTgt spid="13"/>
                                        </p:tgtEl>
                                        <p:attrNameLst>
                                          <p:attrName>ppt_y</p:attrName>
                                        </p:attrNameLst>
                                      </p:cBhvr>
                                      <p:tavLst>
                                        <p:tav tm="0">
                                          <p:val>
                                            <p:strVal val="ppt_y"/>
                                          </p:val>
                                        </p:tav>
                                        <p:tav tm="100000">
                                          <p:val>
                                            <p:strVal val="1+ppt_h/2"/>
                                          </p:val>
                                        </p:tav>
                                      </p:tavLst>
                                    </p:anim>
                                    <p:set>
                                      <p:cBhvr>
                                        <p:cTn id="151" dur="1" fill="hold">
                                          <p:stCondLst>
                                            <p:cond delay="2999"/>
                                          </p:stCondLst>
                                        </p:cTn>
                                        <p:tgtEl>
                                          <p:spTgt spid="1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15"/>
                                        </p:tgtEl>
                                        <p:attrNameLst>
                                          <p:attrName>ppt_x</p:attrName>
                                        </p:attrNameLst>
                                      </p:cBhvr>
                                      <p:tavLst>
                                        <p:tav tm="0">
                                          <p:val>
                                            <p:strVal val="ppt_x"/>
                                          </p:val>
                                        </p:tav>
                                        <p:tav tm="100000">
                                          <p:val>
                                            <p:strVal val="1+ppt_w/2"/>
                                          </p:val>
                                        </p:tav>
                                      </p:tavLst>
                                    </p:anim>
                                    <p:anim calcmode="lin" valueType="num">
                                      <p:cBhvr additive="base">
                                        <p:cTn id="154" dur="3000"/>
                                        <p:tgtEl>
                                          <p:spTgt spid="15"/>
                                        </p:tgtEl>
                                        <p:attrNameLst>
                                          <p:attrName>ppt_y</p:attrName>
                                        </p:attrNameLst>
                                      </p:cBhvr>
                                      <p:tavLst>
                                        <p:tav tm="0">
                                          <p:val>
                                            <p:strVal val="ppt_y"/>
                                          </p:val>
                                        </p:tav>
                                        <p:tav tm="100000">
                                          <p:val>
                                            <p:strVal val="1+ppt_h/2"/>
                                          </p:val>
                                        </p:tav>
                                      </p:tavLst>
                                    </p:anim>
                                    <p:set>
                                      <p:cBhvr>
                                        <p:cTn id="155" dur="1" fill="hold">
                                          <p:stCondLst>
                                            <p:cond delay="2999"/>
                                          </p:stCondLst>
                                        </p:cTn>
                                        <p:tgtEl>
                                          <p:spTgt spid="1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17"/>
                                        </p:tgtEl>
                                        <p:attrNameLst>
                                          <p:attrName>ppt_x</p:attrName>
                                        </p:attrNameLst>
                                      </p:cBhvr>
                                      <p:tavLst>
                                        <p:tav tm="0">
                                          <p:val>
                                            <p:strVal val="ppt_x"/>
                                          </p:val>
                                        </p:tav>
                                        <p:tav tm="100000">
                                          <p:val>
                                            <p:strVal val="1+ppt_w/2"/>
                                          </p:val>
                                        </p:tav>
                                      </p:tavLst>
                                    </p:anim>
                                    <p:anim calcmode="lin" valueType="num">
                                      <p:cBhvr additive="base">
                                        <p:cTn id="158" dur="3000"/>
                                        <p:tgtEl>
                                          <p:spTgt spid="17"/>
                                        </p:tgtEl>
                                        <p:attrNameLst>
                                          <p:attrName>ppt_y</p:attrName>
                                        </p:attrNameLst>
                                      </p:cBhvr>
                                      <p:tavLst>
                                        <p:tav tm="0">
                                          <p:val>
                                            <p:strVal val="ppt_y"/>
                                          </p:val>
                                        </p:tav>
                                        <p:tav tm="100000">
                                          <p:val>
                                            <p:strVal val="1+ppt_h/2"/>
                                          </p:val>
                                        </p:tav>
                                      </p:tavLst>
                                    </p:anim>
                                    <p:set>
                                      <p:cBhvr>
                                        <p:cTn id="159" dur="1" fill="hold">
                                          <p:stCondLst>
                                            <p:cond delay="2999"/>
                                          </p:stCondLst>
                                        </p:cTn>
                                        <p:tgtEl>
                                          <p:spTgt spid="1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9"/>
                                        </p:tgtEl>
                                        <p:attrNameLst>
                                          <p:attrName>ppt_x</p:attrName>
                                        </p:attrNameLst>
                                      </p:cBhvr>
                                      <p:tavLst>
                                        <p:tav tm="0">
                                          <p:val>
                                            <p:strVal val="ppt_x"/>
                                          </p:val>
                                        </p:tav>
                                        <p:tav tm="100000">
                                          <p:val>
                                            <p:strVal val="1+ppt_w/2"/>
                                          </p:val>
                                        </p:tav>
                                      </p:tavLst>
                                    </p:anim>
                                    <p:anim calcmode="lin" valueType="num">
                                      <p:cBhvr additive="base">
                                        <p:cTn id="162" dur="3000"/>
                                        <p:tgtEl>
                                          <p:spTgt spid="19"/>
                                        </p:tgtEl>
                                        <p:attrNameLst>
                                          <p:attrName>ppt_y</p:attrName>
                                        </p:attrNameLst>
                                      </p:cBhvr>
                                      <p:tavLst>
                                        <p:tav tm="0">
                                          <p:val>
                                            <p:strVal val="ppt_y"/>
                                          </p:val>
                                        </p:tav>
                                        <p:tav tm="100000">
                                          <p:val>
                                            <p:strVal val="1+ppt_h/2"/>
                                          </p:val>
                                        </p:tav>
                                      </p:tavLst>
                                    </p:anim>
                                    <p:set>
                                      <p:cBhvr>
                                        <p:cTn id="163" dur="1" fill="hold">
                                          <p:stCondLst>
                                            <p:cond delay="2999"/>
                                          </p:stCondLst>
                                        </p:cTn>
                                        <p:tgtEl>
                                          <p:spTgt spid="1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21"/>
                                        </p:tgtEl>
                                        <p:attrNameLst>
                                          <p:attrName>ppt_x</p:attrName>
                                        </p:attrNameLst>
                                      </p:cBhvr>
                                      <p:tavLst>
                                        <p:tav tm="0">
                                          <p:val>
                                            <p:strVal val="ppt_x"/>
                                          </p:val>
                                        </p:tav>
                                        <p:tav tm="100000">
                                          <p:val>
                                            <p:strVal val="1+ppt_w/2"/>
                                          </p:val>
                                        </p:tav>
                                      </p:tavLst>
                                    </p:anim>
                                    <p:anim calcmode="lin" valueType="num">
                                      <p:cBhvr additive="base">
                                        <p:cTn id="166" dur="3000"/>
                                        <p:tgtEl>
                                          <p:spTgt spid="21"/>
                                        </p:tgtEl>
                                        <p:attrNameLst>
                                          <p:attrName>ppt_y</p:attrName>
                                        </p:attrNameLst>
                                      </p:cBhvr>
                                      <p:tavLst>
                                        <p:tav tm="0">
                                          <p:val>
                                            <p:strVal val="ppt_y"/>
                                          </p:val>
                                        </p:tav>
                                        <p:tav tm="100000">
                                          <p:val>
                                            <p:strVal val="1+ppt_h/2"/>
                                          </p:val>
                                        </p:tav>
                                      </p:tavLst>
                                    </p:anim>
                                    <p:set>
                                      <p:cBhvr>
                                        <p:cTn id="167" dur="1" fill="hold">
                                          <p:stCondLst>
                                            <p:cond delay="2999"/>
                                          </p:stCondLst>
                                        </p:cTn>
                                        <p:tgtEl>
                                          <p:spTgt spid="2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23"/>
                                        </p:tgtEl>
                                        <p:attrNameLst>
                                          <p:attrName>ppt_x</p:attrName>
                                        </p:attrNameLst>
                                      </p:cBhvr>
                                      <p:tavLst>
                                        <p:tav tm="0">
                                          <p:val>
                                            <p:strVal val="ppt_x"/>
                                          </p:val>
                                        </p:tav>
                                        <p:tav tm="100000">
                                          <p:val>
                                            <p:strVal val="1+ppt_w/2"/>
                                          </p:val>
                                        </p:tav>
                                      </p:tavLst>
                                    </p:anim>
                                    <p:anim calcmode="lin" valueType="num">
                                      <p:cBhvr additive="base">
                                        <p:cTn id="170" dur="3000"/>
                                        <p:tgtEl>
                                          <p:spTgt spid="23"/>
                                        </p:tgtEl>
                                        <p:attrNameLst>
                                          <p:attrName>ppt_y</p:attrName>
                                        </p:attrNameLst>
                                      </p:cBhvr>
                                      <p:tavLst>
                                        <p:tav tm="0">
                                          <p:val>
                                            <p:strVal val="ppt_y"/>
                                          </p:val>
                                        </p:tav>
                                        <p:tav tm="100000">
                                          <p:val>
                                            <p:strVal val="1+ppt_h/2"/>
                                          </p:val>
                                        </p:tav>
                                      </p:tavLst>
                                    </p:anim>
                                    <p:set>
                                      <p:cBhvr>
                                        <p:cTn id="171" dur="1" fill="hold">
                                          <p:stCondLst>
                                            <p:cond delay="2999"/>
                                          </p:stCondLst>
                                        </p:cTn>
                                        <p:tgtEl>
                                          <p:spTgt spid="2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25"/>
                                        </p:tgtEl>
                                        <p:attrNameLst>
                                          <p:attrName>ppt_x</p:attrName>
                                        </p:attrNameLst>
                                      </p:cBhvr>
                                      <p:tavLst>
                                        <p:tav tm="0">
                                          <p:val>
                                            <p:strVal val="ppt_x"/>
                                          </p:val>
                                        </p:tav>
                                        <p:tav tm="100000">
                                          <p:val>
                                            <p:strVal val="1+ppt_w/2"/>
                                          </p:val>
                                        </p:tav>
                                      </p:tavLst>
                                    </p:anim>
                                    <p:anim calcmode="lin" valueType="num">
                                      <p:cBhvr additive="base">
                                        <p:cTn id="174" dur="3000"/>
                                        <p:tgtEl>
                                          <p:spTgt spid="25"/>
                                        </p:tgtEl>
                                        <p:attrNameLst>
                                          <p:attrName>ppt_y</p:attrName>
                                        </p:attrNameLst>
                                      </p:cBhvr>
                                      <p:tavLst>
                                        <p:tav tm="0">
                                          <p:val>
                                            <p:strVal val="ppt_y"/>
                                          </p:val>
                                        </p:tav>
                                        <p:tav tm="100000">
                                          <p:val>
                                            <p:strVal val="1+ppt_h/2"/>
                                          </p:val>
                                        </p:tav>
                                      </p:tavLst>
                                    </p:anim>
                                    <p:set>
                                      <p:cBhvr>
                                        <p:cTn id="175" dur="1" fill="hold">
                                          <p:stCondLst>
                                            <p:cond delay="2999"/>
                                          </p:stCondLst>
                                        </p:cTn>
                                        <p:tgtEl>
                                          <p:spTgt spid="25"/>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3000"/>
                                        <p:tgtEl>
                                          <p:spTgt spid="27"/>
                                        </p:tgtEl>
                                        <p:attrNameLst>
                                          <p:attrName>ppt_x</p:attrName>
                                        </p:attrNameLst>
                                      </p:cBhvr>
                                      <p:tavLst>
                                        <p:tav tm="0">
                                          <p:val>
                                            <p:strVal val="ppt_x"/>
                                          </p:val>
                                        </p:tav>
                                        <p:tav tm="100000">
                                          <p:val>
                                            <p:strVal val="1+ppt_w/2"/>
                                          </p:val>
                                        </p:tav>
                                      </p:tavLst>
                                    </p:anim>
                                    <p:anim calcmode="lin" valueType="num">
                                      <p:cBhvr additive="base">
                                        <p:cTn id="178" dur="3000"/>
                                        <p:tgtEl>
                                          <p:spTgt spid="27"/>
                                        </p:tgtEl>
                                        <p:attrNameLst>
                                          <p:attrName>ppt_y</p:attrName>
                                        </p:attrNameLst>
                                      </p:cBhvr>
                                      <p:tavLst>
                                        <p:tav tm="0">
                                          <p:val>
                                            <p:strVal val="ppt_y"/>
                                          </p:val>
                                        </p:tav>
                                        <p:tav tm="100000">
                                          <p:val>
                                            <p:strVal val="1+ppt_h/2"/>
                                          </p:val>
                                        </p:tav>
                                      </p:tavLst>
                                    </p:anim>
                                    <p:set>
                                      <p:cBhvr>
                                        <p:cTn id="179" dur="1" fill="hold">
                                          <p:stCondLst>
                                            <p:cond delay="2999"/>
                                          </p:stCondLst>
                                        </p:cTn>
                                        <p:tgtEl>
                                          <p:spTgt spid="27"/>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3000"/>
                                        <p:tgtEl>
                                          <p:spTgt spid="29"/>
                                        </p:tgtEl>
                                        <p:attrNameLst>
                                          <p:attrName>ppt_x</p:attrName>
                                        </p:attrNameLst>
                                      </p:cBhvr>
                                      <p:tavLst>
                                        <p:tav tm="0">
                                          <p:val>
                                            <p:strVal val="ppt_x"/>
                                          </p:val>
                                        </p:tav>
                                        <p:tav tm="100000">
                                          <p:val>
                                            <p:strVal val="1+ppt_w/2"/>
                                          </p:val>
                                        </p:tav>
                                      </p:tavLst>
                                    </p:anim>
                                    <p:anim calcmode="lin" valueType="num">
                                      <p:cBhvr additive="base">
                                        <p:cTn id="182" dur="3000"/>
                                        <p:tgtEl>
                                          <p:spTgt spid="29"/>
                                        </p:tgtEl>
                                        <p:attrNameLst>
                                          <p:attrName>ppt_y</p:attrName>
                                        </p:attrNameLst>
                                      </p:cBhvr>
                                      <p:tavLst>
                                        <p:tav tm="0">
                                          <p:val>
                                            <p:strVal val="ppt_y"/>
                                          </p:val>
                                        </p:tav>
                                        <p:tav tm="100000">
                                          <p:val>
                                            <p:strVal val="1+ppt_h/2"/>
                                          </p:val>
                                        </p:tav>
                                      </p:tavLst>
                                    </p:anim>
                                    <p:set>
                                      <p:cBhvr>
                                        <p:cTn id="183" dur="1" fill="hold">
                                          <p:stCondLst>
                                            <p:cond delay="2999"/>
                                          </p:stCondLst>
                                        </p:cTn>
                                        <p:tgtEl>
                                          <p:spTgt spid="2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4"/>
                                        </p:tgtEl>
                                        <p:attrNameLst>
                                          <p:attrName>ppt_x</p:attrName>
                                        </p:attrNameLst>
                                      </p:cBhvr>
                                      <p:tavLst>
                                        <p:tav tm="0">
                                          <p:val>
                                            <p:strVal val="ppt_x"/>
                                          </p:val>
                                        </p:tav>
                                        <p:tav tm="100000">
                                          <p:val>
                                            <p:strVal val="0-ppt_w/2"/>
                                          </p:val>
                                        </p:tav>
                                      </p:tavLst>
                                    </p:anim>
                                    <p:anim calcmode="lin" valueType="num">
                                      <p:cBhvr additive="base">
                                        <p:cTn id="186" dur="3000"/>
                                        <p:tgtEl>
                                          <p:spTgt spid="4"/>
                                        </p:tgtEl>
                                        <p:attrNameLst>
                                          <p:attrName>ppt_y</p:attrName>
                                        </p:attrNameLst>
                                      </p:cBhvr>
                                      <p:tavLst>
                                        <p:tav tm="0">
                                          <p:val>
                                            <p:strVal val="ppt_y"/>
                                          </p:val>
                                        </p:tav>
                                        <p:tav tm="100000">
                                          <p:val>
                                            <p:strVal val="1+ppt_h/2"/>
                                          </p:val>
                                        </p:tav>
                                      </p:tavLst>
                                    </p:anim>
                                    <p:set>
                                      <p:cBhvr>
                                        <p:cTn id="187" dur="1" fill="hold">
                                          <p:stCondLst>
                                            <p:cond delay="2999"/>
                                          </p:stCondLst>
                                        </p:cTn>
                                        <p:tgtEl>
                                          <p:spTgt spid="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3000"/>
                                        <p:tgtEl>
                                          <p:spTgt spid="10"/>
                                        </p:tgtEl>
                                        <p:attrNameLst>
                                          <p:attrName>ppt_x</p:attrName>
                                        </p:attrNameLst>
                                      </p:cBhvr>
                                      <p:tavLst>
                                        <p:tav tm="0">
                                          <p:val>
                                            <p:strVal val="ppt_x"/>
                                          </p:val>
                                        </p:tav>
                                        <p:tav tm="100000">
                                          <p:val>
                                            <p:strVal val="0-ppt_w/2"/>
                                          </p:val>
                                        </p:tav>
                                      </p:tavLst>
                                    </p:anim>
                                    <p:anim calcmode="lin" valueType="num">
                                      <p:cBhvr additive="base">
                                        <p:cTn id="190" dur="3000"/>
                                        <p:tgtEl>
                                          <p:spTgt spid="10"/>
                                        </p:tgtEl>
                                        <p:attrNameLst>
                                          <p:attrName>ppt_y</p:attrName>
                                        </p:attrNameLst>
                                      </p:cBhvr>
                                      <p:tavLst>
                                        <p:tav tm="0">
                                          <p:val>
                                            <p:strVal val="ppt_y"/>
                                          </p:val>
                                        </p:tav>
                                        <p:tav tm="100000">
                                          <p:val>
                                            <p:strVal val="1+ppt_h/2"/>
                                          </p:val>
                                        </p:tav>
                                      </p:tavLst>
                                    </p:anim>
                                    <p:set>
                                      <p:cBhvr>
                                        <p:cTn id="191" dur="1" fill="hold">
                                          <p:stCondLst>
                                            <p:cond delay="2999"/>
                                          </p:stCondLst>
                                        </p:cTn>
                                        <p:tgtEl>
                                          <p:spTgt spid="10"/>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3000"/>
                                        <p:tgtEl>
                                          <p:spTgt spid="12"/>
                                        </p:tgtEl>
                                        <p:attrNameLst>
                                          <p:attrName>ppt_x</p:attrName>
                                        </p:attrNameLst>
                                      </p:cBhvr>
                                      <p:tavLst>
                                        <p:tav tm="0">
                                          <p:val>
                                            <p:strVal val="ppt_x"/>
                                          </p:val>
                                        </p:tav>
                                        <p:tav tm="100000">
                                          <p:val>
                                            <p:strVal val="0-ppt_w/2"/>
                                          </p:val>
                                        </p:tav>
                                      </p:tavLst>
                                    </p:anim>
                                    <p:anim calcmode="lin" valueType="num">
                                      <p:cBhvr additive="base">
                                        <p:cTn id="194" dur="3000"/>
                                        <p:tgtEl>
                                          <p:spTgt spid="12"/>
                                        </p:tgtEl>
                                        <p:attrNameLst>
                                          <p:attrName>ppt_y</p:attrName>
                                        </p:attrNameLst>
                                      </p:cBhvr>
                                      <p:tavLst>
                                        <p:tav tm="0">
                                          <p:val>
                                            <p:strVal val="ppt_y"/>
                                          </p:val>
                                        </p:tav>
                                        <p:tav tm="100000">
                                          <p:val>
                                            <p:strVal val="1+ppt_h/2"/>
                                          </p:val>
                                        </p:tav>
                                      </p:tavLst>
                                    </p:anim>
                                    <p:set>
                                      <p:cBhvr>
                                        <p:cTn id="195" dur="1" fill="hold">
                                          <p:stCondLst>
                                            <p:cond delay="2999"/>
                                          </p:stCondLst>
                                        </p:cTn>
                                        <p:tgtEl>
                                          <p:spTgt spid="12"/>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3000"/>
                                        <p:tgtEl>
                                          <p:spTgt spid="14"/>
                                        </p:tgtEl>
                                        <p:attrNameLst>
                                          <p:attrName>ppt_x</p:attrName>
                                        </p:attrNameLst>
                                      </p:cBhvr>
                                      <p:tavLst>
                                        <p:tav tm="0">
                                          <p:val>
                                            <p:strVal val="ppt_x"/>
                                          </p:val>
                                        </p:tav>
                                        <p:tav tm="100000">
                                          <p:val>
                                            <p:strVal val="0-ppt_w/2"/>
                                          </p:val>
                                        </p:tav>
                                      </p:tavLst>
                                    </p:anim>
                                    <p:anim calcmode="lin" valueType="num">
                                      <p:cBhvr additive="base">
                                        <p:cTn id="198" dur="3000"/>
                                        <p:tgtEl>
                                          <p:spTgt spid="14"/>
                                        </p:tgtEl>
                                        <p:attrNameLst>
                                          <p:attrName>ppt_y</p:attrName>
                                        </p:attrNameLst>
                                      </p:cBhvr>
                                      <p:tavLst>
                                        <p:tav tm="0">
                                          <p:val>
                                            <p:strVal val="ppt_y"/>
                                          </p:val>
                                        </p:tav>
                                        <p:tav tm="100000">
                                          <p:val>
                                            <p:strVal val="1+ppt_h/2"/>
                                          </p:val>
                                        </p:tav>
                                      </p:tavLst>
                                    </p:anim>
                                    <p:set>
                                      <p:cBhvr>
                                        <p:cTn id="199" dur="1" fill="hold">
                                          <p:stCondLst>
                                            <p:cond delay="2999"/>
                                          </p:stCondLst>
                                        </p:cTn>
                                        <p:tgtEl>
                                          <p:spTgt spid="14"/>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3000"/>
                                        <p:tgtEl>
                                          <p:spTgt spid="16"/>
                                        </p:tgtEl>
                                        <p:attrNameLst>
                                          <p:attrName>ppt_x</p:attrName>
                                        </p:attrNameLst>
                                      </p:cBhvr>
                                      <p:tavLst>
                                        <p:tav tm="0">
                                          <p:val>
                                            <p:strVal val="ppt_x"/>
                                          </p:val>
                                        </p:tav>
                                        <p:tav tm="100000">
                                          <p:val>
                                            <p:strVal val="0-ppt_w/2"/>
                                          </p:val>
                                        </p:tav>
                                      </p:tavLst>
                                    </p:anim>
                                    <p:anim calcmode="lin" valueType="num">
                                      <p:cBhvr additive="base">
                                        <p:cTn id="202" dur="3000"/>
                                        <p:tgtEl>
                                          <p:spTgt spid="16"/>
                                        </p:tgtEl>
                                        <p:attrNameLst>
                                          <p:attrName>ppt_y</p:attrName>
                                        </p:attrNameLst>
                                      </p:cBhvr>
                                      <p:tavLst>
                                        <p:tav tm="0">
                                          <p:val>
                                            <p:strVal val="ppt_y"/>
                                          </p:val>
                                        </p:tav>
                                        <p:tav tm="100000">
                                          <p:val>
                                            <p:strVal val="1+ppt_h/2"/>
                                          </p:val>
                                        </p:tav>
                                      </p:tavLst>
                                    </p:anim>
                                    <p:set>
                                      <p:cBhvr>
                                        <p:cTn id="203" dur="1" fill="hold">
                                          <p:stCondLst>
                                            <p:cond delay="2999"/>
                                          </p:stCondLst>
                                        </p:cTn>
                                        <p:tgtEl>
                                          <p:spTgt spid="16"/>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0-ppt_w/2"/>
                                          </p:val>
                                        </p:tav>
                                      </p:tavLst>
                                    </p:anim>
                                    <p:anim calcmode="lin" valueType="num">
                                      <p:cBhvr additive="base">
                                        <p:cTn id="206" dur="3000"/>
                                        <p:tgtEl>
                                          <p:spTgt spid="18"/>
                                        </p:tgtEl>
                                        <p:attrNameLst>
                                          <p:attrName>ppt_y</p:attrName>
                                        </p:attrNameLst>
                                      </p:cBhvr>
                                      <p:tavLst>
                                        <p:tav tm="0">
                                          <p:val>
                                            <p:strVal val="ppt_y"/>
                                          </p:val>
                                        </p:tav>
                                        <p:tav tm="100000">
                                          <p:val>
                                            <p:strVal val="1+ppt_h/2"/>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3000"/>
                                        <p:tgtEl>
                                          <p:spTgt spid="20"/>
                                        </p:tgtEl>
                                        <p:attrNameLst>
                                          <p:attrName>ppt_x</p:attrName>
                                        </p:attrNameLst>
                                      </p:cBhvr>
                                      <p:tavLst>
                                        <p:tav tm="0">
                                          <p:val>
                                            <p:strVal val="ppt_x"/>
                                          </p:val>
                                        </p:tav>
                                        <p:tav tm="100000">
                                          <p:val>
                                            <p:strVal val="0-ppt_w/2"/>
                                          </p:val>
                                        </p:tav>
                                      </p:tavLst>
                                    </p:anim>
                                    <p:anim calcmode="lin" valueType="num">
                                      <p:cBhvr additive="base">
                                        <p:cTn id="210" dur="3000"/>
                                        <p:tgtEl>
                                          <p:spTgt spid="20"/>
                                        </p:tgtEl>
                                        <p:attrNameLst>
                                          <p:attrName>ppt_y</p:attrName>
                                        </p:attrNameLst>
                                      </p:cBhvr>
                                      <p:tavLst>
                                        <p:tav tm="0">
                                          <p:val>
                                            <p:strVal val="ppt_y"/>
                                          </p:val>
                                        </p:tav>
                                        <p:tav tm="100000">
                                          <p:val>
                                            <p:strVal val="1+ppt_h/2"/>
                                          </p:val>
                                        </p:tav>
                                      </p:tavLst>
                                    </p:anim>
                                    <p:set>
                                      <p:cBhvr>
                                        <p:cTn id="211" dur="1" fill="hold">
                                          <p:stCondLst>
                                            <p:cond delay="2999"/>
                                          </p:stCondLst>
                                        </p:cTn>
                                        <p:tgtEl>
                                          <p:spTgt spid="20"/>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3000"/>
                                        <p:tgtEl>
                                          <p:spTgt spid="22"/>
                                        </p:tgtEl>
                                        <p:attrNameLst>
                                          <p:attrName>ppt_x</p:attrName>
                                        </p:attrNameLst>
                                      </p:cBhvr>
                                      <p:tavLst>
                                        <p:tav tm="0">
                                          <p:val>
                                            <p:strVal val="ppt_x"/>
                                          </p:val>
                                        </p:tav>
                                        <p:tav tm="100000">
                                          <p:val>
                                            <p:strVal val="0-ppt_w/2"/>
                                          </p:val>
                                        </p:tav>
                                      </p:tavLst>
                                    </p:anim>
                                    <p:anim calcmode="lin" valueType="num">
                                      <p:cBhvr additive="base">
                                        <p:cTn id="214" dur="3000"/>
                                        <p:tgtEl>
                                          <p:spTgt spid="22"/>
                                        </p:tgtEl>
                                        <p:attrNameLst>
                                          <p:attrName>ppt_y</p:attrName>
                                        </p:attrNameLst>
                                      </p:cBhvr>
                                      <p:tavLst>
                                        <p:tav tm="0">
                                          <p:val>
                                            <p:strVal val="ppt_y"/>
                                          </p:val>
                                        </p:tav>
                                        <p:tav tm="100000">
                                          <p:val>
                                            <p:strVal val="1+ppt_h/2"/>
                                          </p:val>
                                        </p:tav>
                                      </p:tavLst>
                                    </p:anim>
                                    <p:set>
                                      <p:cBhvr>
                                        <p:cTn id="215" dur="1" fill="hold">
                                          <p:stCondLst>
                                            <p:cond delay="2999"/>
                                          </p:stCondLst>
                                        </p:cTn>
                                        <p:tgtEl>
                                          <p:spTgt spid="22"/>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3000"/>
                                        <p:tgtEl>
                                          <p:spTgt spid="24"/>
                                        </p:tgtEl>
                                        <p:attrNameLst>
                                          <p:attrName>ppt_x</p:attrName>
                                        </p:attrNameLst>
                                      </p:cBhvr>
                                      <p:tavLst>
                                        <p:tav tm="0">
                                          <p:val>
                                            <p:strVal val="ppt_x"/>
                                          </p:val>
                                        </p:tav>
                                        <p:tav tm="100000">
                                          <p:val>
                                            <p:strVal val="0-ppt_w/2"/>
                                          </p:val>
                                        </p:tav>
                                      </p:tavLst>
                                    </p:anim>
                                    <p:anim calcmode="lin" valueType="num">
                                      <p:cBhvr additive="base">
                                        <p:cTn id="218" dur="3000"/>
                                        <p:tgtEl>
                                          <p:spTgt spid="24"/>
                                        </p:tgtEl>
                                        <p:attrNameLst>
                                          <p:attrName>ppt_y</p:attrName>
                                        </p:attrNameLst>
                                      </p:cBhvr>
                                      <p:tavLst>
                                        <p:tav tm="0">
                                          <p:val>
                                            <p:strVal val="ppt_y"/>
                                          </p:val>
                                        </p:tav>
                                        <p:tav tm="100000">
                                          <p:val>
                                            <p:strVal val="1+ppt_h/2"/>
                                          </p:val>
                                        </p:tav>
                                      </p:tavLst>
                                    </p:anim>
                                    <p:set>
                                      <p:cBhvr>
                                        <p:cTn id="219" dur="1" fill="hold">
                                          <p:stCondLst>
                                            <p:cond delay="2999"/>
                                          </p:stCondLst>
                                        </p:cTn>
                                        <p:tgtEl>
                                          <p:spTgt spid="2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3000"/>
                                        <p:tgtEl>
                                          <p:spTgt spid="26"/>
                                        </p:tgtEl>
                                        <p:attrNameLst>
                                          <p:attrName>ppt_x</p:attrName>
                                        </p:attrNameLst>
                                      </p:cBhvr>
                                      <p:tavLst>
                                        <p:tav tm="0">
                                          <p:val>
                                            <p:strVal val="ppt_x"/>
                                          </p:val>
                                        </p:tav>
                                        <p:tav tm="100000">
                                          <p:val>
                                            <p:strVal val="0-ppt_w/2"/>
                                          </p:val>
                                        </p:tav>
                                      </p:tavLst>
                                    </p:anim>
                                    <p:anim calcmode="lin" valueType="num">
                                      <p:cBhvr additive="base">
                                        <p:cTn id="222" dur="3000"/>
                                        <p:tgtEl>
                                          <p:spTgt spid="26"/>
                                        </p:tgtEl>
                                        <p:attrNameLst>
                                          <p:attrName>ppt_y</p:attrName>
                                        </p:attrNameLst>
                                      </p:cBhvr>
                                      <p:tavLst>
                                        <p:tav tm="0">
                                          <p:val>
                                            <p:strVal val="ppt_y"/>
                                          </p:val>
                                        </p:tav>
                                        <p:tav tm="100000">
                                          <p:val>
                                            <p:strVal val="1+ppt_h/2"/>
                                          </p:val>
                                        </p:tav>
                                      </p:tavLst>
                                    </p:anim>
                                    <p:set>
                                      <p:cBhvr>
                                        <p:cTn id="223" dur="1" fill="hold">
                                          <p:stCondLst>
                                            <p:cond delay="2999"/>
                                          </p:stCondLst>
                                        </p:cTn>
                                        <p:tgtEl>
                                          <p:spTgt spid="26"/>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3000"/>
                                        <p:tgtEl>
                                          <p:spTgt spid="28"/>
                                        </p:tgtEl>
                                        <p:attrNameLst>
                                          <p:attrName>ppt_x</p:attrName>
                                        </p:attrNameLst>
                                      </p:cBhvr>
                                      <p:tavLst>
                                        <p:tav tm="0">
                                          <p:val>
                                            <p:strVal val="ppt_x"/>
                                          </p:val>
                                        </p:tav>
                                        <p:tav tm="100000">
                                          <p:val>
                                            <p:strVal val="0-ppt_w/2"/>
                                          </p:val>
                                        </p:tav>
                                      </p:tavLst>
                                    </p:anim>
                                    <p:anim calcmode="lin" valueType="num">
                                      <p:cBhvr additive="base">
                                        <p:cTn id="226" dur="3000"/>
                                        <p:tgtEl>
                                          <p:spTgt spid="28"/>
                                        </p:tgtEl>
                                        <p:attrNameLst>
                                          <p:attrName>ppt_y</p:attrName>
                                        </p:attrNameLst>
                                      </p:cBhvr>
                                      <p:tavLst>
                                        <p:tav tm="0">
                                          <p:val>
                                            <p:strVal val="ppt_y"/>
                                          </p:val>
                                        </p:tav>
                                        <p:tav tm="100000">
                                          <p:val>
                                            <p:strVal val="1+ppt_h/2"/>
                                          </p:val>
                                        </p:tav>
                                      </p:tavLst>
                                    </p:anim>
                                    <p:set>
                                      <p:cBhvr>
                                        <p:cTn id="227" dur="1" fill="hold">
                                          <p:stCondLst>
                                            <p:cond delay="2999"/>
                                          </p:stCondLst>
                                        </p:cTn>
                                        <p:tgtEl>
                                          <p:spTgt spid="28"/>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3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3000" fill="hold"/>
                                        <p:tgtEl>
                                          <p:spTgt spid="10"/>
                                        </p:tgtEl>
                                        <p:attrNameLst>
                                          <p:attrName>r</p:attrName>
                                        </p:attrNameLst>
                                      </p:cBhvr>
                                    </p:animRot>
                                  </p:childTnLst>
                                </p:cTn>
                              </p:par>
                              <p:par>
                                <p:cTn id="232" presetID="8" presetClass="emph" presetSubtype="0" autoRev="1" fill="hold" nodeType="withEffect">
                                  <p:stCondLst>
                                    <p:cond delay="0"/>
                                  </p:stCondLst>
                                  <p:childTnLst>
                                    <p:animRot by="-21600000">
                                      <p:cBhvr>
                                        <p:cTn id="233" dur="3000" fill="hold"/>
                                        <p:tgtEl>
                                          <p:spTgt spid="12"/>
                                        </p:tgtEl>
                                        <p:attrNameLst>
                                          <p:attrName>r</p:attrName>
                                        </p:attrNameLst>
                                      </p:cBhvr>
                                    </p:animRot>
                                  </p:childTnLst>
                                </p:cTn>
                              </p:par>
                              <p:par>
                                <p:cTn id="234" presetID="8" presetClass="emph" presetSubtype="0" autoRev="1" fill="hold" nodeType="withEffect">
                                  <p:stCondLst>
                                    <p:cond delay="0"/>
                                  </p:stCondLst>
                                  <p:childTnLst>
                                    <p:animRot by="-21600000">
                                      <p:cBhvr>
                                        <p:cTn id="235" dur="3000" fill="hold"/>
                                        <p:tgtEl>
                                          <p:spTgt spid="14"/>
                                        </p:tgtEl>
                                        <p:attrNameLst>
                                          <p:attrName>r</p:attrName>
                                        </p:attrNameLst>
                                      </p:cBhvr>
                                    </p:animRot>
                                  </p:childTnLst>
                                </p:cTn>
                              </p:par>
                              <p:par>
                                <p:cTn id="236" presetID="8" presetClass="emph" presetSubtype="0" autoRev="1" fill="hold" nodeType="withEffect">
                                  <p:stCondLst>
                                    <p:cond delay="0"/>
                                  </p:stCondLst>
                                  <p:childTnLst>
                                    <p:animRot by="-21600000">
                                      <p:cBhvr>
                                        <p:cTn id="237" dur="3000" fill="hold"/>
                                        <p:tgtEl>
                                          <p:spTgt spid="16"/>
                                        </p:tgtEl>
                                        <p:attrNameLst>
                                          <p:attrName>r</p:attrName>
                                        </p:attrNameLst>
                                      </p:cBhvr>
                                    </p:animRot>
                                  </p:childTnLst>
                                </p:cTn>
                              </p:par>
                              <p:par>
                                <p:cTn id="238" presetID="8" presetClass="emph" presetSubtype="0" autoRev="1" fill="hold" nodeType="withEffect">
                                  <p:stCondLst>
                                    <p:cond delay="0"/>
                                  </p:stCondLst>
                                  <p:childTnLst>
                                    <p:animRot by="-21600000">
                                      <p:cBhvr>
                                        <p:cTn id="239" dur="3000" fill="hold"/>
                                        <p:tgtEl>
                                          <p:spTgt spid="18"/>
                                        </p:tgtEl>
                                        <p:attrNameLst>
                                          <p:attrName>r</p:attrName>
                                        </p:attrNameLst>
                                      </p:cBhvr>
                                    </p:animRot>
                                  </p:childTnLst>
                                </p:cTn>
                              </p:par>
                              <p:par>
                                <p:cTn id="240" presetID="8" presetClass="emph" presetSubtype="0" autoRev="1" fill="hold" nodeType="withEffect">
                                  <p:stCondLst>
                                    <p:cond delay="0"/>
                                  </p:stCondLst>
                                  <p:childTnLst>
                                    <p:animRot by="-21600000">
                                      <p:cBhvr>
                                        <p:cTn id="241" dur="3000" fill="hold"/>
                                        <p:tgtEl>
                                          <p:spTgt spid="20"/>
                                        </p:tgtEl>
                                        <p:attrNameLst>
                                          <p:attrName>r</p:attrName>
                                        </p:attrNameLst>
                                      </p:cBhvr>
                                    </p:animRot>
                                  </p:childTnLst>
                                </p:cTn>
                              </p:par>
                              <p:par>
                                <p:cTn id="242" presetID="8" presetClass="emph" presetSubtype="0" autoRev="1" fill="hold" nodeType="withEffect">
                                  <p:stCondLst>
                                    <p:cond delay="0"/>
                                  </p:stCondLst>
                                  <p:childTnLst>
                                    <p:animRot by="-21600000">
                                      <p:cBhvr>
                                        <p:cTn id="243" dur="3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3000" fill="hold"/>
                                        <p:tgtEl>
                                          <p:spTgt spid="24"/>
                                        </p:tgtEl>
                                        <p:attrNameLst>
                                          <p:attrName>r</p:attrName>
                                        </p:attrNameLst>
                                      </p:cBhvr>
                                    </p:animRot>
                                  </p:childTnLst>
                                </p:cTn>
                              </p:par>
                              <p:par>
                                <p:cTn id="246" presetID="8" presetClass="emph" presetSubtype="0" autoRev="1" fill="hold" nodeType="withEffect">
                                  <p:stCondLst>
                                    <p:cond delay="0"/>
                                  </p:stCondLst>
                                  <p:childTnLst>
                                    <p:animRot by="-21600000">
                                      <p:cBhvr>
                                        <p:cTn id="247" dur="3000" fill="hold"/>
                                        <p:tgtEl>
                                          <p:spTgt spid="26"/>
                                        </p:tgtEl>
                                        <p:attrNameLst>
                                          <p:attrName>r</p:attrName>
                                        </p:attrNameLst>
                                      </p:cBhvr>
                                    </p:animRot>
                                  </p:childTnLst>
                                </p:cTn>
                              </p:par>
                              <p:par>
                                <p:cTn id="248" presetID="8" presetClass="emph" presetSubtype="0" autoRev="1" fill="hold" nodeType="withEffect">
                                  <p:stCondLst>
                                    <p:cond delay="0"/>
                                  </p:stCondLst>
                                  <p:childTnLst>
                                    <p:animRot by="-21600000">
                                      <p:cBhvr>
                                        <p:cTn id="249" dur="3000" fill="hold"/>
                                        <p:tgtEl>
                                          <p:spTgt spid="28"/>
                                        </p:tgtEl>
                                        <p:attrNameLst>
                                          <p:attrName>r</p:attrName>
                                        </p:attrNameLst>
                                      </p:cBhvr>
                                    </p:animRot>
                                  </p:childTnLst>
                                </p:cTn>
                              </p:par>
                              <p:par>
                                <p:cTn id="250" presetID="8" presetClass="emph" presetSubtype="0" autoRev="1" fill="hold" nodeType="withEffect">
                                  <p:stCondLst>
                                    <p:cond delay="0"/>
                                  </p:stCondLst>
                                  <p:childTnLst>
                                    <p:animRot by="21600000">
                                      <p:cBhvr>
                                        <p:cTn id="251" dur="3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3000" fill="hold"/>
                                        <p:tgtEl>
                                          <p:spTgt spid="11"/>
                                        </p:tgtEl>
                                        <p:attrNameLst>
                                          <p:attrName>r</p:attrName>
                                        </p:attrNameLst>
                                      </p:cBhvr>
                                    </p:animRot>
                                  </p:childTnLst>
                                </p:cTn>
                              </p:par>
                              <p:par>
                                <p:cTn id="254" presetID="8" presetClass="emph" presetSubtype="0" autoRev="1" fill="hold" nodeType="withEffect">
                                  <p:stCondLst>
                                    <p:cond delay="0"/>
                                  </p:stCondLst>
                                  <p:childTnLst>
                                    <p:animRot by="21600000">
                                      <p:cBhvr>
                                        <p:cTn id="255" dur="3000" fill="hold"/>
                                        <p:tgtEl>
                                          <p:spTgt spid="13"/>
                                        </p:tgtEl>
                                        <p:attrNameLst>
                                          <p:attrName>r</p:attrName>
                                        </p:attrNameLst>
                                      </p:cBhvr>
                                    </p:animRot>
                                  </p:childTnLst>
                                </p:cTn>
                              </p:par>
                              <p:par>
                                <p:cTn id="256" presetID="8" presetClass="emph" presetSubtype="0" autoRev="1" fill="hold" nodeType="withEffect">
                                  <p:stCondLst>
                                    <p:cond delay="0"/>
                                  </p:stCondLst>
                                  <p:childTnLst>
                                    <p:animRot by="21600000">
                                      <p:cBhvr>
                                        <p:cTn id="257" dur="3000" fill="hold"/>
                                        <p:tgtEl>
                                          <p:spTgt spid="15"/>
                                        </p:tgtEl>
                                        <p:attrNameLst>
                                          <p:attrName>r</p:attrName>
                                        </p:attrNameLst>
                                      </p:cBhvr>
                                    </p:animRot>
                                  </p:childTnLst>
                                </p:cTn>
                              </p:par>
                              <p:par>
                                <p:cTn id="258" presetID="8" presetClass="emph" presetSubtype="0" autoRev="1" fill="hold" nodeType="withEffect">
                                  <p:stCondLst>
                                    <p:cond delay="0"/>
                                  </p:stCondLst>
                                  <p:childTnLst>
                                    <p:animRot by="21600000">
                                      <p:cBhvr>
                                        <p:cTn id="259" dur="3000" fill="hold"/>
                                        <p:tgtEl>
                                          <p:spTgt spid="17"/>
                                        </p:tgtEl>
                                        <p:attrNameLst>
                                          <p:attrName>r</p:attrName>
                                        </p:attrNameLst>
                                      </p:cBhvr>
                                    </p:animRot>
                                  </p:childTnLst>
                                </p:cTn>
                              </p:par>
                              <p:par>
                                <p:cTn id="260" presetID="8" presetClass="emph" presetSubtype="0" autoRev="1" fill="hold"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autoRev="1" fill="hold" nodeType="withEffect">
                                  <p:stCondLst>
                                    <p:cond delay="0"/>
                                  </p:stCondLst>
                                  <p:childTnLst>
                                    <p:animRot by="21600000">
                                      <p:cBhvr>
                                        <p:cTn id="263" dur="3000" fill="hold"/>
                                        <p:tgtEl>
                                          <p:spTgt spid="21"/>
                                        </p:tgtEl>
                                        <p:attrNameLst>
                                          <p:attrName>r</p:attrName>
                                        </p:attrNameLst>
                                      </p:cBhvr>
                                    </p:animRot>
                                  </p:childTnLst>
                                </p:cTn>
                              </p:par>
                              <p:par>
                                <p:cTn id="264" presetID="8" presetClass="emph" presetSubtype="0" autoRev="1" fill="hold" nodeType="withEffect">
                                  <p:stCondLst>
                                    <p:cond delay="0"/>
                                  </p:stCondLst>
                                  <p:childTnLst>
                                    <p:animRot by="21600000">
                                      <p:cBhvr>
                                        <p:cTn id="265" dur="3000" fill="hold"/>
                                        <p:tgtEl>
                                          <p:spTgt spid="23"/>
                                        </p:tgtEl>
                                        <p:attrNameLst>
                                          <p:attrName>r</p:attrName>
                                        </p:attrNameLst>
                                      </p:cBhvr>
                                    </p:animRot>
                                  </p:childTnLst>
                                </p:cTn>
                              </p:par>
                              <p:par>
                                <p:cTn id="266" presetID="8" presetClass="emph" presetSubtype="0" autoRev="1" fill="hold" nodeType="withEffect">
                                  <p:stCondLst>
                                    <p:cond delay="0"/>
                                  </p:stCondLst>
                                  <p:childTnLst>
                                    <p:animRot by="21600000">
                                      <p:cBhvr>
                                        <p:cTn id="267" dur="3000" fill="hold"/>
                                        <p:tgtEl>
                                          <p:spTgt spid="25"/>
                                        </p:tgtEl>
                                        <p:attrNameLst>
                                          <p:attrName>r</p:attrName>
                                        </p:attrNameLst>
                                      </p:cBhvr>
                                    </p:animRot>
                                  </p:childTnLst>
                                </p:cTn>
                              </p:par>
                              <p:par>
                                <p:cTn id="268" presetID="8" presetClass="emph" presetSubtype="0" autoRev="1" fill="hold" nodeType="withEffect">
                                  <p:stCondLst>
                                    <p:cond delay="0"/>
                                  </p:stCondLst>
                                  <p:childTnLst>
                                    <p:animRot by="21600000">
                                      <p:cBhvr>
                                        <p:cTn id="269" dur="3000" fill="hold"/>
                                        <p:tgtEl>
                                          <p:spTgt spid="27"/>
                                        </p:tgtEl>
                                        <p:attrNameLst>
                                          <p:attrName>r</p:attrName>
                                        </p:attrNameLst>
                                      </p:cBhvr>
                                    </p:animRot>
                                  </p:childTnLst>
                                </p:cTn>
                              </p:par>
                              <p:par>
                                <p:cTn id="270" presetID="8" presetClass="emph" presetSubtype="0" autoRev="1" fill="hold" nodeType="withEffect">
                                  <p:stCondLst>
                                    <p:cond delay="0"/>
                                  </p:stCondLst>
                                  <p:childTnLst>
                                    <p:animRot by="21600000">
                                      <p:cBhvr>
                                        <p:cTn id="271" dur="3000" fill="hold"/>
                                        <p:tgtEl>
                                          <p:spTgt spid="29"/>
                                        </p:tgtEl>
                                        <p:attrNameLst>
                                          <p:attrName>r</p:attrName>
                                        </p:attrNameLst>
                                      </p:cBhvr>
                                    </p:animRot>
                                  </p:childTnLst>
                                </p:cTn>
                              </p:par>
                              <p:par>
                                <p:cTn id="272" presetID="17" presetClass="entr" presetSubtype="1"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
                                          </p:val>
                                        </p:tav>
                                        <p:tav tm="100000">
                                          <p:val>
                                            <p:strVal val="#ppt_x"/>
                                          </p:val>
                                        </p:tav>
                                      </p:tavLst>
                                    </p:anim>
                                    <p:anim calcmode="lin" valueType="num">
                                      <p:cBhvr>
                                        <p:cTn id="275" dur="3000" fill="hold"/>
                                        <p:tgtEl>
                                          <p:spTgt spid="2"/>
                                        </p:tgtEl>
                                        <p:attrNameLst>
                                          <p:attrName>ppt_y</p:attrName>
                                        </p:attrNameLst>
                                      </p:cBhvr>
                                      <p:tavLst>
                                        <p:tav tm="0">
                                          <p:val>
                                            <p:strVal val="#ppt_y-#ppt_h/2"/>
                                          </p:val>
                                        </p:tav>
                                        <p:tav tm="100000">
                                          <p:val>
                                            <p:strVal val="#ppt_y"/>
                                          </p:val>
                                        </p:tav>
                                      </p:tavLst>
                                    </p:anim>
                                    <p:anim calcmode="lin" valueType="num">
                                      <p:cBhvr>
                                        <p:cTn id="276" dur="3000" fill="hold"/>
                                        <p:tgtEl>
                                          <p:spTgt spid="2"/>
                                        </p:tgtEl>
                                        <p:attrNameLst>
                                          <p:attrName>ppt_w</p:attrName>
                                        </p:attrNameLst>
                                      </p:cBhvr>
                                      <p:tavLst>
                                        <p:tav tm="0">
                                          <p:val>
                                            <p:strVal val="#ppt_w"/>
                                          </p:val>
                                        </p:tav>
                                        <p:tav tm="100000">
                                          <p:val>
                                            <p:strVal val="#ppt_w"/>
                                          </p:val>
                                        </p:tav>
                                      </p:tavLst>
                                    </p:anim>
                                    <p:anim calcmode="lin" valueType="num">
                                      <p:cBhvr>
                                        <p:cTn id="277" dur="3000" fill="hold"/>
                                        <p:tgtEl>
                                          <p:spTgt spid="2"/>
                                        </p:tgtEl>
                                        <p:attrNameLst>
                                          <p:attrName>ppt_h</p:attrName>
                                        </p:attrNameLst>
                                      </p:cBhvr>
                                      <p:tavLst>
                                        <p:tav tm="0">
                                          <p:val>
                                            <p:fltVal val="0"/>
                                          </p:val>
                                        </p:tav>
                                        <p:tav tm="100000">
                                          <p:val>
                                            <p:strVal val="#ppt_h"/>
                                          </p:val>
                                        </p:tav>
                                      </p:tavLst>
                                    </p:anim>
                                  </p:childTnLst>
                                </p:cTn>
                              </p:par>
                              <p:par>
                                <p:cTn id="278" presetID="3" presetClass="entr" presetSubtype="5"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linds(vertical)">
                                      <p:cBhvr>
                                        <p:cTn id="28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571736" y="2000246"/>
            <a:ext cx="4929221" cy="1938992"/>
          </a:xfrm>
          <a:prstGeom prst="rect">
            <a:avLst/>
          </a:prstGeom>
          <a:noFill/>
        </p:spPr>
        <p:txBody>
          <a:bodyPr wrap="square" rtlCol="0">
            <a:spAutoFit/>
          </a:bodyPr>
          <a:lstStyle/>
          <a:p>
            <a:pPr algn="ctr"/>
            <a:r>
              <a:rPr lang="es-PE" sz="2000" b="1" dirty="0" smtClean="0">
                <a:solidFill>
                  <a:srgbClr val="000070"/>
                </a:solidFill>
              </a:rPr>
              <a:t>No puede faltar, Dios, que ha sido el que me ha dado todas las fuerzas para salir adelante y que siempre ha estado a mi lado. Pienso que lo más importante de este año fue que luego de superar todas las pruebas que tuve, aprendí a creer en mí y a valorarme</a:t>
            </a:r>
          </a:p>
          <a:p>
            <a:pPr algn="ct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821"/>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2575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4984816305628060card_figures_-_diamond_01.svg.hi.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4572000" y="0"/>
            <a:ext cx="984006" cy="947926"/>
          </a:xfrm>
          <a:prstGeom prst="donut">
            <a:avLst/>
          </a:prstGeom>
          <a:effectLst>
            <a:reflection blurRad="6350" stA="50000" endA="300" endPos="90000" dir="5400000" sy="-100000" algn="bl" rotWithShape="0"/>
          </a:effectLst>
        </p:spPr>
      </p:pic>
      <p:pic>
        <p:nvPicPr>
          <p:cNvPr id="4" name="3 Imagen" descr="1194984816305628060card_figures_-_diamond_01.svg.hi.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3571868" y="0"/>
            <a:ext cx="984006" cy="947926"/>
          </a:xfrm>
          <a:prstGeom prst="donu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572132" y="0"/>
            <a:ext cx="984006" cy="947926"/>
          </a:xfrm>
          <a:prstGeom prst="donu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571736" y="0"/>
            <a:ext cx="984006" cy="947926"/>
          </a:xfrm>
          <a:prstGeom prst="donu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4572000" y="928676"/>
            <a:ext cx="984006" cy="947926"/>
          </a:xfrm>
          <a:prstGeom prst="donu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3571868" y="928676"/>
            <a:ext cx="984006" cy="947926"/>
          </a:xfrm>
          <a:prstGeom prst="donu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572132" y="928676"/>
            <a:ext cx="984006" cy="947926"/>
          </a:xfrm>
          <a:prstGeom prst="donu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571736" y="928676"/>
            <a:ext cx="984006" cy="947926"/>
          </a:xfrm>
          <a:prstGeom prst="donu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4572000" y="1857388"/>
            <a:ext cx="984006" cy="947926"/>
          </a:xfrm>
          <a:prstGeom prst="donut">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3571868" y="1857388"/>
            <a:ext cx="984006" cy="947926"/>
          </a:xfrm>
          <a:prstGeom prst="donut">
            <a:avLst/>
          </a:prstGeom>
          <a:effectLst>
            <a:reflection blurRad="6350" stA="50000" endA="300" endPos="90000" dir="5400000" sy="-100000" algn="bl" rotWithShape="0"/>
          </a:effectLst>
        </p:spPr>
      </p:pic>
      <p:pic>
        <p:nvPicPr>
          <p:cNvPr id="13" name="12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572132" y="1857388"/>
            <a:ext cx="984006" cy="947926"/>
          </a:xfrm>
          <a:prstGeom prst="donut">
            <a:avLst/>
          </a:prstGeom>
          <a:effectLst>
            <a:reflection blurRad="6350" stA="50000" endA="300" endPos="90000" dir="5400000" sy="-100000" algn="bl" rotWithShape="0"/>
          </a:effectLst>
        </p:spPr>
      </p:pic>
      <p:pic>
        <p:nvPicPr>
          <p:cNvPr id="14" name="13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571736" y="1857388"/>
            <a:ext cx="984006" cy="947926"/>
          </a:xfrm>
          <a:prstGeom prst="donut">
            <a:avLst/>
          </a:prstGeom>
          <a:effectLst>
            <a:reflection blurRad="6350" stA="50000" endA="300" endPos="90000" dir="5400000" sy="-100000" algn="bl" rotWithShape="0"/>
          </a:effectLst>
        </p:spPr>
      </p:pic>
      <p:pic>
        <p:nvPicPr>
          <p:cNvPr id="15" name="14 Imagen" descr="1194984816305628060card_figures_-_diamond_01.svg.hi.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4572000" y="2786064"/>
            <a:ext cx="984006" cy="947926"/>
          </a:xfrm>
          <a:prstGeom prst="donut">
            <a:avLst/>
          </a:prstGeom>
          <a:effectLst>
            <a:reflection blurRad="6350" stA="50000" endA="300" endPos="90000" dir="5400000" sy="-100000" algn="bl" rotWithShape="0"/>
          </a:effectLst>
        </p:spPr>
      </p:pic>
      <p:pic>
        <p:nvPicPr>
          <p:cNvPr id="16" name="15 Imagen" descr="1194984816305628060card_figures_-_diamond_01.svg.hi.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3571868" y="2786064"/>
            <a:ext cx="984006" cy="947926"/>
          </a:xfrm>
          <a:prstGeom prst="donut">
            <a:avLst/>
          </a:prstGeom>
          <a:effectLst>
            <a:reflection blurRad="6350" stA="50000" endA="300" endPos="90000" dir="5400000" sy="-100000" algn="bl" rotWithShape="0"/>
          </a:effectLst>
        </p:spPr>
      </p:pic>
      <p:pic>
        <p:nvPicPr>
          <p:cNvPr id="17" name="16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572132" y="2786064"/>
            <a:ext cx="984006" cy="947926"/>
          </a:xfrm>
          <a:prstGeom prst="donut">
            <a:avLst/>
          </a:prstGeom>
          <a:effectLst>
            <a:reflection blurRad="6350" stA="50000" endA="300" endPos="90000" dir="5400000" sy="-100000" algn="bl" rotWithShape="0"/>
          </a:effectLst>
        </p:spPr>
      </p:pic>
      <p:pic>
        <p:nvPicPr>
          <p:cNvPr id="18" name="17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571736" y="2786064"/>
            <a:ext cx="984006" cy="947926"/>
          </a:xfrm>
          <a:prstGeom prst="donut">
            <a:avLst/>
          </a:prstGeom>
          <a:effectLst>
            <a:reflection blurRad="6350" stA="50000" endA="300" endPos="90000" dir="5400000" sy="-100000" algn="bl" rotWithShape="0"/>
          </a:effectLst>
        </p:spPr>
      </p:pic>
      <p:pic>
        <p:nvPicPr>
          <p:cNvPr id="19" name="18 Imagen" descr="1194984816305628060card_figures_-_diamond_01.svg.hi.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4572000" y="3740861"/>
            <a:ext cx="984006" cy="947926"/>
          </a:xfrm>
          <a:prstGeom prst="donut">
            <a:avLst/>
          </a:prstGeom>
          <a:effectLst>
            <a:reflection blurRad="6350" stA="50000" endA="300" endPos="90000" dir="5400000" sy="-100000" algn="bl" rotWithShape="0"/>
          </a:effectLst>
        </p:spPr>
      </p:pic>
      <p:pic>
        <p:nvPicPr>
          <p:cNvPr id="20" name="19 Imagen" descr="1194984816305628060card_figures_-_diamond_01.svg.hi.png"/>
          <p:cNvPicPr>
            <a:picLocks noChangeAspect="1"/>
          </p:cNvPicPr>
          <p:nvPr/>
        </p:nvPicPr>
        <p:blipFill>
          <a:blip r:embed="rId3">
            <a:duotone>
              <a:prstClr val="black"/>
              <a:srgbClr val="00B050">
                <a:tint val="45000"/>
                <a:satMod val="400000"/>
              </a:srgbClr>
            </a:duotone>
            <a:lum bright="20000" contrast="40000"/>
          </a:blip>
          <a:stretch>
            <a:fillRect/>
          </a:stretch>
        </p:blipFill>
        <p:spPr>
          <a:xfrm>
            <a:off x="3571868" y="3740861"/>
            <a:ext cx="984006" cy="947926"/>
          </a:xfrm>
          <a:prstGeom prst="donut">
            <a:avLst/>
          </a:prstGeom>
          <a:effectLst>
            <a:reflection blurRad="6350" stA="50000" endA="300" endPos="90000" dir="5400000" sy="-100000" algn="bl" rotWithShape="0"/>
          </a:effectLst>
        </p:spPr>
      </p:pic>
      <p:pic>
        <p:nvPicPr>
          <p:cNvPr id="21" name="20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572132" y="3740861"/>
            <a:ext cx="984006" cy="947926"/>
          </a:xfrm>
          <a:prstGeom prst="donut">
            <a:avLst/>
          </a:prstGeom>
          <a:effectLst>
            <a:reflection blurRad="6350" stA="50000" endA="300" endPos="90000" dir="5400000" sy="-100000" algn="bl" rotWithShape="0"/>
          </a:effectLst>
        </p:spPr>
      </p:pic>
      <p:pic>
        <p:nvPicPr>
          <p:cNvPr id="22" name="21 Imagen" descr="1194984816305628060card_figures_-_diamond_01.svg.hi.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571736" y="3740861"/>
            <a:ext cx="984006" cy="947926"/>
          </a:xfrm>
          <a:prstGeom prst="donut">
            <a:avLst/>
          </a:prstGeom>
          <a:effectLst>
            <a:reflection blurRad="6350" stA="50000" endA="300" endPos="90000" dir="5400000" sy="-100000" algn="bl" rotWithShape="0"/>
          </a:effectLst>
        </p:spPr>
      </p:pic>
      <p:sp>
        <p:nvSpPr>
          <p:cNvPr id="23" name="22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0-#ppt_w/2"/>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0-#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0-#ppt_w/2"/>
                                          </p:val>
                                        </p:tav>
                                        <p:tav tm="100000">
                                          <p:val>
                                            <p:strVal val="#ppt_x"/>
                                          </p:val>
                                        </p:tav>
                                      </p:tavLst>
                                    </p:anim>
                                    <p:anim calcmode="lin" valueType="num">
                                      <p:cBhvr additive="base">
                                        <p:cTn id="42" dur="3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0-#ppt_w/2"/>
                                          </p:val>
                                        </p:tav>
                                        <p:tav tm="100000">
                                          <p:val>
                                            <p:strVal val="#ppt_x"/>
                                          </p:val>
                                        </p:tav>
                                      </p:tavLst>
                                    </p:anim>
                                    <p:anim calcmode="lin" valueType="num">
                                      <p:cBhvr additive="base">
                                        <p:cTn id="46" dur="3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additive="base">
                                        <p:cTn id="49" dur="3000" fill="hold"/>
                                        <p:tgtEl>
                                          <p:spTgt spid="3"/>
                                        </p:tgtEl>
                                        <p:attrNameLst>
                                          <p:attrName>ppt_x</p:attrName>
                                        </p:attrNameLst>
                                      </p:cBhvr>
                                      <p:tavLst>
                                        <p:tav tm="0">
                                          <p:val>
                                            <p:strVal val="1+#ppt_w/2"/>
                                          </p:val>
                                        </p:tav>
                                        <p:tav tm="100000">
                                          <p:val>
                                            <p:strVal val="#ppt_x"/>
                                          </p:val>
                                        </p:tav>
                                      </p:tavLst>
                                    </p:anim>
                                    <p:anim calcmode="lin" valueType="num">
                                      <p:cBhvr additive="base">
                                        <p:cTn id="50" dur="3000" fill="hold"/>
                                        <p:tgtEl>
                                          <p:spTgt spid="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3000" fill="hold"/>
                                        <p:tgtEl>
                                          <p:spTgt spid="5"/>
                                        </p:tgtEl>
                                        <p:attrNameLst>
                                          <p:attrName>ppt_x</p:attrName>
                                        </p:attrNameLst>
                                      </p:cBhvr>
                                      <p:tavLst>
                                        <p:tav tm="0">
                                          <p:val>
                                            <p:strVal val="1+#ppt_w/2"/>
                                          </p:val>
                                        </p:tav>
                                        <p:tav tm="100000">
                                          <p:val>
                                            <p:strVal val="#ppt_x"/>
                                          </p:val>
                                        </p:tav>
                                      </p:tavLst>
                                    </p:anim>
                                    <p:anim calcmode="lin" valueType="num">
                                      <p:cBhvr additive="base">
                                        <p:cTn id="54" dur="3000" fill="hold"/>
                                        <p:tgtEl>
                                          <p:spTgt spid="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1+#ppt_w/2"/>
                                          </p:val>
                                        </p:tav>
                                        <p:tav tm="100000">
                                          <p:val>
                                            <p:strVal val="#ppt_x"/>
                                          </p:val>
                                        </p:tav>
                                      </p:tavLst>
                                    </p:anim>
                                    <p:anim calcmode="lin" valueType="num">
                                      <p:cBhvr additive="base">
                                        <p:cTn id="58" dur="3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3000" fill="hold"/>
                                        <p:tgtEl>
                                          <p:spTgt spid="9"/>
                                        </p:tgtEl>
                                        <p:attrNameLst>
                                          <p:attrName>ppt_x</p:attrName>
                                        </p:attrNameLst>
                                      </p:cBhvr>
                                      <p:tavLst>
                                        <p:tav tm="0">
                                          <p:val>
                                            <p:strVal val="1+#ppt_w/2"/>
                                          </p:val>
                                        </p:tav>
                                        <p:tav tm="100000">
                                          <p:val>
                                            <p:strVal val="#ppt_x"/>
                                          </p:val>
                                        </p:tav>
                                      </p:tavLst>
                                    </p:anim>
                                    <p:anim calcmode="lin" valueType="num">
                                      <p:cBhvr additive="base">
                                        <p:cTn id="62" dur="3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3000" fill="hold"/>
                                        <p:tgtEl>
                                          <p:spTgt spid="11"/>
                                        </p:tgtEl>
                                        <p:attrNameLst>
                                          <p:attrName>ppt_x</p:attrName>
                                        </p:attrNameLst>
                                      </p:cBhvr>
                                      <p:tavLst>
                                        <p:tav tm="0">
                                          <p:val>
                                            <p:strVal val="1+#ppt_w/2"/>
                                          </p:val>
                                        </p:tav>
                                        <p:tav tm="100000">
                                          <p:val>
                                            <p:strVal val="#ppt_x"/>
                                          </p:val>
                                        </p:tav>
                                      </p:tavLst>
                                    </p:anim>
                                    <p:anim calcmode="lin" valueType="num">
                                      <p:cBhvr additive="base">
                                        <p:cTn id="66" dur="3000" fill="hold"/>
                                        <p:tgtEl>
                                          <p:spTgt spid="11"/>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1+#ppt_w/2"/>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3000" fill="hold"/>
                                        <p:tgtEl>
                                          <p:spTgt spid="15"/>
                                        </p:tgtEl>
                                        <p:attrNameLst>
                                          <p:attrName>ppt_x</p:attrName>
                                        </p:attrNameLst>
                                      </p:cBhvr>
                                      <p:tavLst>
                                        <p:tav tm="0">
                                          <p:val>
                                            <p:strVal val="1+#ppt_w/2"/>
                                          </p:val>
                                        </p:tav>
                                        <p:tav tm="100000">
                                          <p:val>
                                            <p:strVal val="#ppt_x"/>
                                          </p:val>
                                        </p:tav>
                                      </p:tavLst>
                                    </p:anim>
                                    <p:anim calcmode="lin" valueType="num">
                                      <p:cBhvr additive="base">
                                        <p:cTn id="74" dur="3000" fill="hold"/>
                                        <p:tgtEl>
                                          <p:spTgt spid="15"/>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3000" fill="hold"/>
                                        <p:tgtEl>
                                          <p:spTgt spid="17"/>
                                        </p:tgtEl>
                                        <p:attrNameLst>
                                          <p:attrName>ppt_x</p:attrName>
                                        </p:attrNameLst>
                                      </p:cBhvr>
                                      <p:tavLst>
                                        <p:tav tm="0">
                                          <p:val>
                                            <p:strVal val="1+#ppt_w/2"/>
                                          </p:val>
                                        </p:tav>
                                        <p:tav tm="100000">
                                          <p:val>
                                            <p:strVal val="#ppt_x"/>
                                          </p:val>
                                        </p:tav>
                                      </p:tavLst>
                                    </p:anim>
                                    <p:anim calcmode="lin" valueType="num">
                                      <p:cBhvr additive="base">
                                        <p:cTn id="78" dur="3000" fill="hold"/>
                                        <p:tgtEl>
                                          <p:spTgt spid="17"/>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3000" fill="hold"/>
                                        <p:tgtEl>
                                          <p:spTgt spid="19"/>
                                        </p:tgtEl>
                                        <p:attrNameLst>
                                          <p:attrName>ppt_x</p:attrName>
                                        </p:attrNameLst>
                                      </p:cBhvr>
                                      <p:tavLst>
                                        <p:tav tm="0">
                                          <p:val>
                                            <p:strVal val="1+#ppt_w/2"/>
                                          </p:val>
                                        </p:tav>
                                        <p:tav tm="100000">
                                          <p:val>
                                            <p:strVal val="#ppt_x"/>
                                          </p:val>
                                        </p:tav>
                                      </p:tavLst>
                                    </p:anim>
                                    <p:anim calcmode="lin" valueType="num">
                                      <p:cBhvr additive="base">
                                        <p:cTn id="82" dur="3000" fill="hold"/>
                                        <p:tgtEl>
                                          <p:spTgt spid="19"/>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3000" fill="hold"/>
                                        <p:tgtEl>
                                          <p:spTgt spid="21"/>
                                        </p:tgtEl>
                                        <p:attrNameLst>
                                          <p:attrName>ppt_x</p:attrName>
                                        </p:attrNameLst>
                                      </p:cBhvr>
                                      <p:tavLst>
                                        <p:tav tm="0">
                                          <p:val>
                                            <p:strVal val="1+#ppt_w/2"/>
                                          </p:val>
                                        </p:tav>
                                        <p:tav tm="100000">
                                          <p:val>
                                            <p:strVal val="#ppt_x"/>
                                          </p:val>
                                        </p:tav>
                                      </p:tavLst>
                                    </p:anim>
                                    <p:anim calcmode="lin" valueType="num">
                                      <p:cBhvr additive="base">
                                        <p:cTn id="86" dur="3000" fill="hold"/>
                                        <p:tgtEl>
                                          <p:spTgt spid="21"/>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3"/>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7"/>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9"/>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1"/>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7"/>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1"/>
                                        </p:tgtEl>
                                        <p:attrNameLst>
                                          <p:attrName>r</p:attrName>
                                        </p:attrNameLst>
                                      </p:cBhvr>
                                    </p:animRot>
                                  </p:childTnLst>
                                </p:cTn>
                              </p:par>
                            </p:childTnLst>
                          </p:cTn>
                        </p:par>
                        <p:par>
                          <p:cTn id="127" fill="hold">
                            <p:stCondLst>
                              <p:cond delay="6000"/>
                            </p:stCondLst>
                            <p:childTnLst>
                              <p:par>
                                <p:cTn id="128" presetID="2" presetClass="exit" presetSubtype="2" fill="hold" nodeType="after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1+ppt_w/2"/>
                                          </p:val>
                                        </p:tav>
                                      </p:tavLst>
                                    </p:anim>
                                    <p:anim calcmode="lin" valueType="num">
                                      <p:cBhvr additive="base">
                                        <p:cTn id="130" dur="3000"/>
                                        <p:tgtEl>
                                          <p:spTgt spid="4"/>
                                        </p:tgtEl>
                                        <p:attrNameLst>
                                          <p:attrName>ppt_y</p:attrName>
                                        </p:attrNameLst>
                                      </p:cBhvr>
                                      <p:tavLst>
                                        <p:tav tm="0">
                                          <p:val>
                                            <p:strVal val="ppt_y"/>
                                          </p:val>
                                        </p:tav>
                                        <p:tav tm="100000">
                                          <p:val>
                                            <p:strVal val="ppt_y"/>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1+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1+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1+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2" fill="hold"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1+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1+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20"/>
                                        </p:tgtEl>
                                        <p:attrNameLst>
                                          <p:attrName>ppt_x</p:attrName>
                                        </p:attrNameLst>
                                      </p:cBhvr>
                                      <p:tavLst>
                                        <p:tav tm="0">
                                          <p:val>
                                            <p:strVal val="ppt_x"/>
                                          </p:val>
                                        </p:tav>
                                        <p:tav tm="100000">
                                          <p:val>
                                            <p:strVal val="1+ppt_w/2"/>
                                          </p:val>
                                        </p:tav>
                                      </p:tavLst>
                                    </p:anim>
                                    <p:anim calcmode="lin" valueType="num">
                                      <p:cBhvr additive="base">
                                        <p:cTn id="162" dur="3000"/>
                                        <p:tgtEl>
                                          <p:spTgt spid="20"/>
                                        </p:tgtEl>
                                        <p:attrNameLst>
                                          <p:attrName>ppt_y</p:attrName>
                                        </p:attrNameLst>
                                      </p:cBhvr>
                                      <p:tavLst>
                                        <p:tav tm="0">
                                          <p:val>
                                            <p:strVal val="ppt_y"/>
                                          </p:val>
                                        </p:tav>
                                        <p:tav tm="100000">
                                          <p:val>
                                            <p:strVal val="ppt_y"/>
                                          </p:val>
                                        </p:tav>
                                      </p:tavLst>
                                    </p:anim>
                                    <p:set>
                                      <p:cBhvr>
                                        <p:cTn id="163" dur="1" fill="hold">
                                          <p:stCondLst>
                                            <p:cond delay="2999"/>
                                          </p:stCondLst>
                                        </p:cTn>
                                        <p:tgtEl>
                                          <p:spTgt spid="20"/>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1+ppt_w/2"/>
                                          </p:val>
                                        </p:tav>
                                      </p:tavLst>
                                    </p:anim>
                                    <p:anim calcmode="lin" valueType="num">
                                      <p:cBhvr additive="base">
                                        <p:cTn id="166" dur="3000"/>
                                        <p:tgtEl>
                                          <p:spTgt spid="22"/>
                                        </p:tgtEl>
                                        <p:attrNameLst>
                                          <p:attrName>ppt_y</p:attrName>
                                        </p:attrNameLst>
                                      </p:cBhvr>
                                      <p:tavLst>
                                        <p:tav tm="0">
                                          <p:val>
                                            <p:strVal val="ppt_y"/>
                                          </p:val>
                                        </p:tav>
                                        <p:tav tm="100000">
                                          <p:val>
                                            <p:strVal val="ppt_y"/>
                                          </p:val>
                                        </p:tav>
                                      </p:tavLst>
                                    </p:anim>
                                    <p:set>
                                      <p:cBhvr>
                                        <p:cTn id="167" dur="1" fill="hold">
                                          <p:stCondLst>
                                            <p:cond delay="2999"/>
                                          </p:stCondLst>
                                        </p:cTn>
                                        <p:tgtEl>
                                          <p:spTgt spid="22"/>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3000"/>
                                        <p:tgtEl>
                                          <p:spTgt spid="3"/>
                                        </p:tgtEl>
                                        <p:attrNameLst>
                                          <p:attrName>ppt_x</p:attrName>
                                        </p:attrNameLst>
                                      </p:cBhvr>
                                      <p:tavLst>
                                        <p:tav tm="0">
                                          <p:val>
                                            <p:strVal val="ppt_x"/>
                                          </p:val>
                                        </p:tav>
                                        <p:tav tm="100000">
                                          <p:val>
                                            <p:strVal val="0-ppt_w/2"/>
                                          </p:val>
                                        </p:tav>
                                      </p:tavLst>
                                    </p:anim>
                                    <p:anim calcmode="lin" valueType="num">
                                      <p:cBhvr additive="base">
                                        <p:cTn id="170" dur="3000"/>
                                        <p:tgtEl>
                                          <p:spTgt spid="3"/>
                                        </p:tgtEl>
                                        <p:attrNameLst>
                                          <p:attrName>ppt_y</p:attrName>
                                        </p:attrNameLst>
                                      </p:cBhvr>
                                      <p:tavLst>
                                        <p:tav tm="0">
                                          <p:val>
                                            <p:strVal val="ppt_y"/>
                                          </p:val>
                                        </p:tav>
                                        <p:tav tm="100000">
                                          <p:val>
                                            <p:strVal val="ppt_y"/>
                                          </p:val>
                                        </p:tav>
                                      </p:tavLst>
                                    </p:anim>
                                    <p:set>
                                      <p:cBhvr>
                                        <p:cTn id="171" dur="1" fill="hold">
                                          <p:stCondLst>
                                            <p:cond delay="2999"/>
                                          </p:stCondLst>
                                        </p:cTn>
                                        <p:tgtEl>
                                          <p:spTgt spid="3"/>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3000"/>
                                        <p:tgtEl>
                                          <p:spTgt spid="5"/>
                                        </p:tgtEl>
                                        <p:attrNameLst>
                                          <p:attrName>ppt_x</p:attrName>
                                        </p:attrNameLst>
                                      </p:cBhvr>
                                      <p:tavLst>
                                        <p:tav tm="0">
                                          <p:val>
                                            <p:strVal val="ppt_x"/>
                                          </p:val>
                                        </p:tav>
                                        <p:tav tm="100000">
                                          <p:val>
                                            <p:strVal val="0-ppt_w/2"/>
                                          </p:val>
                                        </p:tav>
                                      </p:tavLst>
                                    </p:anim>
                                    <p:anim calcmode="lin" valueType="num">
                                      <p:cBhvr additive="base">
                                        <p:cTn id="174" dur="3000"/>
                                        <p:tgtEl>
                                          <p:spTgt spid="5"/>
                                        </p:tgtEl>
                                        <p:attrNameLst>
                                          <p:attrName>ppt_y</p:attrName>
                                        </p:attrNameLst>
                                      </p:cBhvr>
                                      <p:tavLst>
                                        <p:tav tm="0">
                                          <p:val>
                                            <p:strVal val="ppt_y"/>
                                          </p:val>
                                        </p:tav>
                                        <p:tav tm="100000">
                                          <p:val>
                                            <p:strVal val="ppt_y"/>
                                          </p:val>
                                        </p:tav>
                                      </p:tavLst>
                                    </p:anim>
                                    <p:set>
                                      <p:cBhvr>
                                        <p:cTn id="175" dur="1" fill="hold">
                                          <p:stCondLst>
                                            <p:cond delay="2999"/>
                                          </p:stCondLst>
                                        </p:cTn>
                                        <p:tgtEl>
                                          <p:spTgt spid="5"/>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3000"/>
                                        <p:tgtEl>
                                          <p:spTgt spid="7"/>
                                        </p:tgtEl>
                                        <p:attrNameLst>
                                          <p:attrName>ppt_x</p:attrName>
                                        </p:attrNameLst>
                                      </p:cBhvr>
                                      <p:tavLst>
                                        <p:tav tm="0">
                                          <p:val>
                                            <p:strVal val="ppt_x"/>
                                          </p:val>
                                        </p:tav>
                                        <p:tav tm="100000">
                                          <p:val>
                                            <p:strVal val="0-ppt_w/2"/>
                                          </p:val>
                                        </p:tav>
                                      </p:tavLst>
                                    </p:anim>
                                    <p:anim calcmode="lin" valueType="num">
                                      <p:cBhvr additive="base">
                                        <p:cTn id="178" dur="3000"/>
                                        <p:tgtEl>
                                          <p:spTgt spid="7"/>
                                        </p:tgtEl>
                                        <p:attrNameLst>
                                          <p:attrName>ppt_y</p:attrName>
                                        </p:attrNameLst>
                                      </p:cBhvr>
                                      <p:tavLst>
                                        <p:tav tm="0">
                                          <p:val>
                                            <p:strVal val="ppt_y"/>
                                          </p:val>
                                        </p:tav>
                                        <p:tav tm="100000">
                                          <p:val>
                                            <p:strVal val="ppt_y"/>
                                          </p:val>
                                        </p:tav>
                                      </p:tavLst>
                                    </p:anim>
                                    <p:set>
                                      <p:cBhvr>
                                        <p:cTn id="179" dur="1" fill="hold">
                                          <p:stCondLst>
                                            <p:cond delay="2999"/>
                                          </p:stCondLst>
                                        </p:cTn>
                                        <p:tgtEl>
                                          <p:spTgt spid="7"/>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3000"/>
                                        <p:tgtEl>
                                          <p:spTgt spid="9"/>
                                        </p:tgtEl>
                                        <p:attrNameLst>
                                          <p:attrName>ppt_x</p:attrName>
                                        </p:attrNameLst>
                                      </p:cBhvr>
                                      <p:tavLst>
                                        <p:tav tm="0">
                                          <p:val>
                                            <p:strVal val="ppt_x"/>
                                          </p:val>
                                        </p:tav>
                                        <p:tav tm="100000">
                                          <p:val>
                                            <p:strVal val="0-ppt_w/2"/>
                                          </p:val>
                                        </p:tav>
                                      </p:tavLst>
                                    </p:anim>
                                    <p:anim calcmode="lin" valueType="num">
                                      <p:cBhvr additive="base">
                                        <p:cTn id="182" dur="3000"/>
                                        <p:tgtEl>
                                          <p:spTgt spid="9"/>
                                        </p:tgtEl>
                                        <p:attrNameLst>
                                          <p:attrName>ppt_y</p:attrName>
                                        </p:attrNameLst>
                                      </p:cBhvr>
                                      <p:tavLst>
                                        <p:tav tm="0">
                                          <p:val>
                                            <p:strVal val="ppt_y"/>
                                          </p:val>
                                        </p:tav>
                                        <p:tav tm="100000">
                                          <p:val>
                                            <p:strVal val="ppt_y"/>
                                          </p:val>
                                        </p:tav>
                                      </p:tavLst>
                                    </p:anim>
                                    <p:set>
                                      <p:cBhvr>
                                        <p:cTn id="183" dur="1" fill="hold">
                                          <p:stCondLst>
                                            <p:cond delay="2999"/>
                                          </p:stCondLst>
                                        </p:cTn>
                                        <p:tgtEl>
                                          <p:spTgt spid="9"/>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3000"/>
                                        <p:tgtEl>
                                          <p:spTgt spid="11"/>
                                        </p:tgtEl>
                                        <p:attrNameLst>
                                          <p:attrName>ppt_x</p:attrName>
                                        </p:attrNameLst>
                                      </p:cBhvr>
                                      <p:tavLst>
                                        <p:tav tm="0">
                                          <p:val>
                                            <p:strVal val="ppt_x"/>
                                          </p:val>
                                        </p:tav>
                                        <p:tav tm="100000">
                                          <p:val>
                                            <p:strVal val="0-ppt_w/2"/>
                                          </p:val>
                                        </p:tav>
                                      </p:tavLst>
                                    </p:anim>
                                    <p:anim calcmode="lin" valueType="num">
                                      <p:cBhvr additive="base">
                                        <p:cTn id="186" dur="3000"/>
                                        <p:tgtEl>
                                          <p:spTgt spid="11"/>
                                        </p:tgtEl>
                                        <p:attrNameLst>
                                          <p:attrName>ppt_y</p:attrName>
                                        </p:attrNameLst>
                                      </p:cBhvr>
                                      <p:tavLst>
                                        <p:tav tm="0">
                                          <p:val>
                                            <p:strVal val="ppt_y"/>
                                          </p:val>
                                        </p:tav>
                                        <p:tav tm="100000">
                                          <p:val>
                                            <p:strVal val="ppt_y"/>
                                          </p:val>
                                        </p:tav>
                                      </p:tavLst>
                                    </p:anim>
                                    <p:set>
                                      <p:cBhvr>
                                        <p:cTn id="187" dur="1" fill="hold">
                                          <p:stCondLst>
                                            <p:cond delay="2999"/>
                                          </p:stCondLst>
                                        </p:cTn>
                                        <p:tgtEl>
                                          <p:spTgt spid="11"/>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3000"/>
                                        <p:tgtEl>
                                          <p:spTgt spid="13"/>
                                        </p:tgtEl>
                                        <p:attrNameLst>
                                          <p:attrName>ppt_x</p:attrName>
                                        </p:attrNameLst>
                                      </p:cBhvr>
                                      <p:tavLst>
                                        <p:tav tm="0">
                                          <p:val>
                                            <p:strVal val="ppt_x"/>
                                          </p:val>
                                        </p:tav>
                                        <p:tav tm="100000">
                                          <p:val>
                                            <p:strVal val="0-ppt_w/2"/>
                                          </p:val>
                                        </p:tav>
                                      </p:tavLst>
                                    </p:anim>
                                    <p:anim calcmode="lin" valueType="num">
                                      <p:cBhvr additive="base">
                                        <p:cTn id="190" dur="3000"/>
                                        <p:tgtEl>
                                          <p:spTgt spid="13"/>
                                        </p:tgtEl>
                                        <p:attrNameLst>
                                          <p:attrName>ppt_y</p:attrName>
                                        </p:attrNameLst>
                                      </p:cBhvr>
                                      <p:tavLst>
                                        <p:tav tm="0">
                                          <p:val>
                                            <p:strVal val="ppt_y"/>
                                          </p:val>
                                        </p:tav>
                                        <p:tav tm="100000">
                                          <p:val>
                                            <p:strVal val="ppt_y"/>
                                          </p:val>
                                        </p:tav>
                                      </p:tavLst>
                                    </p:anim>
                                    <p:set>
                                      <p:cBhvr>
                                        <p:cTn id="191" dur="1" fill="hold">
                                          <p:stCondLst>
                                            <p:cond delay="2999"/>
                                          </p:stCondLst>
                                        </p:cTn>
                                        <p:tgtEl>
                                          <p:spTgt spid="13"/>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ppt_y"/>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3000"/>
                                        <p:tgtEl>
                                          <p:spTgt spid="17"/>
                                        </p:tgtEl>
                                        <p:attrNameLst>
                                          <p:attrName>ppt_x</p:attrName>
                                        </p:attrNameLst>
                                      </p:cBhvr>
                                      <p:tavLst>
                                        <p:tav tm="0">
                                          <p:val>
                                            <p:strVal val="ppt_x"/>
                                          </p:val>
                                        </p:tav>
                                        <p:tav tm="100000">
                                          <p:val>
                                            <p:strVal val="0-ppt_w/2"/>
                                          </p:val>
                                        </p:tav>
                                      </p:tavLst>
                                    </p:anim>
                                    <p:anim calcmode="lin" valueType="num">
                                      <p:cBhvr additive="base">
                                        <p:cTn id="198" dur="3000"/>
                                        <p:tgtEl>
                                          <p:spTgt spid="17"/>
                                        </p:tgtEl>
                                        <p:attrNameLst>
                                          <p:attrName>ppt_y</p:attrName>
                                        </p:attrNameLst>
                                      </p:cBhvr>
                                      <p:tavLst>
                                        <p:tav tm="0">
                                          <p:val>
                                            <p:strVal val="ppt_y"/>
                                          </p:val>
                                        </p:tav>
                                        <p:tav tm="100000">
                                          <p:val>
                                            <p:strVal val="ppt_y"/>
                                          </p:val>
                                        </p:tav>
                                      </p:tavLst>
                                    </p:anim>
                                    <p:set>
                                      <p:cBhvr>
                                        <p:cTn id="199" dur="1" fill="hold">
                                          <p:stCondLst>
                                            <p:cond delay="2999"/>
                                          </p:stCondLst>
                                        </p:cTn>
                                        <p:tgtEl>
                                          <p:spTgt spid="17"/>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3000"/>
                                        <p:tgtEl>
                                          <p:spTgt spid="19"/>
                                        </p:tgtEl>
                                        <p:attrNameLst>
                                          <p:attrName>ppt_x</p:attrName>
                                        </p:attrNameLst>
                                      </p:cBhvr>
                                      <p:tavLst>
                                        <p:tav tm="0">
                                          <p:val>
                                            <p:strVal val="ppt_x"/>
                                          </p:val>
                                        </p:tav>
                                        <p:tav tm="100000">
                                          <p:val>
                                            <p:strVal val="0-ppt_w/2"/>
                                          </p:val>
                                        </p:tav>
                                      </p:tavLst>
                                    </p:anim>
                                    <p:anim calcmode="lin" valueType="num">
                                      <p:cBhvr additive="base">
                                        <p:cTn id="202" dur="3000"/>
                                        <p:tgtEl>
                                          <p:spTgt spid="19"/>
                                        </p:tgtEl>
                                        <p:attrNameLst>
                                          <p:attrName>ppt_y</p:attrName>
                                        </p:attrNameLst>
                                      </p:cBhvr>
                                      <p:tavLst>
                                        <p:tav tm="0">
                                          <p:val>
                                            <p:strVal val="ppt_y"/>
                                          </p:val>
                                        </p:tav>
                                        <p:tav tm="100000">
                                          <p:val>
                                            <p:strVal val="ppt_y"/>
                                          </p:val>
                                        </p:tav>
                                      </p:tavLst>
                                    </p:anim>
                                    <p:set>
                                      <p:cBhvr>
                                        <p:cTn id="203" dur="1" fill="hold">
                                          <p:stCondLst>
                                            <p:cond delay="2999"/>
                                          </p:stCondLst>
                                        </p:cTn>
                                        <p:tgtEl>
                                          <p:spTgt spid="19"/>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3000"/>
                                        <p:tgtEl>
                                          <p:spTgt spid="21"/>
                                        </p:tgtEl>
                                        <p:attrNameLst>
                                          <p:attrName>ppt_x</p:attrName>
                                        </p:attrNameLst>
                                      </p:cBhvr>
                                      <p:tavLst>
                                        <p:tav tm="0">
                                          <p:val>
                                            <p:strVal val="ppt_x"/>
                                          </p:val>
                                        </p:tav>
                                        <p:tav tm="100000">
                                          <p:val>
                                            <p:strVal val="0-ppt_w/2"/>
                                          </p:val>
                                        </p:tav>
                                      </p:tavLst>
                                    </p:anim>
                                    <p:anim calcmode="lin" valueType="num">
                                      <p:cBhvr additive="base">
                                        <p:cTn id="206" dur="3000"/>
                                        <p:tgtEl>
                                          <p:spTgt spid="21"/>
                                        </p:tgtEl>
                                        <p:attrNameLst>
                                          <p:attrName>ppt_y</p:attrName>
                                        </p:attrNameLst>
                                      </p:cBhvr>
                                      <p:tavLst>
                                        <p:tav tm="0">
                                          <p:val>
                                            <p:strVal val="ppt_y"/>
                                          </p:val>
                                        </p:tav>
                                        <p:tav tm="100000">
                                          <p:val>
                                            <p:strVal val="ppt_y"/>
                                          </p:val>
                                        </p:tav>
                                      </p:tavLst>
                                    </p:anim>
                                    <p:set>
                                      <p:cBhvr>
                                        <p:cTn id="207" dur="1" fill="hold">
                                          <p:stCondLst>
                                            <p:cond delay="2999"/>
                                          </p:stCondLst>
                                        </p:cTn>
                                        <p:tgtEl>
                                          <p:spTgt spid="21"/>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3000" fill="hold"/>
                                        <p:tgtEl>
                                          <p:spTgt spid="3"/>
                                        </p:tgtEl>
                                        <p:attrNameLst>
                                          <p:attrName>r</p:attrName>
                                        </p:attrNameLst>
                                      </p:cBhvr>
                                    </p:animRot>
                                  </p:childTnLst>
                                </p:cTn>
                              </p:par>
                              <p:par>
                                <p:cTn id="210" presetID="8" presetClass="emph" presetSubtype="0" autoRev="1" fill="hold" nodeType="withEffect">
                                  <p:stCondLst>
                                    <p:cond delay="0"/>
                                  </p:stCondLst>
                                  <p:childTnLst>
                                    <p:animRot by="21600000">
                                      <p:cBhvr>
                                        <p:cTn id="211" dur="3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3000" fill="hold"/>
                                        <p:tgtEl>
                                          <p:spTgt spid="7"/>
                                        </p:tgtEl>
                                        <p:attrNameLst>
                                          <p:attrName>r</p:attrName>
                                        </p:attrNameLst>
                                      </p:cBhvr>
                                    </p:animRot>
                                  </p:childTnLst>
                                </p:cTn>
                              </p:par>
                              <p:par>
                                <p:cTn id="214" presetID="8" presetClass="emph" presetSubtype="0" autoRev="1" fill="hold" nodeType="withEffect">
                                  <p:stCondLst>
                                    <p:cond delay="0"/>
                                  </p:stCondLst>
                                  <p:childTnLst>
                                    <p:animRot by="21600000">
                                      <p:cBhvr>
                                        <p:cTn id="215" dur="3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3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3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3000" fill="hold"/>
                                        <p:tgtEl>
                                          <p:spTgt spid="15"/>
                                        </p:tgtEl>
                                        <p:attrNameLst>
                                          <p:attrName>r</p:attrName>
                                        </p:attrNameLst>
                                      </p:cBhvr>
                                    </p:animRot>
                                  </p:childTnLst>
                                </p:cTn>
                              </p:par>
                              <p:par>
                                <p:cTn id="222" presetID="8" presetClass="emph" presetSubtype="0" autoRev="1" fill="hold" nodeType="withEffect">
                                  <p:stCondLst>
                                    <p:cond delay="0"/>
                                  </p:stCondLst>
                                  <p:childTnLst>
                                    <p:animRot by="21600000">
                                      <p:cBhvr>
                                        <p:cTn id="223" dur="3000" fill="hold"/>
                                        <p:tgtEl>
                                          <p:spTgt spid="17"/>
                                        </p:tgtEl>
                                        <p:attrNameLst>
                                          <p:attrName>r</p:attrName>
                                        </p:attrNameLst>
                                      </p:cBhvr>
                                    </p:animRot>
                                  </p:childTnLst>
                                </p:cTn>
                              </p:par>
                              <p:par>
                                <p:cTn id="224" presetID="8" presetClass="emph" presetSubtype="0" autoRev="1" fill="hold" nodeType="withEffect">
                                  <p:stCondLst>
                                    <p:cond delay="0"/>
                                  </p:stCondLst>
                                  <p:childTnLst>
                                    <p:animRot by="21600000">
                                      <p:cBhvr>
                                        <p:cTn id="225" dur="3000" fill="hold"/>
                                        <p:tgtEl>
                                          <p:spTgt spid="19"/>
                                        </p:tgtEl>
                                        <p:attrNameLst>
                                          <p:attrName>r</p:attrName>
                                        </p:attrNameLst>
                                      </p:cBhvr>
                                    </p:animRot>
                                  </p:childTnLst>
                                </p:cTn>
                              </p:par>
                              <p:par>
                                <p:cTn id="226" presetID="8" presetClass="emph" presetSubtype="0" autoRev="1" fill="hold" nodeType="withEffect">
                                  <p:stCondLst>
                                    <p:cond delay="0"/>
                                  </p:stCondLst>
                                  <p:childTnLst>
                                    <p:animRot by="21600000">
                                      <p:cBhvr>
                                        <p:cTn id="227" dur="3000" fill="hold"/>
                                        <p:tgtEl>
                                          <p:spTgt spid="21"/>
                                        </p:tgtEl>
                                        <p:attrNameLst>
                                          <p:attrName>r</p:attrName>
                                        </p:attrNameLst>
                                      </p:cBhvr>
                                    </p:animRot>
                                  </p:childTnLst>
                                </p:cTn>
                              </p:par>
                              <p:par>
                                <p:cTn id="228" presetID="8" presetClass="emph" presetSubtype="0" fill="hold" nodeType="withEffect">
                                  <p:stCondLst>
                                    <p:cond delay="0"/>
                                  </p:stCondLst>
                                  <p:childTnLst>
                                    <p:animRot by="-21600000">
                                      <p:cBhvr>
                                        <p:cTn id="229" dur="3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22"/>
                                        </p:tgtEl>
                                        <p:attrNameLst>
                                          <p:attrName>r</p:attrName>
                                        </p:attrNameLst>
                                      </p:cBhvr>
                                    </p:animRot>
                                  </p:childTnLst>
                                </p:cTn>
                              </p:par>
                              <p:par>
                                <p:cTn id="248" presetID="17" presetClass="entr" presetSubtype="10"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3000" fill="hold"/>
                                        <p:tgtEl>
                                          <p:spTgt spid="2"/>
                                        </p:tgtEl>
                                        <p:attrNameLst>
                                          <p:attrName>ppt_w</p:attrName>
                                        </p:attrNameLst>
                                      </p:cBhvr>
                                      <p:tavLst>
                                        <p:tav tm="0">
                                          <p:val>
                                            <p:fltVal val="0"/>
                                          </p:val>
                                        </p:tav>
                                        <p:tav tm="100000">
                                          <p:val>
                                            <p:strVal val="#ppt_w"/>
                                          </p:val>
                                        </p:tav>
                                      </p:tavLst>
                                    </p:anim>
                                    <p:anim calcmode="lin" valueType="num">
                                      <p:cBhvr>
                                        <p:cTn id="251" dur="3000" fill="hold"/>
                                        <p:tgtEl>
                                          <p:spTgt spid="2"/>
                                        </p:tgtEl>
                                        <p:attrNameLst>
                                          <p:attrName>ppt_h</p:attrName>
                                        </p:attrNameLst>
                                      </p:cBhvr>
                                      <p:tavLst>
                                        <p:tav tm="0">
                                          <p:val>
                                            <p:strVal val="#ppt_h"/>
                                          </p:val>
                                        </p:tav>
                                        <p:tav tm="100000">
                                          <p:val>
                                            <p:strVal val="#ppt_h"/>
                                          </p:val>
                                        </p:tav>
                                      </p:tavLst>
                                    </p:anim>
                                  </p:childTnLst>
                                </p:cTn>
                              </p:par>
                              <p:par>
                                <p:cTn id="252" presetID="3" presetClass="entr" presetSubtype="5"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linds(vertical)">
                                      <p:cBhvr>
                                        <p:cTn id="2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786050" y="2357436"/>
            <a:ext cx="4643470" cy="1323439"/>
          </a:xfrm>
          <a:prstGeom prst="rect">
            <a:avLst/>
          </a:prstGeom>
          <a:noFill/>
        </p:spPr>
        <p:txBody>
          <a:bodyPr wrap="square" rtlCol="0">
            <a:spAutoFit/>
          </a:bodyPr>
          <a:lstStyle/>
          <a:p>
            <a:pPr algn="ctr"/>
            <a:r>
              <a:rPr lang="es-PE" sz="2000" b="1" dirty="0" smtClean="0">
                <a:solidFill>
                  <a:srgbClr val="000070"/>
                </a:solidFill>
              </a:rPr>
              <a:t>Es increíble cómo esperamos que pase un año para detenernos a reflexionar sobre nuestra vida y la forma en la que estamos viviendo, cuando deberíamos de hacerlo más a menudo</a:t>
            </a: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797982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500066"/>
            <a:ext cx="1643074" cy="1240521"/>
          </a:xfrm>
          <a:prstGeom prst="rect">
            <a:avLst/>
          </a:prstGeom>
          <a:effectLst>
            <a:reflection blurRad="6350" stA="50000" endA="300" endPos="90000" dir="5400000" sy="-100000" algn="bl" rotWithShape="0"/>
          </a:effectLst>
        </p:spPr>
      </p:pic>
      <p:pic>
        <p:nvPicPr>
          <p:cNvPr id="4" name="3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3000364" y="-500066"/>
            <a:ext cx="1714512" cy="1240521"/>
          </a:xfrm>
          <a:prstGeom prst="rect">
            <a:avLst/>
          </a:prstGeom>
          <a:effectLst>
            <a:reflection blurRad="6350" stA="50000" endA="300" endPos="90000" dir="5400000" sy="-100000" algn="bl" rotWithShape="0"/>
          </a:effectLst>
        </p:spPr>
      </p:pic>
      <p:pic>
        <p:nvPicPr>
          <p:cNvPr id="5" name="4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357172"/>
            <a:ext cx="1643074" cy="1240521"/>
          </a:xfrm>
          <a:prstGeom prst="rect">
            <a:avLst/>
          </a:prstGeom>
          <a:effectLst>
            <a:reflection blurRad="6350" stA="50000" endA="300" endPos="90000" dir="5400000" sy="-100000" algn="bl" rotWithShape="0"/>
          </a:effectLst>
        </p:spPr>
      </p:pic>
      <p:pic>
        <p:nvPicPr>
          <p:cNvPr id="6" name="5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3000364" y="357172"/>
            <a:ext cx="1714512" cy="1240521"/>
          </a:xfrm>
          <a:prstGeom prst="rect">
            <a:avLst/>
          </a:prstGeom>
          <a:effectLst>
            <a:reflection blurRad="6350" stA="50000" endA="300" endPos="90000" dir="5400000" sy="-100000" algn="bl" rotWithShape="0"/>
          </a:effectLst>
        </p:spPr>
      </p:pic>
      <p:pic>
        <p:nvPicPr>
          <p:cNvPr id="7" name="6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1071570"/>
            <a:ext cx="1643074" cy="1240521"/>
          </a:xfrm>
          <a:prstGeom prst="rect">
            <a:avLst/>
          </a:prstGeom>
          <a:effectLst>
            <a:reflection blurRad="6350" stA="50000" endA="300" endPos="90000" dir="5400000" sy="-100000" algn="bl" rotWithShape="0"/>
          </a:effectLst>
        </p:spPr>
      </p:pic>
      <p:pic>
        <p:nvPicPr>
          <p:cNvPr id="8" name="7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3000364" y="1071570"/>
            <a:ext cx="1714512" cy="1240521"/>
          </a:xfrm>
          <a:prstGeom prst="rect">
            <a:avLst/>
          </a:prstGeom>
          <a:effectLst>
            <a:reflection blurRad="6350" stA="50000" endA="300" endPos="90000" dir="5400000" sy="-100000" algn="bl" rotWithShape="0"/>
          </a:effectLst>
        </p:spPr>
      </p:pic>
      <p:pic>
        <p:nvPicPr>
          <p:cNvPr id="9" name="8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1928808"/>
            <a:ext cx="1643074" cy="1240521"/>
          </a:xfrm>
          <a:prstGeom prst="rect">
            <a:avLst/>
          </a:prstGeom>
          <a:effectLst>
            <a:reflection blurRad="6350" stA="50000" endA="300" endPos="90000" dir="5400000" sy="-100000" algn="bl" rotWithShape="0"/>
          </a:effectLst>
        </p:spPr>
      </p:pic>
      <p:pic>
        <p:nvPicPr>
          <p:cNvPr id="10" name="9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3000364" y="1928808"/>
            <a:ext cx="1714512" cy="1240521"/>
          </a:xfrm>
          <a:prstGeom prst="rect">
            <a:avLst/>
          </a:prstGeom>
          <a:effectLst>
            <a:reflection blurRad="6350" stA="50000" endA="300" endPos="90000" dir="5400000" sy="-100000" algn="bl" rotWithShape="0"/>
          </a:effectLst>
        </p:spPr>
      </p:pic>
      <p:pic>
        <p:nvPicPr>
          <p:cNvPr id="11" name="10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2714644"/>
            <a:ext cx="1643074" cy="1240521"/>
          </a:xfrm>
          <a:prstGeom prst="rect">
            <a:avLst/>
          </a:prstGeom>
          <a:effectLst>
            <a:reflection blurRad="6350" stA="50000" endA="300" endPos="90000" dir="5400000" sy="-100000" algn="bl" rotWithShape="0"/>
          </a:effectLst>
        </p:spPr>
      </p:pic>
      <p:pic>
        <p:nvPicPr>
          <p:cNvPr id="12" name="11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3000364" y="2714644"/>
            <a:ext cx="1714512" cy="1240521"/>
          </a:xfrm>
          <a:prstGeom prst="rect">
            <a:avLst/>
          </a:prstGeom>
          <a:effectLst>
            <a:reflection blurRad="6350" stA="50000" endA="300" endPos="90000" dir="5400000" sy="-100000" algn="bl" rotWithShape="0"/>
          </a:effectLst>
        </p:spPr>
      </p:pic>
      <p:pic>
        <p:nvPicPr>
          <p:cNvPr id="13" name="12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3571882"/>
            <a:ext cx="1643074" cy="1240521"/>
          </a:xfrm>
          <a:prstGeom prst="rect">
            <a:avLst/>
          </a:prstGeom>
          <a:effectLst>
            <a:reflection blurRad="6350" stA="50000" endA="300" endPos="90000" dir="5400000" sy="-100000" algn="bl" rotWithShape="0"/>
          </a:effectLst>
        </p:spPr>
      </p:pic>
      <p:pic>
        <p:nvPicPr>
          <p:cNvPr id="14" name="13 Imagen" descr="239512369075211.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3000364" y="3571882"/>
            <a:ext cx="1714512" cy="1240521"/>
          </a:xfrm>
          <a:prstGeom prst="rect">
            <a:avLst/>
          </a:prstGeom>
          <a:effectLst>
            <a:reflection blurRad="6350" stA="50000" endA="300" endPos="90000" dir="5400000" sy="-100000" algn="bl" rotWithShape="0"/>
          </a:effectLst>
        </p:spPr>
      </p:pic>
      <p:sp>
        <p:nvSpPr>
          <p:cNvPr id="15" name="14 Rectángulo"/>
          <p:cNvSpPr/>
          <p:nvPr/>
        </p:nvSpPr>
        <p:spPr>
          <a:xfrm>
            <a:off x="-357222" y="-357208"/>
            <a:ext cx="9787006" cy="6000792"/>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3"/>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5"/>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3"/>
                                        </p:tgtEl>
                                        <p:attrNameLst>
                                          <p:attrName>r</p:attrName>
                                        </p:attrNameLst>
                                      </p:cBhvr>
                                    </p:animRot>
                                  </p:childTnLst>
                                </p:cTn>
                              </p:par>
                            </p:childTnLst>
                          </p:cTn>
                        </p:par>
                        <p:par>
                          <p:cTn id="79" fill="hold">
                            <p:stCondLst>
                              <p:cond delay="6000"/>
                            </p:stCondLst>
                            <p:childTnLst>
                              <p:par>
                                <p:cTn id="80" presetID="2" presetClass="exit" presetSubtype="2" fill="hold" nodeType="after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1+ppt_w/2"/>
                                          </p:val>
                                        </p:tav>
                                      </p:tavLst>
                                    </p:anim>
                                    <p:anim calcmode="lin" valueType="num">
                                      <p:cBhvr additive="base">
                                        <p:cTn id="82" dur="3000"/>
                                        <p:tgtEl>
                                          <p:spTgt spid="4"/>
                                        </p:tgtEl>
                                        <p:attrNameLst>
                                          <p:attrName>ppt_y</p:attrName>
                                        </p:attrNameLst>
                                      </p:cBhvr>
                                      <p:tavLst>
                                        <p:tav tm="0">
                                          <p:val>
                                            <p:strVal val="ppt_y"/>
                                          </p:val>
                                        </p:tav>
                                        <p:tav tm="100000">
                                          <p:val>
                                            <p:strVal val="ppt_y"/>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6"/>
                                        </p:tgtEl>
                                        <p:attrNameLst>
                                          <p:attrName>ppt_x</p:attrName>
                                        </p:attrNameLst>
                                      </p:cBhvr>
                                      <p:tavLst>
                                        <p:tav tm="0">
                                          <p:val>
                                            <p:strVal val="ppt_x"/>
                                          </p:val>
                                        </p:tav>
                                        <p:tav tm="100000">
                                          <p:val>
                                            <p:strVal val="1+ppt_w/2"/>
                                          </p:val>
                                        </p:tav>
                                      </p:tavLst>
                                    </p:anim>
                                    <p:anim calcmode="lin" valueType="num">
                                      <p:cBhvr additive="base">
                                        <p:cTn id="86" dur="3000"/>
                                        <p:tgtEl>
                                          <p:spTgt spid="6"/>
                                        </p:tgtEl>
                                        <p:attrNameLst>
                                          <p:attrName>ppt_y</p:attrName>
                                        </p:attrNameLst>
                                      </p:cBhvr>
                                      <p:tavLst>
                                        <p:tav tm="0">
                                          <p:val>
                                            <p:strVal val="ppt_y"/>
                                          </p:val>
                                        </p:tav>
                                        <p:tav tm="100000">
                                          <p:val>
                                            <p:strVal val="ppt_y"/>
                                          </p:val>
                                        </p:tav>
                                      </p:tavLst>
                                    </p:anim>
                                    <p:set>
                                      <p:cBhvr>
                                        <p:cTn id="87" dur="1" fill="hold">
                                          <p:stCondLst>
                                            <p:cond delay="2999"/>
                                          </p:stCondLst>
                                        </p:cTn>
                                        <p:tgtEl>
                                          <p:spTgt spid="6"/>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1+ppt_w/2"/>
                                          </p:val>
                                        </p:tav>
                                      </p:tavLst>
                                    </p:anim>
                                    <p:anim calcmode="lin" valueType="num">
                                      <p:cBhvr additive="base">
                                        <p:cTn id="90" dur="3000"/>
                                        <p:tgtEl>
                                          <p:spTgt spid="8"/>
                                        </p:tgtEl>
                                        <p:attrNameLst>
                                          <p:attrName>ppt_y</p:attrName>
                                        </p:attrNameLst>
                                      </p:cBhvr>
                                      <p:tavLst>
                                        <p:tav tm="0">
                                          <p:val>
                                            <p:strVal val="ppt_y"/>
                                          </p:val>
                                        </p:tav>
                                        <p:tav tm="100000">
                                          <p:val>
                                            <p:strVal val="ppt_y"/>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1+ppt_w/2"/>
                                          </p:val>
                                        </p:tav>
                                      </p:tavLst>
                                    </p:anim>
                                    <p:anim calcmode="lin" valueType="num">
                                      <p:cBhvr additive="base">
                                        <p:cTn id="94" dur="3000"/>
                                        <p:tgtEl>
                                          <p:spTgt spid="10"/>
                                        </p:tgtEl>
                                        <p:attrNameLst>
                                          <p:attrName>ppt_y</p:attrName>
                                        </p:attrNameLst>
                                      </p:cBhvr>
                                      <p:tavLst>
                                        <p:tav tm="0">
                                          <p:val>
                                            <p:strVal val="ppt_y"/>
                                          </p:val>
                                        </p:tav>
                                        <p:tav tm="100000">
                                          <p:val>
                                            <p:strVal val="ppt_y"/>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3000"/>
                                        <p:tgtEl>
                                          <p:spTgt spid="12"/>
                                        </p:tgtEl>
                                        <p:attrNameLst>
                                          <p:attrName>ppt_x</p:attrName>
                                        </p:attrNameLst>
                                      </p:cBhvr>
                                      <p:tavLst>
                                        <p:tav tm="0">
                                          <p:val>
                                            <p:strVal val="ppt_x"/>
                                          </p:val>
                                        </p:tav>
                                        <p:tav tm="100000">
                                          <p:val>
                                            <p:strVal val="1+ppt_w/2"/>
                                          </p:val>
                                        </p:tav>
                                      </p:tavLst>
                                    </p:anim>
                                    <p:anim calcmode="lin" valueType="num">
                                      <p:cBhvr additive="base">
                                        <p:cTn id="98" dur="3000"/>
                                        <p:tgtEl>
                                          <p:spTgt spid="12"/>
                                        </p:tgtEl>
                                        <p:attrNameLst>
                                          <p:attrName>ppt_y</p:attrName>
                                        </p:attrNameLst>
                                      </p:cBhvr>
                                      <p:tavLst>
                                        <p:tav tm="0">
                                          <p:val>
                                            <p:strVal val="ppt_y"/>
                                          </p:val>
                                        </p:tav>
                                        <p:tav tm="100000">
                                          <p:val>
                                            <p:strVal val="ppt_y"/>
                                          </p:val>
                                        </p:tav>
                                      </p:tavLst>
                                    </p:anim>
                                    <p:set>
                                      <p:cBhvr>
                                        <p:cTn id="99" dur="1" fill="hold">
                                          <p:stCondLst>
                                            <p:cond delay="2999"/>
                                          </p:stCondLst>
                                        </p:cTn>
                                        <p:tgtEl>
                                          <p:spTgt spid="12"/>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14"/>
                                        </p:tgtEl>
                                        <p:attrNameLst>
                                          <p:attrName>ppt_x</p:attrName>
                                        </p:attrNameLst>
                                      </p:cBhvr>
                                      <p:tavLst>
                                        <p:tav tm="0">
                                          <p:val>
                                            <p:strVal val="ppt_x"/>
                                          </p:val>
                                        </p:tav>
                                        <p:tav tm="100000">
                                          <p:val>
                                            <p:strVal val="1+ppt_w/2"/>
                                          </p:val>
                                        </p:tav>
                                      </p:tavLst>
                                    </p:anim>
                                    <p:anim calcmode="lin" valueType="num">
                                      <p:cBhvr additive="base">
                                        <p:cTn id="102" dur="3000"/>
                                        <p:tgtEl>
                                          <p:spTgt spid="14"/>
                                        </p:tgtEl>
                                        <p:attrNameLst>
                                          <p:attrName>ppt_y</p:attrName>
                                        </p:attrNameLst>
                                      </p:cBhvr>
                                      <p:tavLst>
                                        <p:tav tm="0">
                                          <p:val>
                                            <p:strVal val="ppt_y"/>
                                          </p:val>
                                        </p:tav>
                                        <p:tav tm="100000">
                                          <p:val>
                                            <p:strVal val="ppt_y"/>
                                          </p:val>
                                        </p:tav>
                                      </p:tavLst>
                                    </p:anim>
                                    <p:set>
                                      <p:cBhvr>
                                        <p:cTn id="103" dur="1" fill="hold">
                                          <p:stCondLst>
                                            <p:cond delay="2999"/>
                                          </p:stCondLst>
                                        </p:cTn>
                                        <p:tgtEl>
                                          <p:spTgt spid="14"/>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3"/>
                                        </p:tgtEl>
                                        <p:attrNameLst>
                                          <p:attrName>ppt_x</p:attrName>
                                        </p:attrNameLst>
                                      </p:cBhvr>
                                      <p:tavLst>
                                        <p:tav tm="0">
                                          <p:val>
                                            <p:strVal val="ppt_x"/>
                                          </p:val>
                                        </p:tav>
                                        <p:tav tm="100000">
                                          <p:val>
                                            <p:strVal val="0-ppt_w/2"/>
                                          </p:val>
                                        </p:tav>
                                      </p:tavLst>
                                    </p:anim>
                                    <p:anim calcmode="lin" valueType="num">
                                      <p:cBhvr additive="base">
                                        <p:cTn id="106" dur="3000"/>
                                        <p:tgtEl>
                                          <p:spTgt spid="3"/>
                                        </p:tgtEl>
                                        <p:attrNameLst>
                                          <p:attrName>ppt_y</p:attrName>
                                        </p:attrNameLst>
                                      </p:cBhvr>
                                      <p:tavLst>
                                        <p:tav tm="0">
                                          <p:val>
                                            <p:strVal val="ppt_y"/>
                                          </p:val>
                                        </p:tav>
                                        <p:tav tm="100000">
                                          <p:val>
                                            <p:strVal val="ppt_y"/>
                                          </p:val>
                                        </p:tav>
                                      </p:tavLst>
                                    </p:anim>
                                    <p:set>
                                      <p:cBhvr>
                                        <p:cTn id="107" dur="1" fill="hold">
                                          <p:stCondLst>
                                            <p:cond delay="2999"/>
                                          </p:stCondLst>
                                        </p:cTn>
                                        <p:tgtEl>
                                          <p:spTgt spid="3"/>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0-ppt_w/2"/>
                                          </p:val>
                                        </p:tav>
                                      </p:tavLst>
                                    </p:anim>
                                    <p:anim calcmode="lin" valueType="num">
                                      <p:cBhvr additive="base">
                                        <p:cTn id="110" dur="3000"/>
                                        <p:tgtEl>
                                          <p:spTgt spid="5"/>
                                        </p:tgtEl>
                                        <p:attrNameLst>
                                          <p:attrName>ppt_y</p:attrName>
                                        </p:attrNameLst>
                                      </p:cBhvr>
                                      <p:tavLst>
                                        <p:tav tm="0">
                                          <p:val>
                                            <p:strVal val="ppt_y"/>
                                          </p:val>
                                        </p:tav>
                                        <p:tav tm="100000">
                                          <p:val>
                                            <p:strVal val="ppt_y"/>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0-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0-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0-ppt_w/2"/>
                                          </p:val>
                                        </p:tav>
                                      </p:tavLst>
                                    </p:anim>
                                    <p:anim calcmode="lin" valueType="num">
                                      <p:cBhvr additive="base">
                                        <p:cTn id="126" dur="3000"/>
                                        <p:tgtEl>
                                          <p:spTgt spid="13"/>
                                        </p:tgtEl>
                                        <p:attrNameLst>
                                          <p:attrName>ppt_y</p:attrName>
                                        </p:attrNameLst>
                                      </p:cBhvr>
                                      <p:tavLst>
                                        <p:tav tm="0">
                                          <p:val>
                                            <p:strVal val="ppt_y"/>
                                          </p:val>
                                        </p:tav>
                                        <p:tav tm="100000">
                                          <p:val>
                                            <p:strVal val="ppt_y"/>
                                          </p:val>
                                        </p:tav>
                                      </p:tavLst>
                                    </p:anim>
                                    <p:set>
                                      <p:cBhvr>
                                        <p:cTn id="127" dur="1" fill="hold">
                                          <p:stCondLst>
                                            <p:cond delay="2999"/>
                                          </p:stCondLst>
                                        </p:cTn>
                                        <p:tgtEl>
                                          <p:spTgt spid="13"/>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3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3000" fill="hold"/>
                                        <p:tgtEl>
                                          <p:spTgt spid="3"/>
                                        </p:tgtEl>
                                        <p:attrNameLst>
                                          <p:attrName>r</p:attrName>
                                        </p:attrNameLst>
                                      </p:cBhvr>
                                    </p:animRot>
                                  </p:childTnLst>
                                </p:cTn>
                              </p:par>
                              <p:par>
                                <p:cTn id="142" presetID="8" presetClass="emph" presetSubtype="0" autoRev="1" fill="hold" nodeType="withEffect">
                                  <p:stCondLst>
                                    <p:cond delay="0"/>
                                  </p:stCondLst>
                                  <p:childTnLst>
                                    <p:animRot by="21600000">
                                      <p:cBhvr>
                                        <p:cTn id="143" dur="3000" fill="hold"/>
                                        <p:tgtEl>
                                          <p:spTgt spid="5"/>
                                        </p:tgtEl>
                                        <p:attrNameLst>
                                          <p:attrName>r</p:attrName>
                                        </p:attrNameLst>
                                      </p:cBhvr>
                                    </p:animRot>
                                  </p:childTnLst>
                                </p:cTn>
                              </p:par>
                              <p:par>
                                <p:cTn id="144" presetID="8" presetClass="emph" presetSubtype="0" autoRev="1" fill="hold"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3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3000" fill="hold"/>
                                        <p:tgtEl>
                                          <p:spTgt spid="13"/>
                                        </p:tgtEl>
                                        <p:attrNameLst>
                                          <p:attrName>r</p:attrName>
                                        </p:attrNameLst>
                                      </p:cBhvr>
                                    </p:animRot>
                                  </p:childTnLst>
                                </p:cTn>
                              </p:par>
                              <p:par>
                                <p:cTn id="152" presetID="16" presetClass="entr" presetSubtype="37"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Vertical)">
                                      <p:cBhvr>
                                        <p:cTn id="154" dur="3000"/>
                                        <p:tgtEl>
                                          <p:spTgt spid="2"/>
                                        </p:tgtEl>
                                      </p:cBhvr>
                                    </p:animEffect>
                                  </p:childTnLst>
                                </p:cTn>
                              </p:par>
                              <p:par>
                                <p:cTn id="155" presetID="23" presetClass="entr" presetSubtype="288" fill="hold" nodeType="withEffect">
                                  <p:stCondLst>
                                    <p:cond delay="0"/>
                                  </p:stCondLst>
                                  <p:childTnLst>
                                    <p:set>
                                      <p:cBhvr>
                                        <p:cTn id="156" dur="1" fill="hold">
                                          <p:stCondLst>
                                            <p:cond delay="0"/>
                                          </p:stCondLst>
                                        </p:cTn>
                                        <p:tgtEl>
                                          <p:spTgt spid="2"/>
                                        </p:tgtEl>
                                        <p:attrNameLst>
                                          <p:attrName>style.visibility</p:attrName>
                                        </p:attrNameLst>
                                      </p:cBhvr>
                                      <p:to>
                                        <p:strVal val="visible"/>
                                      </p:to>
                                    </p:set>
                                    <p:anim calcmode="lin" valueType="num">
                                      <p:cBhvr>
                                        <p:cTn id="157" dur="3000" fill="hold"/>
                                        <p:tgtEl>
                                          <p:spTgt spid="2"/>
                                        </p:tgtEl>
                                        <p:attrNameLst>
                                          <p:attrName>ppt_w</p:attrName>
                                        </p:attrNameLst>
                                      </p:cBhvr>
                                      <p:tavLst>
                                        <p:tav tm="0">
                                          <p:val>
                                            <p:strVal val="4/3*#ppt_w"/>
                                          </p:val>
                                        </p:tav>
                                        <p:tav tm="100000">
                                          <p:val>
                                            <p:strVal val="#ppt_w"/>
                                          </p:val>
                                        </p:tav>
                                      </p:tavLst>
                                    </p:anim>
                                    <p:anim calcmode="lin" valueType="num">
                                      <p:cBhvr>
                                        <p:cTn id="158"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071802" y="2143122"/>
            <a:ext cx="4286280" cy="1938992"/>
          </a:xfrm>
          <a:prstGeom prst="rect">
            <a:avLst/>
          </a:prstGeom>
          <a:noFill/>
        </p:spPr>
        <p:txBody>
          <a:bodyPr wrap="square" rtlCol="0">
            <a:spAutoFit/>
          </a:bodyPr>
          <a:lstStyle/>
          <a:p>
            <a:pPr algn="ctr"/>
            <a:r>
              <a:rPr lang="es-PE" sz="2000" b="1" dirty="0" smtClean="0">
                <a:solidFill>
                  <a:srgbClr val="000070"/>
                </a:solidFill>
              </a:rPr>
              <a:t>Podemos tener nuevos comienzos cada vez que nosotros queramos sin necesidad de esperar un nuevo año. Podemos maravillarnos de todas las cosas lindas que tenemos a nuestro alrededor y que son esos detalles los que hacen que valga la pena vivir</a:t>
            </a: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rgbClr val="00B050"/>
            </a:gs>
            <a:gs pos="45000">
              <a:srgbClr val="FF7A00"/>
            </a:gs>
            <a:gs pos="70000">
              <a:srgbClr val="FF0300"/>
            </a:gs>
            <a:gs pos="100000">
              <a:srgbClr val="4D0808"/>
            </a:gs>
          </a:gsLst>
          <a:lin ang="10800000" scaled="1"/>
          <a:tileRect/>
        </a:gradFill>
        <a:effectLst/>
      </p:bgPr>
    </p:bg>
    <p:spTree>
      <p:nvGrpSpPr>
        <p:cNvPr id="1" name=""/>
        <p:cNvGrpSpPr/>
        <p:nvPr/>
      </p:nvGrpSpPr>
      <p:grpSpPr>
        <a:xfrm>
          <a:off x="0" y="0"/>
          <a:ext cx="0" cy="0"/>
          <a:chOff x="0" y="0"/>
          <a:chExt cx="0" cy="0"/>
        </a:xfrm>
      </p:grpSpPr>
      <p:pic>
        <p:nvPicPr>
          <p:cNvPr id="2" name="1 Imagen" descr="05bo40i27h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3" name="12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3214678" y="1714494"/>
            <a:ext cx="928694" cy="928694"/>
          </a:xfrm>
          <a:prstGeom prst="rect">
            <a:avLst/>
          </a:prstGeom>
        </p:spPr>
      </p:pic>
      <p:pic>
        <p:nvPicPr>
          <p:cNvPr id="14" name="13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4286280" y="1357304"/>
            <a:ext cx="928694" cy="928694"/>
          </a:xfrm>
          <a:prstGeom prst="rect">
            <a:avLst/>
          </a:prstGeom>
        </p:spPr>
      </p:pic>
      <p:pic>
        <p:nvPicPr>
          <p:cNvPr id="15" name="14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5214974" y="1000114"/>
            <a:ext cx="928694" cy="928694"/>
          </a:xfrm>
          <a:prstGeom prst="rect">
            <a:avLst/>
          </a:prstGeom>
        </p:spPr>
      </p:pic>
      <p:pic>
        <p:nvPicPr>
          <p:cNvPr id="16" name="15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6215106" y="571486"/>
            <a:ext cx="928694" cy="928694"/>
          </a:xfrm>
          <a:prstGeom prst="rect">
            <a:avLst/>
          </a:prstGeom>
        </p:spPr>
      </p:pic>
      <p:pic>
        <p:nvPicPr>
          <p:cNvPr id="17" name="16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7000892" y="0"/>
            <a:ext cx="928694" cy="928694"/>
          </a:xfrm>
          <a:prstGeom prst="rect">
            <a:avLst/>
          </a:prstGeom>
        </p:spPr>
      </p:pic>
      <p:pic>
        <p:nvPicPr>
          <p:cNvPr id="18" name="17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3214678" y="2714626"/>
            <a:ext cx="928694" cy="928694"/>
          </a:xfrm>
          <a:prstGeom prst="rect">
            <a:avLst/>
          </a:prstGeom>
        </p:spPr>
      </p:pic>
      <p:pic>
        <p:nvPicPr>
          <p:cNvPr id="19" name="18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4214842" y="3000378"/>
            <a:ext cx="928694" cy="928694"/>
          </a:xfrm>
          <a:prstGeom prst="rect">
            <a:avLst/>
          </a:prstGeom>
        </p:spPr>
      </p:pic>
      <p:pic>
        <p:nvPicPr>
          <p:cNvPr id="20" name="19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5143504" y="3428988"/>
            <a:ext cx="928694" cy="928694"/>
          </a:xfrm>
          <a:prstGeom prst="rect">
            <a:avLst/>
          </a:prstGeom>
        </p:spPr>
      </p:pic>
      <p:pic>
        <p:nvPicPr>
          <p:cNvPr id="21" name="20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6000760" y="3929054"/>
            <a:ext cx="928694" cy="928694"/>
          </a:xfrm>
          <a:prstGeom prst="rect">
            <a:avLst/>
          </a:prstGeom>
        </p:spPr>
      </p:pic>
      <p:pic>
        <p:nvPicPr>
          <p:cNvPr id="22" name="21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7000892" y="4214806"/>
            <a:ext cx="928694" cy="928694"/>
          </a:xfrm>
          <a:prstGeom prst="rect">
            <a:avLst/>
          </a:prstGeom>
        </p:spPr>
      </p:pic>
      <p:pic>
        <p:nvPicPr>
          <p:cNvPr id="23" name="22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0" y="1500180"/>
            <a:ext cx="928694" cy="928694"/>
          </a:xfrm>
          <a:prstGeom prst="rect">
            <a:avLst/>
          </a:prstGeom>
        </p:spPr>
      </p:pic>
      <p:pic>
        <p:nvPicPr>
          <p:cNvPr id="24" name="23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1000100" y="1285866"/>
            <a:ext cx="928694" cy="928694"/>
          </a:xfrm>
          <a:prstGeom prst="rect">
            <a:avLst/>
          </a:prstGeom>
        </p:spPr>
      </p:pic>
      <p:pic>
        <p:nvPicPr>
          <p:cNvPr id="25" name="24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2000232" y="928676"/>
            <a:ext cx="928694" cy="928694"/>
          </a:xfrm>
          <a:prstGeom prst="rect">
            <a:avLst/>
          </a:prstGeom>
        </p:spPr>
      </p:pic>
      <p:pic>
        <p:nvPicPr>
          <p:cNvPr id="26" name="25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3000364" y="642924"/>
            <a:ext cx="928694" cy="928694"/>
          </a:xfrm>
          <a:prstGeom prst="rect">
            <a:avLst/>
          </a:prstGeom>
        </p:spPr>
      </p:pic>
      <p:pic>
        <p:nvPicPr>
          <p:cNvPr id="27" name="26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3929058" y="357172"/>
            <a:ext cx="928694" cy="928694"/>
          </a:xfrm>
          <a:prstGeom prst="rect">
            <a:avLst/>
          </a:prstGeom>
        </p:spPr>
      </p:pic>
      <p:pic>
        <p:nvPicPr>
          <p:cNvPr id="28" name="27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0" y="2571750"/>
            <a:ext cx="928694" cy="928694"/>
          </a:xfrm>
          <a:prstGeom prst="rect">
            <a:avLst/>
          </a:prstGeom>
        </p:spPr>
      </p:pic>
      <p:pic>
        <p:nvPicPr>
          <p:cNvPr id="29" name="28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1000100" y="2928940"/>
            <a:ext cx="928694" cy="928694"/>
          </a:xfrm>
          <a:prstGeom prst="rect">
            <a:avLst/>
          </a:prstGeom>
        </p:spPr>
      </p:pic>
      <p:pic>
        <p:nvPicPr>
          <p:cNvPr id="30" name="29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2071670" y="3286130"/>
            <a:ext cx="928694" cy="928694"/>
          </a:xfrm>
          <a:prstGeom prst="rect">
            <a:avLst/>
          </a:prstGeom>
        </p:spPr>
      </p:pic>
      <p:pic>
        <p:nvPicPr>
          <p:cNvPr id="31" name="30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3000364" y="3786196"/>
            <a:ext cx="928694" cy="928694"/>
          </a:xfrm>
          <a:prstGeom prst="rect">
            <a:avLst/>
          </a:prstGeom>
        </p:spPr>
      </p:pic>
      <p:pic>
        <p:nvPicPr>
          <p:cNvPr id="32" name="31 Imagen" descr="circulos-de-colores-vectores-png.png"/>
          <p:cNvPicPr>
            <a:picLocks noChangeAspect="1"/>
          </p:cNvPicPr>
          <p:nvPr/>
        </p:nvPicPr>
        <p:blipFill>
          <a:blip r:embed="rId3" cstate="print">
            <a:duotone>
              <a:prstClr val="black"/>
              <a:srgbClr val="00B050">
                <a:tint val="45000"/>
                <a:satMod val="400000"/>
              </a:srgbClr>
            </a:duotone>
            <a:lum contrast="40000"/>
          </a:blip>
          <a:stretch>
            <a:fillRect/>
          </a:stretch>
        </p:blipFill>
        <p:spPr>
          <a:xfrm>
            <a:off x="4071934" y="4214806"/>
            <a:ext cx="928694" cy="928694"/>
          </a:xfrm>
          <a:prstGeom prst="rect">
            <a:avLst/>
          </a:prstGeom>
        </p:spPr>
      </p:pic>
      <p:sp>
        <p:nvSpPr>
          <p:cNvPr id="33" name="32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2000" fill="hold"/>
                                        <p:tgtEl>
                                          <p:spTgt spid="13"/>
                                        </p:tgtEl>
                                        <p:attrNameLst>
                                          <p:attrName>ppt_x</p:attrName>
                                        </p:attrNameLst>
                                      </p:cBhvr>
                                      <p:tavLst>
                                        <p:tav tm="0">
                                          <p:val>
                                            <p:strVal val="0-#ppt_w/2"/>
                                          </p:val>
                                        </p:tav>
                                        <p:tav tm="100000">
                                          <p:val>
                                            <p:strVal val="#ppt_x"/>
                                          </p:val>
                                        </p:tav>
                                      </p:tavLst>
                                    </p:anim>
                                    <p:anim calcmode="lin" valueType="num">
                                      <p:cBhvr additive="base">
                                        <p:cTn id="10" dur="2000" fill="hold"/>
                                        <p:tgtEl>
                                          <p:spTgt spid="1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2000" fill="hold"/>
                                        <p:tgtEl>
                                          <p:spTgt spid="14"/>
                                        </p:tgtEl>
                                        <p:attrNameLst>
                                          <p:attrName>ppt_x</p:attrName>
                                        </p:attrNameLst>
                                      </p:cBhvr>
                                      <p:tavLst>
                                        <p:tav tm="0">
                                          <p:val>
                                            <p:strVal val="0-#ppt_w/2"/>
                                          </p:val>
                                        </p:tav>
                                        <p:tav tm="100000">
                                          <p:val>
                                            <p:strVal val="#ppt_x"/>
                                          </p:val>
                                        </p:tav>
                                      </p:tavLst>
                                    </p:anim>
                                    <p:anim calcmode="lin" valueType="num">
                                      <p:cBhvr additive="base">
                                        <p:cTn id="14" dur="2000" fill="hold"/>
                                        <p:tgtEl>
                                          <p:spTgt spid="1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0-#ppt_w/2"/>
                                          </p:val>
                                        </p:tav>
                                        <p:tav tm="100000">
                                          <p:val>
                                            <p:strVal val="#ppt_x"/>
                                          </p:val>
                                        </p:tav>
                                      </p:tavLst>
                                    </p:anim>
                                    <p:anim calcmode="lin" valueType="num">
                                      <p:cBhvr additive="base">
                                        <p:cTn id="18" dur="2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0-#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0-#ppt_w/2"/>
                                          </p:val>
                                        </p:tav>
                                        <p:tav tm="100000">
                                          <p:val>
                                            <p:strVal val="#ppt_x"/>
                                          </p:val>
                                        </p:tav>
                                      </p:tavLst>
                                    </p:anim>
                                    <p:anim calcmode="lin" valueType="num">
                                      <p:cBhvr additive="base">
                                        <p:cTn id="26" dur="2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1+#ppt_w/2"/>
                                          </p:val>
                                        </p:tav>
                                        <p:tav tm="100000">
                                          <p:val>
                                            <p:strVal val="#ppt_x"/>
                                          </p:val>
                                        </p:tav>
                                      </p:tavLst>
                                    </p:anim>
                                    <p:anim calcmode="lin" valueType="num">
                                      <p:cBhvr additive="base">
                                        <p:cTn id="54" dur="2000" fill="hold"/>
                                        <p:tgtEl>
                                          <p:spTgt spid="24"/>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1+#ppt_w/2"/>
                                          </p:val>
                                        </p:tav>
                                        <p:tav tm="100000">
                                          <p:val>
                                            <p:strVal val="#ppt_x"/>
                                          </p:val>
                                        </p:tav>
                                      </p:tavLst>
                                    </p:anim>
                                    <p:anim calcmode="lin" valueType="num">
                                      <p:cBhvr additive="base">
                                        <p:cTn id="70" dur="2000" fill="hold"/>
                                        <p:tgtEl>
                                          <p:spTgt spid="2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2000" fill="hold"/>
                                        <p:tgtEl>
                                          <p:spTgt spid="29"/>
                                        </p:tgtEl>
                                        <p:attrNameLst>
                                          <p:attrName>ppt_x</p:attrName>
                                        </p:attrNameLst>
                                      </p:cBhvr>
                                      <p:tavLst>
                                        <p:tav tm="0">
                                          <p:val>
                                            <p:strVal val="1+#ppt_w/2"/>
                                          </p:val>
                                        </p:tav>
                                        <p:tav tm="100000">
                                          <p:val>
                                            <p:strVal val="#ppt_x"/>
                                          </p:val>
                                        </p:tav>
                                      </p:tavLst>
                                    </p:anim>
                                    <p:anim calcmode="lin" valueType="num">
                                      <p:cBhvr additive="base">
                                        <p:cTn id="74" dur="2000" fill="hold"/>
                                        <p:tgtEl>
                                          <p:spTgt spid="29"/>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2000" fill="hold"/>
                                        <p:tgtEl>
                                          <p:spTgt spid="30"/>
                                        </p:tgtEl>
                                        <p:attrNameLst>
                                          <p:attrName>ppt_x</p:attrName>
                                        </p:attrNameLst>
                                      </p:cBhvr>
                                      <p:tavLst>
                                        <p:tav tm="0">
                                          <p:val>
                                            <p:strVal val="1+#ppt_w/2"/>
                                          </p:val>
                                        </p:tav>
                                        <p:tav tm="100000">
                                          <p:val>
                                            <p:strVal val="#ppt_x"/>
                                          </p:val>
                                        </p:tav>
                                      </p:tavLst>
                                    </p:anim>
                                    <p:anim calcmode="lin" valueType="num">
                                      <p:cBhvr additive="base">
                                        <p:cTn id="78" dur="2000" fill="hold"/>
                                        <p:tgtEl>
                                          <p:spTgt spid="30"/>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31"/>
                                        </p:tgtEl>
                                        <p:attrNameLst>
                                          <p:attrName>style.visibility</p:attrName>
                                        </p:attrNameLst>
                                      </p:cBhvr>
                                      <p:to>
                                        <p:strVal val="visible"/>
                                      </p:to>
                                    </p:set>
                                    <p:anim calcmode="lin" valueType="num">
                                      <p:cBhvr additive="base">
                                        <p:cTn id="81" dur="2000" fill="hold"/>
                                        <p:tgtEl>
                                          <p:spTgt spid="31"/>
                                        </p:tgtEl>
                                        <p:attrNameLst>
                                          <p:attrName>ppt_x</p:attrName>
                                        </p:attrNameLst>
                                      </p:cBhvr>
                                      <p:tavLst>
                                        <p:tav tm="0">
                                          <p:val>
                                            <p:strVal val="1+#ppt_w/2"/>
                                          </p:val>
                                        </p:tav>
                                        <p:tav tm="100000">
                                          <p:val>
                                            <p:strVal val="#ppt_x"/>
                                          </p:val>
                                        </p:tav>
                                      </p:tavLst>
                                    </p:anim>
                                    <p:anim calcmode="lin" valueType="num">
                                      <p:cBhvr additive="base">
                                        <p:cTn id="82" dur="2000" fill="hold"/>
                                        <p:tgtEl>
                                          <p:spTgt spid="31"/>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2000" fill="hold"/>
                                        <p:tgtEl>
                                          <p:spTgt spid="32"/>
                                        </p:tgtEl>
                                        <p:attrNameLst>
                                          <p:attrName>ppt_x</p:attrName>
                                        </p:attrNameLst>
                                      </p:cBhvr>
                                      <p:tavLst>
                                        <p:tav tm="0">
                                          <p:val>
                                            <p:strVal val="1+#ppt_w/2"/>
                                          </p:val>
                                        </p:tav>
                                        <p:tav tm="100000">
                                          <p:val>
                                            <p:strVal val="#ppt_x"/>
                                          </p:val>
                                        </p:tav>
                                      </p:tavLst>
                                    </p:anim>
                                    <p:anim calcmode="lin" valueType="num">
                                      <p:cBhvr additive="base">
                                        <p:cTn id="86" dur="2000" fill="hold"/>
                                        <p:tgtEl>
                                          <p:spTgt spid="32"/>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5"/>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3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3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32"/>
                                        </p:tgtEl>
                                        <p:attrNameLst>
                                          <p:attrName>r</p:attrName>
                                        </p:attrNameLst>
                                      </p:cBhvr>
                                    </p:animRot>
                                  </p:childTnLst>
                                </p:cTn>
                              </p:par>
                            </p:childTnLst>
                          </p:cTn>
                        </p:par>
                        <p:par>
                          <p:cTn id="127" fill="hold">
                            <p:stCondLst>
                              <p:cond delay="4000"/>
                            </p:stCondLst>
                            <p:childTnLst>
                              <p:par>
                                <p:cTn id="128" presetID="2" presetClass="exit" presetSubtype="3" fill="hold" nodeType="after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0-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1+ppt_w/2"/>
                                          </p:val>
                                        </p:tav>
                                      </p:tavLst>
                                    </p:anim>
                                    <p:anim calcmode="lin" valueType="num">
                                      <p:cBhvr additive="base">
                                        <p:cTn id="134" dur="2000"/>
                                        <p:tgtEl>
                                          <p:spTgt spid="14"/>
                                        </p:tgtEl>
                                        <p:attrNameLst>
                                          <p:attrName>ppt_y</p:attrName>
                                        </p:attrNameLst>
                                      </p:cBhvr>
                                      <p:tavLst>
                                        <p:tav tm="0">
                                          <p:val>
                                            <p:strVal val="ppt_y"/>
                                          </p:val>
                                        </p:tav>
                                        <p:tav tm="100000">
                                          <p:val>
                                            <p:strVal val="0-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0-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0-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23"/>
                                        </p:tgtEl>
                                        <p:attrNameLst>
                                          <p:attrName>ppt_x</p:attrName>
                                        </p:attrNameLst>
                                      </p:cBhvr>
                                      <p:tavLst>
                                        <p:tav tm="0">
                                          <p:val>
                                            <p:strVal val="ppt_x"/>
                                          </p:val>
                                        </p:tav>
                                        <p:tav tm="100000">
                                          <p:val>
                                            <p:strVal val="1+ppt_w/2"/>
                                          </p:val>
                                        </p:tav>
                                      </p:tavLst>
                                    </p:anim>
                                    <p:anim calcmode="lin" valueType="num">
                                      <p:cBhvr additive="base">
                                        <p:cTn id="150" dur="2000"/>
                                        <p:tgtEl>
                                          <p:spTgt spid="23"/>
                                        </p:tgtEl>
                                        <p:attrNameLst>
                                          <p:attrName>ppt_y</p:attrName>
                                        </p:attrNameLst>
                                      </p:cBhvr>
                                      <p:tavLst>
                                        <p:tav tm="0">
                                          <p:val>
                                            <p:strVal val="ppt_y"/>
                                          </p:val>
                                        </p:tav>
                                        <p:tav tm="100000">
                                          <p:val>
                                            <p:strVal val="0-ppt_h/2"/>
                                          </p:val>
                                        </p:tav>
                                      </p:tavLst>
                                    </p:anim>
                                    <p:set>
                                      <p:cBhvr>
                                        <p:cTn id="151" dur="1" fill="hold">
                                          <p:stCondLst>
                                            <p:cond delay="1999"/>
                                          </p:stCondLst>
                                        </p:cTn>
                                        <p:tgtEl>
                                          <p:spTgt spid="23"/>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24"/>
                                        </p:tgtEl>
                                        <p:attrNameLst>
                                          <p:attrName>ppt_x</p:attrName>
                                        </p:attrNameLst>
                                      </p:cBhvr>
                                      <p:tavLst>
                                        <p:tav tm="0">
                                          <p:val>
                                            <p:strVal val="ppt_x"/>
                                          </p:val>
                                        </p:tav>
                                        <p:tav tm="100000">
                                          <p:val>
                                            <p:strVal val="1+ppt_w/2"/>
                                          </p:val>
                                        </p:tav>
                                      </p:tavLst>
                                    </p:anim>
                                    <p:anim calcmode="lin" valueType="num">
                                      <p:cBhvr additive="base">
                                        <p:cTn id="154" dur="2000"/>
                                        <p:tgtEl>
                                          <p:spTgt spid="24"/>
                                        </p:tgtEl>
                                        <p:attrNameLst>
                                          <p:attrName>ppt_y</p:attrName>
                                        </p:attrNameLst>
                                      </p:cBhvr>
                                      <p:tavLst>
                                        <p:tav tm="0">
                                          <p:val>
                                            <p:strVal val="ppt_y"/>
                                          </p:val>
                                        </p:tav>
                                        <p:tav tm="100000">
                                          <p:val>
                                            <p:strVal val="0-ppt_h/2"/>
                                          </p:val>
                                        </p:tav>
                                      </p:tavLst>
                                    </p:anim>
                                    <p:set>
                                      <p:cBhvr>
                                        <p:cTn id="155" dur="1" fill="hold">
                                          <p:stCondLst>
                                            <p:cond delay="1999"/>
                                          </p:stCondLst>
                                        </p:cTn>
                                        <p:tgtEl>
                                          <p:spTgt spid="24"/>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25"/>
                                        </p:tgtEl>
                                        <p:attrNameLst>
                                          <p:attrName>ppt_x</p:attrName>
                                        </p:attrNameLst>
                                      </p:cBhvr>
                                      <p:tavLst>
                                        <p:tav tm="0">
                                          <p:val>
                                            <p:strVal val="ppt_x"/>
                                          </p:val>
                                        </p:tav>
                                        <p:tav tm="100000">
                                          <p:val>
                                            <p:strVal val="1+ppt_w/2"/>
                                          </p:val>
                                        </p:tav>
                                      </p:tavLst>
                                    </p:anim>
                                    <p:anim calcmode="lin" valueType="num">
                                      <p:cBhvr additive="base">
                                        <p:cTn id="158" dur="2000"/>
                                        <p:tgtEl>
                                          <p:spTgt spid="25"/>
                                        </p:tgtEl>
                                        <p:attrNameLst>
                                          <p:attrName>ppt_y</p:attrName>
                                        </p:attrNameLst>
                                      </p:cBhvr>
                                      <p:tavLst>
                                        <p:tav tm="0">
                                          <p:val>
                                            <p:strVal val="ppt_y"/>
                                          </p:val>
                                        </p:tav>
                                        <p:tav tm="100000">
                                          <p:val>
                                            <p:strVal val="0-ppt_h/2"/>
                                          </p:val>
                                        </p:tav>
                                      </p:tavLst>
                                    </p:anim>
                                    <p:set>
                                      <p:cBhvr>
                                        <p:cTn id="159" dur="1" fill="hold">
                                          <p:stCondLst>
                                            <p:cond delay="1999"/>
                                          </p:stCondLst>
                                        </p:cTn>
                                        <p:tgtEl>
                                          <p:spTgt spid="25"/>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26"/>
                                        </p:tgtEl>
                                        <p:attrNameLst>
                                          <p:attrName>ppt_x</p:attrName>
                                        </p:attrNameLst>
                                      </p:cBhvr>
                                      <p:tavLst>
                                        <p:tav tm="0">
                                          <p:val>
                                            <p:strVal val="ppt_x"/>
                                          </p:val>
                                        </p:tav>
                                        <p:tav tm="100000">
                                          <p:val>
                                            <p:strVal val="1+ppt_w/2"/>
                                          </p:val>
                                        </p:tav>
                                      </p:tavLst>
                                    </p:anim>
                                    <p:anim calcmode="lin" valueType="num">
                                      <p:cBhvr additive="base">
                                        <p:cTn id="162" dur="2000"/>
                                        <p:tgtEl>
                                          <p:spTgt spid="26"/>
                                        </p:tgtEl>
                                        <p:attrNameLst>
                                          <p:attrName>ppt_y</p:attrName>
                                        </p:attrNameLst>
                                      </p:cBhvr>
                                      <p:tavLst>
                                        <p:tav tm="0">
                                          <p:val>
                                            <p:strVal val="ppt_y"/>
                                          </p:val>
                                        </p:tav>
                                        <p:tav tm="100000">
                                          <p:val>
                                            <p:strVal val="0-ppt_h/2"/>
                                          </p:val>
                                        </p:tav>
                                      </p:tavLst>
                                    </p:anim>
                                    <p:set>
                                      <p:cBhvr>
                                        <p:cTn id="163" dur="1" fill="hold">
                                          <p:stCondLst>
                                            <p:cond delay="1999"/>
                                          </p:stCondLst>
                                        </p:cTn>
                                        <p:tgtEl>
                                          <p:spTgt spid="26"/>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27"/>
                                        </p:tgtEl>
                                        <p:attrNameLst>
                                          <p:attrName>ppt_x</p:attrName>
                                        </p:attrNameLst>
                                      </p:cBhvr>
                                      <p:tavLst>
                                        <p:tav tm="0">
                                          <p:val>
                                            <p:strVal val="ppt_x"/>
                                          </p:val>
                                        </p:tav>
                                        <p:tav tm="100000">
                                          <p:val>
                                            <p:strVal val="1+ppt_w/2"/>
                                          </p:val>
                                        </p:tav>
                                      </p:tavLst>
                                    </p:anim>
                                    <p:anim calcmode="lin" valueType="num">
                                      <p:cBhvr additive="base">
                                        <p:cTn id="166" dur="2000"/>
                                        <p:tgtEl>
                                          <p:spTgt spid="27"/>
                                        </p:tgtEl>
                                        <p:attrNameLst>
                                          <p:attrName>ppt_y</p:attrName>
                                        </p:attrNameLst>
                                      </p:cBhvr>
                                      <p:tavLst>
                                        <p:tav tm="0">
                                          <p:val>
                                            <p:strVal val="ppt_y"/>
                                          </p:val>
                                        </p:tav>
                                        <p:tav tm="100000">
                                          <p:val>
                                            <p:strVal val="0-ppt_h/2"/>
                                          </p:val>
                                        </p:tav>
                                      </p:tavLst>
                                    </p:anim>
                                    <p:set>
                                      <p:cBhvr>
                                        <p:cTn id="167" dur="1" fill="hold">
                                          <p:stCondLst>
                                            <p:cond delay="1999"/>
                                          </p:stCondLst>
                                        </p:cTn>
                                        <p:tgtEl>
                                          <p:spTgt spid="27"/>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7"/>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2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2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2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26"/>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27"/>
                                        </p:tgtEl>
                                        <p:attrNameLst>
                                          <p:attrName>r</p:attrName>
                                        </p:attrNameLst>
                                      </p:cBhvr>
                                    </p:animRot>
                                  </p:childTnLst>
                                </p:cTn>
                              </p:par>
                              <p:par>
                                <p:cTn id="188" presetID="2" presetClass="exit" presetSubtype="6"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1+ppt_w/2"/>
                                          </p:val>
                                        </p:tav>
                                      </p:tavLst>
                                    </p:anim>
                                    <p:anim calcmode="lin" valueType="num">
                                      <p:cBhvr additive="base">
                                        <p:cTn id="190" dur="2000"/>
                                        <p:tgtEl>
                                          <p:spTgt spid="18"/>
                                        </p:tgtEl>
                                        <p:attrNameLst>
                                          <p:attrName>ppt_y</p:attrName>
                                        </p:attrNameLst>
                                      </p:cBhvr>
                                      <p:tavLst>
                                        <p:tav tm="0">
                                          <p:val>
                                            <p:strVal val="ppt_y"/>
                                          </p:val>
                                        </p:tav>
                                        <p:tav tm="100000">
                                          <p:val>
                                            <p:strVal val="1+ppt_h/2"/>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1+ppt_w/2"/>
                                          </p:val>
                                        </p:tav>
                                      </p:tavLst>
                                    </p:anim>
                                    <p:anim calcmode="lin" valueType="num">
                                      <p:cBhvr additive="base">
                                        <p:cTn id="194" dur="2000"/>
                                        <p:tgtEl>
                                          <p:spTgt spid="19"/>
                                        </p:tgtEl>
                                        <p:attrNameLst>
                                          <p:attrName>ppt_y</p:attrName>
                                        </p:attrNameLst>
                                      </p:cBhvr>
                                      <p:tavLst>
                                        <p:tav tm="0">
                                          <p:val>
                                            <p:strVal val="ppt_y"/>
                                          </p:val>
                                        </p:tav>
                                        <p:tav tm="100000">
                                          <p:val>
                                            <p:strVal val="1+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1+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1+ppt_w/2"/>
                                          </p:val>
                                        </p:tav>
                                      </p:tavLst>
                                    </p:anim>
                                    <p:anim calcmode="lin" valueType="num">
                                      <p:cBhvr additive="base">
                                        <p:cTn id="202" dur="2000"/>
                                        <p:tgtEl>
                                          <p:spTgt spid="21"/>
                                        </p:tgtEl>
                                        <p:attrNameLst>
                                          <p:attrName>ppt_y</p:attrName>
                                        </p:attrNameLst>
                                      </p:cBhvr>
                                      <p:tavLst>
                                        <p:tav tm="0">
                                          <p:val>
                                            <p:strVal val="ppt_y"/>
                                          </p:val>
                                        </p:tav>
                                        <p:tav tm="100000">
                                          <p:val>
                                            <p:strVal val="1+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1+ppt_w/2"/>
                                          </p:val>
                                        </p:tav>
                                      </p:tavLst>
                                    </p:anim>
                                    <p:anim calcmode="lin" valueType="num">
                                      <p:cBhvr additive="base">
                                        <p:cTn id="206" dur="2000"/>
                                        <p:tgtEl>
                                          <p:spTgt spid="22"/>
                                        </p:tgtEl>
                                        <p:attrNameLst>
                                          <p:attrName>ppt_y</p:attrName>
                                        </p:attrNameLst>
                                      </p:cBhvr>
                                      <p:tavLst>
                                        <p:tav tm="0">
                                          <p:val>
                                            <p:strVal val="ppt_y"/>
                                          </p:val>
                                        </p:tav>
                                        <p:tav tm="100000">
                                          <p:val>
                                            <p:strVal val="1+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8"/>
                                        </p:tgtEl>
                                        <p:attrNameLst>
                                          <p:attrName>ppt_x</p:attrName>
                                        </p:attrNameLst>
                                      </p:cBhvr>
                                      <p:tavLst>
                                        <p:tav tm="0">
                                          <p:val>
                                            <p:strVal val="ppt_x"/>
                                          </p:val>
                                        </p:tav>
                                        <p:tav tm="100000">
                                          <p:val>
                                            <p:strVal val="1+ppt_w/2"/>
                                          </p:val>
                                        </p:tav>
                                      </p:tavLst>
                                    </p:anim>
                                    <p:anim calcmode="lin" valueType="num">
                                      <p:cBhvr additive="base">
                                        <p:cTn id="210" dur="2000"/>
                                        <p:tgtEl>
                                          <p:spTgt spid="28"/>
                                        </p:tgtEl>
                                        <p:attrNameLst>
                                          <p:attrName>ppt_y</p:attrName>
                                        </p:attrNameLst>
                                      </p:cBhvr>
                                      <p:tavLst>
                                        <p:tav tm="0">
                                          <p:val>
                                            <p:strVal val="ppt_y"/>
                                          </p:val>
                                        </p:tav>
                                        <p:tav tm="100000">
                                          <p:val>
                                            <p:strVal val="1+ppt_h/2"/>
                                          </p:val>
                                        </p:tav>
                                      </p:tavLst>
                                    </p:anim>
                                    <p:set>
                                      <p:cBhvr>
                                        <p:cTn id="211" dur="1" fill="hold">
                                          <p:stCondLst>
                                            <p:cond delay="1999"/>
                                          </p:stCondLst>
                                        </p:cTn>
                                        <p:tgtEl>
                                          <p:spTgt spid="28"/>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9"/>
                                        </p:tgtEl>
                                        <p:attrNameLst>
                                          <p:attrName>ppt_x</p:attrName>
                                        </p:attrNameLst>
                                      </p:cBhvr>
                                      <p:tavLst>
                                        <p:tav tm="0">
                                          <p:val>
                                            <p:strVal val="ppt_x"/>
                                          </p:val>
                                        </p:tav>
                                        <p:tav tm="100000">
                                          <p:val>
                                            <p:strVal val="1+ppt_w/2"/>
                                          </p:val>
                                        </p:tav>
                                      </p:tavLst>
                                    </p:anim>
                                    <p:anim calcmode="lin" valueType="num">
                                      <p:cBhvr additive="base">
                                        <p:cTn id="214" dur="2000"/>
                                        <p:tgtEl>
                                          <p:spTgt spid="29"/>
                                        </p:tgtEl>
                                        <p:attrNameLst>
                                          <p:attrName>ppt_y</p:attrName>
                                        </p:attrNameLst>
                                      </p:cBhvr>
                                      <p:tavLst>
                                        <p:tav tm="0">
                                          <p:val>
                                            <p:strVal val="ppt_y"/>
                                          </p:val>
                                        </p:tav>
                                        <p:tav tm="100000">
                                          <p:val>
                                            <p:strVal val="1+ppt_h/2"/>
                                          </p:val>
                                        </p:tav>
                                      </p:tavLst>
                                    </p:anim>
                                    <p:set>
                                      <p:cBhvr>
                                        <p:cTn id="215" dur="1" fill="hold">
                                          <p:stCondLst>
                                            <p:cond delay="1999"/>
                                          </p:stCondLst>
                                        </p:cTn>
                                        <p:tgtEl>
                                          <p:spTgt spid="29"/>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30"/>
                                        </p:tgtEl>
                                        <p:attrNameLst>
                                          <p:attrName>ppt_x</p:attrName>
                                        </p:attrNameLst>
                                      </p:cBhvr>
                                      <p:tavLst>
                                        <p:tav tm="0">
                                          <p:val>
                                            <p:strVal val="ppt_x"/>
                                          </p:val>
                                        </p:tav>
                                        <p:tav tm="100000">
                                          <p:val>
                                            <p:strVal val="1+ppt_w/2"/>
                                          </p:val>
                                        </p:tav>
                                      </p:tavLst>
                                    </p:anim>
                                    <p:anim calcmode="lin" valueType="num">
                                      <p:cBhvr additive="base">
                                        <p:cTn id="218" dur="2000"/>
                                        <p:tgtEl>
                                          <p:spTgt spid="30"/>
                                        </p:tgtEl>
                                        <p:attrNameLst>
                                          <p:attrName>ppt_y</p:attrName>
                                        </p:attrNameLst>
                                      </p:cBhvr>
                                      <p:tavLst>
                                        <p:tav tm="0">
                                          <p:val>
                                            <p:strVal val="ppt_y"/>
                                          </p:val>
                                        </p:tav>
                                        <p:tav tm="100000">
                                          <p:val>
                                            <p:strVal val="1+ppt_h/2"/>
                                          </p:val>
                                        </p:tav>
                                      </p:tavLst>
                                    </p:anim>
                                    <p:set>
                                      <p:cBhvr>
                                        <p:cTn id="219" dur="1" fill="hold">
                                          <p:stCondLst>
                                            <p:cond delay="1999"/>
                                          </p:stCondLst>
                                        </p:cTn>
                                        <p:tgtEl>
                                          <p:spTgt spid="30"/>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31"/>
                                        </p:tgtEl>
                                        <p:attrNameLst>
                                          <p:attrName>ppt_x</p:attrName>
                                        </p:attrNameLst>
                                      </p:cBhvr>
                                      <p:tavLst>
                                        <p:tav tm="0">
                                          <p:val>
                                            <p:strVal val="ppt_x"/>
                                          </p:val>
                                        </p:tav>
                                        <p:tav tm="100000">
                                          <p:val>
                                            <p:strVal val="1+ppt_w/2"/>
                                          </p:val>
                                        </p:tav>
                                      </p:tavLst>
                                    </p:anim>
                                    <p:anim calcmode="lin" valueType="num">
                                      <p:cBhvr additive="base">
                                        <p:cTn id="222" dur="2000"/>
                                        <p:tgtEl>
                                          <p:spTgt spid="31"/>
                                        </p:tgtEl>
                                        <p:attrNameLst>
                                          <p:attrName>ppt_y</p:attrName>
                                        </p:attrNameLst>
                                      </p:cBhvr>
                                      <p:tavLst>
                                        <p:tav tm="0">
                                          <p:val>
                                            <p:strVal val="ppt_y"/>
                                          </p:val>
                                        </p:tav>
                                        <p:tav tm="100000">
                                          <p:val>
                                            <p:strVal val="1+ppt_h/2"/>
                                          </p:val>
                                        </p:tav>
                                      </p:tavLst>
                                    </p:anim>
                                    <p:set>
                                      <p:cBhvr>
                                        <p:cTn id="223" dur="1" fill="hold">
                                          <p:stCondLst>
                                            <p:cond delay="1999"/>
                                          </p:stCondLst>
                                        </p:cTn>
                                        <p:tgtEl>
                                          <p:spTgt spid="31"/>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32"/>
                                        </p:tgtEl>
                                        <p:attrNameLst>
                                          <p:attrName>ppt_x</p:attrName>
                                        </p:attrNameLst>
                                      </p:cBhvr>
                                      <p:tavLst>
                                        <p:tav tm="0">
                                          <p:val>
                                            <p:strVal val="ppt_x"/>
                                          </p:val>
                                        </p:tav>
                                        <p:tav tm="100000">
                                          <p:val>
                                            <p:strVal val="1+ppt_w/2"/>
                                          </p:val>
                                        </p:tav>
                                      </p:tavLst>
                                    </p:anim>
                                    <p:anim calcmode="lin" valueType="num">
                                      <p:cBhvr additive="base">
                                        <p:cTn id="226" dur="2000"/>
                                        <p:tgtEl>
                                          <p:spTgt spid="32"/>
                                        </p:tgtEl>
                                        <p:attrNameLst>
                                          <p:attrName>ppt_y</p:attrName>
                                        </p:attrNameLst>
                                      </p:cBhvr>
                                      <p:tavLst>
                                        <p:tav tm="0">
                                          <p:val>
                                            <p:strVal val="ppt_y"/>
                                          </p:val>
                                        </p:tav>
                                        <p:tav tm="100000">
                                          <p:val>
                                            <p:strVal val="1+ppt_h/2"/>
                                          </p:val>
                                        </p:tav>
                                      </p:tavLst>
                                    </p:anim>
                                    <p:set>
                                      <p:cBhvr>
                                        <p:cTn id="227" dur="1" fill="hold">
                                          <p:stCondLst>
                                            <p:cond delay="1999"/>
                                          </p:stCondLst>
                                        </p:cTn>
                                        <p:tgtEl>
                                          <p:spTgt spid="32"/>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18"/>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9"/>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20"/>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2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2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8"/>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3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3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32"/>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par>
                                <p:cTn id="254" presetID="16" presetClass="entr" presetSubtype="42"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Horizont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428861" y="2143122"/>
            <a:ext cx="5572164" cy="1323439"/>
          </a:xfrm>
          <a:prstGeom prst="rect">
            <a:avLst/>
          </a:prstGeom>
          <a:noFill/>
        </p:spPr>
        <p:txBody>
          <a:bodyPr wrap="square" rtlCol="0">
            <a:spAutoFit/>
          </a:bodyPr>
          <a:lstStyle/>
          <a:p>
            <a:pPr algn="ctr"/>
            <a:r>
              <a:rPr lang="es-PE" sz="2000" b="1" dirty="0" smtClean="0">
                <a:solidFill>
                  <a:srgbClr val="000070"/>
                </a:solidFill>
              </a:rPr>
              <a:t>Muchas veces a fin de año estamos planeando nuestros “propósitos de año nuevo”, pero luego de un par de semanas de iniciar el año, se nos olvidan o simplemente nos damos cuenta de que es muy difícil lograrlo y nos rendimos</a:t>
            </a: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1023955515.jpg"/>
          <p:cNvPicPr>
            <a:picLocks noGrp="1" noChangeAspect="1"/>
          </p:cNvPicPr>
          <p:nvPr isPhoto="1"/>
        </p:nvPicPr>
        <p:blipFill>
          <a:blip r:embed="rId2">
            <a:lum/>
          </a:blip>
          <a:stretch>
            <a:fillRect/>
          </a:stretch>
        </p:blipFill>
        <p:spPr>
          <a:xfrm>
            <a:off x="0" y="0"/>
            <a:ext cx="9144000" cy="5143500"/>
          </a:xfrm>
          <a:prstGeom prst="rect">
            <a:avLst/>
          </a:prstGeom>
          <a:noFill/>
          <a:ln>
            <a:solidFill>
              <a:schemeClr val="tx1"/>
            </a:solidFill>
          </a:ln>
        </p:spPr>
      </p:pic>
      <p:sp>
        <p:nvSpPr>
          <p:cNvPr id="3" name="2 Combinar"/>
          <p:cNvSpPr/>
          <p:nvPr/>
        </p:nvSpPr>
        <p:spPr>
          <a:xfrm rot="5400000">
            <a:off x="-432198" y="1360874"/>
            <a:ext cx="2471750" cy="2321735"/>
          </a:xfrm>
          <a:prstGeom prst="flowChartMerge">
            <a:avLst/>
          </a:prstGeom>
          <a:gradFill flip="none" rotWithShape="1">
            <a:gsLst>
              <a:gs pos="79000">
                <a:schemeClr val="bg1">
                  <a:alpha val="58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5400000">
            <a:off x="639340" y="1360874"/>
            <a:ext cx="2471750" cy="2321735"/>
          </a:xfrm>
          <a:prstGeom prst="flowChartMerge">
            <a:avLst/>
          </a:prstGeom>
          <a:gradFill flip="none" rotWithShape="1">
            <a:gsLst>
              <a:gs pos="79000">
                <a:schemeClr val="bg1">
                  <a:alpha val="58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5400000">
            <a:off x="1639472" y="1360874"/>
            <a:ext cx="2471750" cy="2321735"/>
          </a:xfrm>
          <a:prstGeom prst="flowChartMerge">
            <a:avLst/>
          </a:prstGeom>
          <a:gradFill flip="none" rotWithShape="1">
            <a:gsLst>
              <a:gs pos="79000">
                <a:schemeClr val="bg1">
                  <a:alpha val="58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2782480" y="1360874"/>
            <a:ext cx="2471750" cy="2321735"/>
          </a:xfrm>
          <a:prstGeom prst="flowChartMerge">
            <a:avLst/>
          </a:prstGeom>
          <a:gradFill flip="none" rotWithShape="1">
            <a:gsLst>
              <a:gs pos="79000">
                <a:schemeClr val="bg1">
                  <a:alpha val="58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5400000">
            <a:off x="3854082" y="1360874"/>
            <a:ext cx="2471750" cy="2321735"/>
          </a:xfrm>
          <a:prstGeom prst="flowChartMerge">
            <a:avLst/>
          </a:prstGeom>
          <a:gradFill flip="none" rotWithShape="1">
            <a:gsLst>
              <a:gs pos="79000">
                <a:schemeClr val="bg1">
                  <a:alpha val="58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925620" y="1360874"/>
            <a:ext cx="2471750" cy="2321735"/>
          </a:xfrm>
          <a:prstGeom prst="flowChartMerge">
            <a:avLst/>
          </a:prstGeom>
          <a:gradFill flip="none" rotWithShape="1">
            <a:gsLst>
              <a:gs pos="79000">
                <a:schemeClr val="bg1">
                  <a:alpha val="58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5400000">
            <a:off x="5925752" y="1360874"/>
            <a:ext cx="2471750" cy="2321735"/>
          </a:xfrm>
          <a:prstGeom prst="flowChartMerge">
            <a:avLst/>
          </a:prstGeom>
          <a:gradFill flip="none" rotWithShape="1">
            <a:gsLst>
              <a:gs pos="79000">
                <a:schemeClr val="bg1">
                  <a:alpha val="58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7068760" y="1360874"/>
            <a:ext cx="2471750" cy="2321735"/>
          </a:xfrm>
          <a:prstGeom prst="flowChartMerge">
            <a:avLst/>
          </a:prstGeom>
          <a:gradFill flip="none" rotWithShape="1">
            <a:gsLst>
              <a:gs pos="79000">
                <a:schemeClr val="bg1">
                  <a:alpha val="58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57222" y="-214332"/>
            <a:ext cx="9787006" cy="5857916"/>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6" presetClass="entr" presetSubtype="26" fill="hold" grpId="5"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inHorizontal)">
                                      <p:cBhvr>
                                        <p:cTn id="9" dur="2000"/>
                                        <p:tgtEl>
                                          <p:spTgt spid="3"/>
                                        </p:tgtEl>
                                      </p:cBhvr>
                                    </p:animEffect>
                                  </p:childTnLst>
                                </p:cTn>
                              </p:par>
                              <p:par>
                                <p:cTn id="10" presetID="16" presetClass="entr" presetSubtype="26" fill="hold" grpId="5"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Horizontal)">
                                      <p:cBhvr>
                                        <p:cTn id="12" dur="2000"/>
                                        <p:tgtEl>
                                          <p:spTgt spid="4"/>
                                        </p:tgtEl>
                                      </p:cBhvr>
                                    </p:animEffect>
                                  </p:childTnLst>
                                </p:cTn>
                              </p:par>
                              <p:par>
                                <p:cTn id="13" presetID="16" presetClass="entr" presetSubtype="26" fill="hold" grpId="5"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Horizontal)">
                                      <p:cBhvr>
                                        <p:cTn id="15" dur="2000"/>
                                        <p:tgtEl>
                                          <p:spTgt spid="5"/>
                                        </p:tgtEl>
                                      </p:cBhvr>
                                    </p:animEffect>
                                  </p:childTnLst>
                                </p:cTn>
                              </p:par>
                              <p:par>
                                <p:cTn id="16" presetID="16" presetClass="entr" presetSubtype="26" fill="hold" grpId="5"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Horizontal)">
                                      <p:cBhvr>
                                        <p:cTn id="18" dur="2000"/>
                                        <p:tgtEl>
                                          <p:spTgt spid="6"/>
                                        </p:tgtEl>
                                      </p:cBhvr>
                                    </p:animEffect>
                                  </p:childTnLst>
                                </p:cTn>
                              </p:par>
                              <p:par>
                                <p:cTn id="19" presetID="16" presetClass="entr" presetSubtype="26" fill="hold" grpId="5"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Horizontal)">
                                      <p:cBhvr>
                                        <p:cTn id="21" dur="2000"/>
                                        <p:tgtEl>
                                          <p:spTgt spid="7"/>
                                        </p:tgtEl>
                                      </p:cBhvr>
                                    </p:animEffect>
                                  </p:childTnLst>
                                </p:cTn>
                              </p:par>
                              <p:par>
                                <p:cTn id="22" presetID="16" presetClass="entr" presetSubtype="26" fill="hold" grpId="5"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Horizontal)">
                                      <p:cBhvr>
                                        <p:cTn id="24" dur="2000"/>
                                        <p:tgtEl>
                                          <p:spTgt spid="8"/>
                                        </p:tgtEl>
                                      </p:cBhvr>
                                    </p:animEffect>
                                  </p:childTnLst>
                                </p:cTn>
                              </p:par>
                              <p:par>
                                <p:cTn id="25" presetID="16" presetClass="entr" presetSubtype="26" fill="hold" grpId="5"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2000"/>
                                        <p:tgtEl>
                                          <p:spTgt spid="9"/>
                                        </p:tgtEl>
                                      </p:cBhvr>
                                    </p:animEffect>
                                  </p:childTnLst>
                                </p:cTn>
                              </p:par>
                              <p:par>
                                <p:cTn id="28" presetID="16" presetClass="entr" presetSubtype="26" fill="hold" grpId="5"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Horizontal)">
                                      <p:cBhvr>
                                        <p:cTn id="30" dur="2000"/>
                                        <p:tgtEl>
                                          <p:spTgt spid="10"/>
                                        </p:tgtEl>
                                      </p:cBhvr>
                                    </p:animEffect>
                                  </p:childTnLst>
                                </p:cTn>
                              </p:par>
                              <p:par>
                                <p:cTn id="31" presetID="2" presetClass="entr" presetSubtype="2" fill="hold" grpId="1"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000" fill="hold"/>
                                        <p:tgtEl>
                                          <p:spTgt spid="3"/>
                                        </p:tgtEl>
                                        <p:attrNameLst>
                                          <p:attrName>ppt_x</p:attrName>
                                        </p:attrNameLst>
                                      </p:cBhvr>
                                      <p:tavLst>
                                        <p:tav tm="0">
                                          <p:val>
                                            <p:strVal val="1+#ppt_w/2"/>
                                          </p:val>
                                        </p:tav>
                                        <p:tav tm="100000">
                                          <p:val>
                                            <p:strVal val="#ppt_x"/>
                                          </p:val>
                                        </p:tav>
                                      </p:tavLst>
                                    </p:anim>
                                    <p:anim calcmode="lin" valueType="num">
                                      <p:cBhvr additive="base">
                                        <p:cTn id="34" dur="2000" fill="hold"/>
                                        <p:tgtEl>
                                          <p:spTgt spid="3"/>
                                        </p:tgtEl>
                                        <p:attrNameLst>
                                          <p:attrName>ppt_y</p:attrName>
                                        </p:attrNameLst>
                                      </p:cBhvr>
                                      <p:tavLst>
                                        <p:tav tm="0">
                                          <p:val>
                                            <p:strVal val="#ppt_y"/>
                                          </p:val>
                                        </p:tav>
                                        <p:tav tm="100000">
                                          <p:val>
                                            <p:strVal val="#ppt_y"/>
                                          </p:val>
                                        </p:tav>
                                      </p:tavLst>
                                    </p:anim>
                                  </p:childTnLst>
                                </p:cTn>
                              </p:par>
                              <p:par>
                                <p:cTn id="35" presetID="2" presetClass="entr" presetSubtype="2" fill="hold" grpId="1"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1+#ppt_w/2"/>
                                          </p:val>
                                        </p:tav>
                                        <p:tav tm="100000">
                                          <p:val>
                                            <p:strVal val="#ppt_x"/>
                                          </p:val>
                                        </p:tav>
                                      </p:tavLst>
                                    </p:anim>
                                    <p:anim calcmode="lin" valueType="num">
                                      <p:cBhvr additive="base">
                                        <p:cTn id="38" dur="2000" fill="hold"/>
                                        <p:tgtEl>
                                          <p:spTgt spid="4"/>
                                        </p:tgtEl>
                                        <p:attrNameLst>
                                          <p:attrName>ppt_y</p:attrName>
                                        </p:attrNameLst>
                                      </p:cBhvr>
                                      <p:tavLst>
                                        <p:tav tm="0">
                                          <p:val>
                                            <p:strVal val="#ppt_y"/>
                                          </p:val>
                                        </p:tav>
                                        <p:tav tm="100000">
                                          <p:val>
                                            <p:strVal val="#ppt_y"/>
                                          </p:val>
                                        </p:tav>
                                      </p:tavLst>
                                    </p:anim>
                                  </p:childTnLst>
                                </p:cTn>
                              </p:par>
                              <p:par>
                                <p:cTn id="39" presetID="2" presetClass="entr" presetSubtype="2"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2"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ppt_y"/>
                                          </p:val>
                                        </p:tav>
                                        <p:tav tm="100000">
                                          <p:val>
                                            <p:strVal val="#ppt_y"/>
                                          </p:val>
                                        </p:tav>
                                      </p:tavLst>
                                    </p:anim>
                                  </p:childTnLst>
                                </p:cTn>
                              </p:par>
                              <p:par>
                                <p:cTn id="51" presetID="2" presetClass="entr" presetSubtype="2"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2"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ppt_y"/>
                                          </p:val>
                                        </p:tav>
                                        <p:tav tm="100000">
                                          <p:val>
                                            <p:strVal val="#ppt_y"/>
                                          </p:val>
                                        </p:tav>
                                      </p:tavLst>
                                    </p:anim>
                                  </p:childTnLst>
                                </p:cTn>
                              </p:par>
                              <p:par>
                                <p:cTn id="59" presetID="2" presetClass="entr" presetSubtype="2"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childTnLst>
                          </p:cTn>
                        </p:par>
                        <p:par>
                          <p:cTn id="63" fill="hold">
                            <p:stCondLst>
                              <p:cond delay="2000"/>
                            </p:stCondLst>
                            <p:childTnLst>
                              <p:par>
                                <p:cTn id="64" presetID="2" presetClass="exit" presetSubtype="2" fill="hold" grpId="3" nodeType="after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1+ppt_w/2"/>
                                          </p:val>
                                        </p:tav>
                                      </p:tavLst>
                                    </p:anim>
                                    <p:anim calcmode="lin" valueType="num">
                                      <p:cBhvr additive="base">
                                        <p:cTn id="66" dur="2000"/>
                                        <p:tgtEl>
                                          <p:spTgt spid="3"/>
                                        </p:tgtEl>
                                        <p:attrNameLst>
                                          <p:attrName>ppt_y</p:attrName>
                                        </p:attrNameLst>
                                      </p:cBhvr>
                                      <p:tavLst>
                                        <p:tav tm="0">
                                          <p:val>
                                            <p:strVal val="ppt_y"/>
                                          </p:val>
                                        </p:tav>
                                        <p:tav tm="100000">
                                          <p:val>
                                            <p:strVal val="ppt_y"/>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2" fill="hold" grpId="3" nodeType="with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ppt_y"/>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2" fill="hold" grpId="3"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3"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1+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2" fill="hold" grpId="3"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1+ppt_w/2"/>
                                          </p:val>
                                        </p:tav>
                                      </p:tavLst>
                                    </p:anim>
                                    <p:anim calcmode="lin" valueType="num">
                                      <p:cBhvr additive="base">
                                        <p:cTn id="82" dur="2000"/>
                                        <p:tgtEl>
                                          <p:spTgt spid="7"/>
                                        </p:tgtEl>
                                        <p:attrNameLst>
                                          <p:attrName>ppt_y</p:attrName>
                                        </p:attrNameLst>
                                      </p:cBhvr>
                                      <p:tavLst>
                                        <p:tav tm="0">
                                          <p:val>
                                            <p:strVal val="ppt_y"/>
                                          </p:val>
                                        </p:tav>
                                        <p:tav tm="100000">
                                          <p:val>
                                            <p:strVal val="ppt_y"/>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2" fill="hold" grpId="3"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1+ppt_w/2"/>
                                          </p:val>
                                        </p:tav>
                                      </p:tavLst>
                                    </p:anim>
                                    <p:anim calcmode="lin" valueType="num">
                                      <p:cBhvr additive="base">
                                        <p:cTn id="86" dur="2000"/>
                                        <p:tgtEl>
                                          <p:spTgt spid="8"/>
                                        </p:tgtEl>
                                        <p:attrNameLst>
                                          <p:attrName>ppt_y</p:attrName>
                                        </p:attrNameLst>
                                      </p:cBhvr>
                                      <p:tavLst>
                                        <p:tav tm="0">
                                          <p:val>
                                            <p:strVal val="ppt_y"/>
                                          </p:val>
                                        </p:tav>
                                        <p:tav tm="100000">
                                          <p:val>
                                            <p:strVal val="ppt_y"/>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2" fill="hold" grpId="3"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2" fill="hold" grpId="3"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17" presetClass="entr" presetSubtype="8"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2000" fill="hold"/>
                                        <p:tgtEl>
                                          <p:spTgt spid="2"/>
                                        </p:tgtEl>
                                        <p:attrNameLst>
                                          <p:attrName>ppt_x</p:attrName>
                                        </p:attrNameLst>
                                      </p:cBhvr>
                                      <p:tavLst>
                                        <p:tav tm="0">
                                          <p:val>
                                            <p:strVal val="#ppt_x-#ppt_w/2"/>
                                          </p:val>
                                        </p:tav>
                                        <p:tav tm="100000">
                                          <p:val>
                                            <p:strVal val="#ppt_x"/>
                                          </p:val>
                                        </p:tav>
                                      </p:tavLst>
                                    </p:anim>
                                    <p:anim calcmode="lin" valueType="num">
                                      <p:cBhvr>
                                        <p:cTn id="99" dur="2000" fill="hold"/>
                                        <p:tgtEl>
                                          <p:spTgt spid="2"/>
                                        </p:tgtEl>
                                        <p:attrNameLst>
                                          <p:attrName>ppt_y</p:attrName>
                                        </p:attrNameLst>
                                      </p:cBhvr>
                                      <p:tavLst>
                                        <p:tav tm="0">
                                          <p:val>
                                            <p:strVal val="#ppt_y"/>
                                          </p:val>
                                        </p:tav>
                                        <p:tav tm="100000">
                                          <p:val>
                                            <p:strVal val="#ppt_y"/>
                                          </p:val>
                                        </p:tav>
                                      </p:tavLst>
                                    </p:anim>
                                    <p:anim calcmode="lin" valueType="num">
                                      <p:cBhvr>
                                        <p:cTn id="100" dur="2000" fill="hold"/>
                                        <p:tgtEl>
                                          <p:spTgt spid="2"/>
                                        </p:tgtEl>
                                        <p:attrNameLst>
                                          <p:attrName>ppt_w</p:attrName>
                                        </p:attrNameLst>
                                      </p:cBhvr>
                                      <p:tavLst>
                                        <p:tav tm="0">
                                          <p:val>
                                            <p:fltVal val="0"/>
                                          </p:val>
                                        </p:tav>
                                        <p:tav tm="100000">
                                          <p:val>
                                            <p:strVal val="#ppt_w"/>
                                          </p:val>
                                        </p:tav>
                                      </p:tavLst>
                                    </p:anim>
                                    <p:anim calcmode="lin" valueType="num">
                                      <p:cBhvr>
                                        <p:cTn id="101" dur="2000" fill="hold"/>
                                        <p:tgtEl>
                                          <p:spTgt spid="2"/>
                                        </p:tgtEl>
                                        <p:attrNameLst>
                                          <p:attrName>ppt_h</p:attrName>
                                        </p:attrNameLst>
                                      </p:cBhvr>
                                      <p:tavLst>
                                        <p:tav tm="0">
                                          <p:val>
                                            <p:strVal val="#ppt_h"/>
                                          </p:val>
                                        </p:tav>
                                        <p:tav tm="100000">
                                          <p:val>
                                            <p:strVal val="#ppt_h"/>
                                          </p:val>
                                        </p:tav>
                                      </p:tavLst>
                                    </p:anim>
                                  </p:childTnLst>
                                </p:cTn>
                              </p:par>
                              <p:par>
                                <p:cTn id="102" presetID="3" presetClass="entr" presetSubtype="5" fill="hold" nodeType="withEffect">
                                  <p:stCondLst>
                                    <p:cond delay="0"/>
                                  </p:stCondLst>
                                  <p:childTnLst>
                                    <p:set>
                                      <p:cBhvr>
                                        <p:cTn id="103" dur="1" fill="hold">
                                          <p:stCondLst>
                                            <p:cond delay="0"/>
                                          </p:stCondLst>
                                        </p:cTn>
                                        <p:tgtEl>
                                          <p:spTgt spid="2"/>
                                        </p:tgtEl>
                                        <p:attrNameLst>
                                          <p:attrName>style.visibility</p:attrName>
                                        </p:attrNameLst>
                                      </p:cBhvr>
                                      <p:to>
                                        <p:strVal val="visible"/>
                                      </p:to>
                                    </p:set>
                                    <p:animEffect transition="in" filter="blinds(vertical)">
                                      <p:cBhvr>
                                        <p:cTn id="10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animBg="1"/>
      <p:bldP spid="3" grpId="3" animBg="1"/>
      <p:bldP spid="3" grpId="5" animBg="1"/>
      <p:bldP spid="4" grpId="1" animBg="1"/>
      <p:bldP spid="4" grpId="3" animBg="1"/>
      <p:bldP spid="4" grpId="5" animBg="1"/>
      <p:bldP spid="5" grpId="1" animBg="1"/>
      <p:bldP spid="5" grpId="3" animBg="1"/>
      <p:bldP spid="5" grpId="5" animBg="1"/>
      <p:bldP spid="6" grpId="1" animBg="1"/>
      <p:bldP spid="6" grpId="3" animBg="1"/>
      <p:bldP spid="6" grpId="5" animBg="1"/>
      <p:bldP spid="7" grpId="1" animBg="1"/>
      <p:bldP spid="7" grpId="3" animBg="1"/>
      <p:bldP spid="7" grpId="5" animBg="1"/>
      <p:bldP spid="8" grpId="1" animBg="1"/>
      <p:bldP spid="8" grpId="3" animBg="1"/>
      <p:bldP spid="8" grpId="5" animBg="1"/>
      <p:bldP spid="9" grpId="1" animBg="1"/>
      <p:bldP spid="9" grpId="3" animBg="1"/>
      <p:bldP spid="9" grpId="5" animBg="1"/>
      <p:bldP spid="10" grpId="1" animBg="1"/>
      <p:bldP spid="10" grpId="3" animBg="1"/>
      <p:bldP spid="10" grpId="5"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357422" y="2000246"/>
            <a:ext cx="5572164" cy="2246769"/>
          </a:xfrm>
          <a:prstGeom prst="rect">
            <a:avLst/>
          </a:prstGeom>
          <a:noFill/>
        </p:spPr>
        <p:txBody>
          <a:bodyPr wrap="square" rtlCol="0">
            <a:spAutoFit/>
          </a:bodyPr>
          <a:lstStyle/>
          <a:p>
            <a:pPr algn="ctr"/>
            <a:r>
              <a:rPr lang="es-PE" sz="2000" b="1" dirty="0" smtClean="0">
                <a:solidFill>
                  <a:srgbClr val="000070"/>
                </a:solidFill>
              </a:rPr>
              <a:t>Yo creo que cualquier cosa que nos propongamos la podemos conseguir si nos esforzamos. No debemos darnos por vencidos sin antes haber agotado hasta el último recurso, porque eso significa limitarnos nosotros mismos y si ni siquiera nosotros creemos en lo que podemos alcanzar, ¿cómo podemos esperar que alguien más lo haga?</a:t>
            </a:r>
          </a:p>
          <a:p>
            <a:pPr algn="ct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31000">
              <a:srgbClr val="00482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1608223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DORNOS DORADOS (4).png"/>
          <p:cNvPicPr>
            <a:picLocks noChangeAspect="1"/>
          </p:cNvPicPr>
          <p:nvPr/>
        </p:nvPicPr>
        <p:blipFill>
          <a:blip r:embed="rId3">
            <a:lum contrast="40000"/>
          </a:blip>
          <a:stretch>
            <a:fillRect/>
          </a:stretch>
        </p:blipFill>
        <p:spPr>
          <a:xfrm>
            <a:off x="4500562" y="0"/>
            <a:ext cx="1500387" cy="1235319"/>
          </a:xfrm>
          <a:prstGeom prst="rect">
            <a:avLst/>
          </a:prstGeom>
          <a:effectLst/>
        </p:spPr>
      </p:pic>
      <p:pic>
        <p:nvPicPr>
          <p:cNvPr id="5" name="4 Imagen" descr="ADORNOS DORADOS (4).png"/>
          <p:cNvPicPr>
            <a:picLocks noChangeAspect="1"/>
          </p:cNvPicPr>
          <p:nvPr/>
        </p:nvPicPr>
        <p:blipFill>
          <a:blip r:embed="rId3">
            <a:lum contrast="40000"/>
          </a:blip>
          <a:stretch>
            <a:fillRect/>
          </a:stretch>
        </p:blipFill>
        <p:spPr>
          <a:xfrm flipH="1">
            <a:off x="3143241" y="0"/>
            <a:ext cx="1428760" cy="1235319"/>
          </a:xfrm>
          <a:prstGeom prst="rect">
            <a:avLst/>
          </a:prstGeom>
          <a:effectLst/>
        </p:spPr>
      </p:pic>
      <p:pic>
        <p:nvPicPr>
          <p:cNvPr id="6" name="5 Imagen" descr="ADORNOS DORADOS (4).png"/>
          <p:cNvPicPr>
            <a:picLocks noChangeAspect="1"/>
          </p:cNvPicPr>
          <p:nvPr/>
        </p:nvPicPr>
        <p:blipFill>
          <a:blip r:embed="rId3">
            <a:lum contrast="40000"/>
          </a:blip>
          <a:stretch>
            <a:fillRect/>
          </a:stretch>
        </p:blipFill>
        <p:spPr>
          <a:xfrm>
            <a:off x="4500562" y="857238"/>
            <a:ext cx="1500387" cy="1235319"/>
          </a:xfrm>
          <a:prstGeom prst="rect">
            <a:avLst/>
          </a:prstGeom>
          <a:effectLst/>
        </p:spPr>
      </p:pic>
      <p:pic>
        <p:nvPicPr>
          <p:cNvPr id="7" name="6 Imagen" descr="ADORNOS DORADOS (4).png"/>
          <p:cNvPicPr>
            <a:picLocks noChangeAspect="1"/>
          </p:cNvPicPr>
          <p:nvPr/>
        </p:nvPicPr>
        <p:blipFill>
          <a:blip r:embed="rId3">
            <a:lum contrast="40000"/>
          </a:blip>
          <a:stretch>
            <a:fillRect/>
          </a:stretch>
        </p:blipFill>
        <p:spPr>
          <a:xfrm flipH="1">
            <a:off x="3143241" y="857238"/>
            <a:ext cx="1428760" cy="1235319"/>
          </a:xfrm>
          <a:prstGeom prst="rect">
            <a:avLst/>
          </a:prstGeom>
          <a:effectLst/>
        </p:spPr>
      </p:pic>
      <p:pic>
        <p:nvPicPr>
          <p:cNvPr id="8" name="7 Imagen" descr="ADORNOS DORADOS (4).png"/>
          <p:cNvPicPr>
            <a:picLocks noChangeAspect="1"/>
          </p:cNvPicPr>
          <p:nvPr/>
        </p:nvPicPr>
        <p:blipFill>
          <a:blip r:embed="rId3">
            <a:lum contrast="40000"/>
          </a:blip>
          <a:stretch>
            <a:fillRect/>
          </a:stretch>
        </p:blipFill>
        <p:spPr>
          <a:xfrm>
            <a:off x="4500562" y="1571636"/>
            <a:ext cx="1500387" cy="1235319"/>
          </a:xfrm>
          <a:prstGeom prst="rect">
            <a:avLst/>
          </a:prstGeom>
          <a:effectLst/>
        </p:spPr>
      </p:pic>
      <p:pic>
        <p:nvPicPr>
          <p:cNvPr id="9" name="8 Imagen" descr="ADORNOS DORADOS (4).png"/>
          <p:cNvPicPr>
            <a:picLocks noChangeAspect="1"/>
          </p:cNvPicPr>
          <p:nvPr/>
        </p:nvPicPr>
        <p:blipFill>
          <a:blip r:embed="rId3">
            <a:lum contrast="40000"/>
          </a:blip>
          <a:stretch>
            <a:fillRect/>
          </a:stretch>
        </p:blipFill>
        <p:spPr>
          <a:xfrm flipH="1">
            <a:off x="3143241" y="1571636"/>
            <a:ext cx="1428760" cy="1235319"/>
          </a:xfrm>
          <a:prstGeom prst="rect">
            <a:avLst/>
          </a:prstGeom>
          <a:effectLst/>
        </p:spPr>
      </p:pic>
      <p:pic>
        <p:nvPicPr>
          <p:cNvPr id="10" name="9 Imagen" descr="ADORNOS DORADOS (4).png"/>
          <p:cNvPicPr>
            <a:picLocks noChangeAspect="1"/>
          </p:cNvPicPr>
          <p:nvPr/>
        </p:nvPicPr>
        <p:blipFill>
          <a:blip r:embed="rId3">
            <a:lum contrast="40000"/>
          </a:blip>
          <a:stretch>
            <a:fillRect/>
          </a:stretch>
        </p:blipFill>
        <p:spPr>
          <a:xfrm>
            <a:off x="4500562" y="2428874"/>
            <a:ext cx="1500387" cy="1235319"/>
          </a:xfrm>
          <a:prstGeom prst="rect">
            <a:avLst/>
          </a:prstGeom>
          <a:effectLst/>
        </p:spPr>
      </p:pic>
      <p:pic>
        <p:nvPicPr>
          <p:cNvPr id="11" name="10 Imagen" descr="ADORNOS DORADOS (4).png"/>
          <p:cNvPicPr>
            <a:picLocks noChangeAspect="1"/>
          </p:cNvPicPr>
          <p:nvPr/>
        </p:nvPicPr>
        <p:blipFill>
          <a:blip r:embed="rId3">
            <a:lum contrast="40000"/>
          </a:blip>
          <a:stretch>
            <a:fillRect/>
          </a:stretch>
        </p:blipFill>
        <p:spPr>
          <a:xfrm flipH="1">
            <a:off x="3143241" y="2428874"/>
            <a:ext cx="1428760" cy="1235319"/>
          </a:xfrm>
          <a:prstGeom prst="rect">
            <a:avLst/>
          </a:prstGeom>
          <a:effectLst/>
        </p:spPr>
      </p:pic>
      <p:pic>
        <p:nvPicPr>
          <p:cNvPr id="12" name="11 Imagen" descr="ADORNOS DORADOS (4).png"/>
          <p:cNvPicPr>
            <a:picLocks noChangeAspect="1"/>
          </p:cNvPicPr>
          <p:nvPr/>
        </p:nvPicPr>
        <p:blipFill>
          <a:blip r:embed="rId3">
            <a:lum contrast="40000"/>
          </a:blip>
          <a:stretch>
            <a:fillRect/>
          </a:stretch>
        </p:blipFill>
        <p:spPr>
          <a:xfrm>
            <a:off x="4500562" y="3050943"/>
            <a:ext cx="1500387" cy="1235319"/>
          </a:xfrm>
          <a:prstGeom prst="rect">
            <a:avLst/>
          </a:prstGeom>
          <a:effectLst/>
        </p:spPr>
      </p:pic>
      <p:pic>
        <p:nvPicPr>
          <p:cNvPr id="13" name="12 Imagen" descr="ADORNOS DORADOS (4).png"/>
          <p:cNvPicPr>
            <a:picLocks noChangeAspect="1"/>
          </p:cNvPicPr>
          <p:nvPr/>
        </p:nvPicPr>
        <p:blipFill>
          <a:blip r:embed="rId3">
            <a:lum contrast="40000"/>
          </a:blip>
          <a:stretch>
            <a:fillRect/>
          </a:stretch>
        </p:blipFill>
        <p:spPr>
          <a:xfrm flipH="1">
            <a:off x="3143241" y="3050943"/>
            <a:ext cx="1428760" cy="1235319"/>
          </a:xfrm>
          <a:prstGeom prst="rect">
            <a:avLst/>
          </a:prstGeom>
          <a:effectLst/>
        </p:spPr>
      </p:pic>
      <p:pic>
        <p:nvPicPr>
          <p:cNvPr id="14" name="13 Imagen" descr="ADORNOS DORADOS (4).png"/>
          <p:cNvPicPr>
            <a:picLocks noChangeAspect="1"/>
          </p:cNvPicPr>
          <p:nvPr/>
        </p:nvPicPr>
        <p:blipFill>
          <a:blip r:embed="rId3">
            <a:lum contrast="40000"/>
          </a:blip>
          <a:stretch>
            <a:fillRect/>
          </a:stretch>
        </p:blipFill>
        <p:spPr>
          <a:xfrm>
            <a:off x="4500562" y="3908181"/>
            <a:ext cx="1500387" cy="1235319"/>
          </a:xfrm>
          <a:prstGeom prst="rect">
            <a:avLst/>
          </a:prstGeom>
          <a:effectLst/>
        </p:spPr>
      </p:pic>
      <p:pic>
        <p:nvPicPr>
          <p:cNvPr id="15" name="14 Imagen" descr="ADORNOS DORADOS (4).png"/>
          <p:cNvPicPr>
            <a:picLocks noChangeAspect="1"/>
          </p:cNvPicPr>
          <p:nvPr/>
        </p:nvPicPr>
        <p:blipFill>
          <a:blip r:embed="rId3">
            <a:lum contrast="40000"/>
          </a:blip>
          <a:stretch>
            <a:fillRect/>
          </a:stretch>
        </p:blipFill>
        <p:spPr>
          <a:xfrm flipH="1">
            <a:off x="3143241" y="3908181"/>
            <a:ext cx="1428760" cy="1235319"/>
          </a:xfrm>
          <a:prstGeom prst="rect">
            <a:avLst/>
          </a:prstGeom>
          <a:effectLst/>
        </p:spPr>
      </p:pic>
      <p:sp>
        <p:nvSpPr>
          <p:cNvPr id="16" name="15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decel="50000" autoRev="1" fill="hold"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decel="50000" autoRev="1"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decel="50000" autoRev="1" fill="hold"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decel="50000" autoRev="1" fill="hold" nodeType="withEffect">
                                  <p:stCondLst>
                                    <p:cond delay="0"/>
                                  </p:stCondLst>
                                  <p:childTnLst>
                                    <p:animRot by="-21600000">
                                      <p:cBhvr>
                                        <p:cTn id="62" dur="3000" fill="hold"/>
                                        <p:tgtEl>
                                          <p:spTgt spid="11"/>
                                        </p:tgtEl>
                                        <p:attrNameLst>
                                          <p:attrName>r</p:attrName>
                                        </p:attrNameLst>
                                      </p:cBhvr>
                                    </p:animRot>
                                  </p:childTnLst>
                                </p:cTn>
                              </p:par>
                              <p:par>
                                <p:cTn id="63" presetID="8" presetClass="emph" presetSubtype="0" decel="50000" autoRev="1" fill="hold" nodeType="withEffect">
                                  <p:stCondLst>
                                    <p:cond delay="0"/>
                                  </p:stCondLst>
                                  <p:childTnLst>
                                    <p:animRot by="-21600000">
                                      <p:cBhvr>
                                        <p:cTn id="64" dur="3000" fill="hold"/>
                                        <p:tgtEl>
                                          <p:spTgt spid="13"/>
                                        </p:tgtEl>
                                        <p:attrNameLst>
                                          <p:attrName>r</p:attrName>
                                        </p:attrNameLst>
                                      </p:cBhvr>
                                    </p:animRot>
                                  </p:childTnLst>
                                </p:cTn>
                              </p:par>
                              <p:par>
                                <p:cTn id="65" presetID="8" presetClass="emph" presetSubtype="0" decel="50000" autoRev="1" fill="hold" nodeType="withEffect">
                                  <p:stCondLst>
                                    <p:cond delay="0"/>
                                  </p:stCondLst>
                                  <p:childTnLst>
                                    <p:animRot by="-21600000">
                                      <p:cBhvr>
                                        <p:cTn id="66" dur="3000" fill="hold"/>
                                        <p:tgtEl>
                                          <p:spTgt spid="15"/>
                                        </p:tgtEl>
                                        <p:attrNameLst>
                                          <p:attrName>r</p:attrName>
                                        </p:attrNameLst>
                                      </p:cBhvr>
                                    </p:animRot>
                                  </p:childTnLst>
                                </p:cTn>
                              </p:par>
                              <p:par>
                                <p:cTn id="67" presetID="8" presetClass="emph" presetSubtype="0" decel="50000" autoRev="1" fill="hold" nodeType="withEffect">
                                  <p:stCondLst>
                                    <p:cond delay="0"/>
                                  </p:stCondLst>
                                  <p:childTnLst>
                                    <p:animRot by="21600000">
                                      <p:cBhvr>
                                        <p:cTn id="68" dur="3000" fill="hold"/>
                                        <p:tgtEl>
                                          <p:spTgt spid="4"/>
                                        </p:tgtEl>
                                        <p:attrNameLst>
                                          <p:attrName>r</p:attrName>
                                        </p:attrNameLst>
                                      </p:cBhvr>
                                    </p:animRot>
                                  </p:childTnLst>
                                </p:cTn>
                              </p:par>
                              <p:par>
                                <p:cTn id="69" presetID="8" presetClass="emph" presetSubtype="0" decel="50000" autoRev="1" fill="hold"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decel="50000" autoRev="1"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decel="50000" autoRev="1"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decel="50000" autoRev="1" fill="hold" nodeType="withEffect">
                                  <p:stCondLst>
                                    <p:cond delay="0"/>
                                  </p:stCondLst>
                                  <p:childTnLst>
                                    <p:animRot by="21600000">
                                      <p:cBhvr>
                                        <p:cTn id="76" dur="3000" fill="hold"/>
                                        <p:tgtEl>
                                          <p:spTgt spid="12"/>
                                        </p:tgtEl>
                                        <p:attrNameLst>
                                          <p:attrName>r</p:attrName>
                                        </p:attrNameLst>
                                      </p:cBhvr>
                                    </p:animRot>
                                  </p:childTnLst>
                                </p:cTn>
                              </p:par>
                              <p:par>
                                <p:cTn id="77" presetID="8" presetClass="emph" presetSubtype="0" decel="50000" autoRev="1" fill="hold" nodeType="withEffect">
                                  <p:stCondLst>
                                    <p:cond delay="0"/>
                                  </p:stCondLst>
                                  <p:childTnLst>
                                    <p:animRot by="21600000">
                                      <p:cBhvr>
                                        <p:cTn id="78" dur="3000" fill="hold"/>
                                        <p:tgtEl>
                                          <p:spTgt spid="14"/>
                                        </p:tgtEl>
                                        <p:attrNameLst>
                                          <p:attrName>r</p:attrName>
                                        </p:attrNameLst>
                                      </p:cBhvr>
                                    </p:animRot>
                                  </p:childTnLst>
                                </p:cTn>
                              </p:par>
                            </p:childTnLst>
                          </p:cTn>
                        </p:par>
                        <p:par>
                          <p:cTn id="79" fill="hold">
                            <p:stCondLst>
                              <p:cond delay="6000"/>
                            </p:stCondLst>
                            <p:childTnLst>
                              <p:par>
                                <p:cTn id="80" presetID="2" presetClass="exit" presetSubtype="6" fill="hold" nodeType="after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1+ppt_w/2"/>
                                          </p:val>
                                        </p:tav>
                                      </p:tavLst>
                                    </p:anim>
                                    <p:anim calcmode="lin" valueType="num">
                                      <p:cBhvr additive="base">
                                        <p:cTn id="82" dur="3000"/>
                                        <p:tgtEl>
                                          <p:spTgt spid="5"/>
                                        </p:tgtEl>
                                        <p:attrNameLst>
                                          <p:attrName>ppt_y</p:attrName>
                                        </p:attrNameLst>
                                      </p:cBhvr>
                                      <p:tavLst>
                                        <p:tav tm="0">
                                          <p:val>
                                            <p:strVal val="ppt_y"/>
                                          </p:val>
                                        </p:tav>
                                        <p:tav tm="100000">
                                          <p:val>
                                            <p:strVal val="1+ppt_h/2"/>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3000"/>
                                        <p:tgtEl>
                                          <p:spTgt spid="7"/>
                                        </p:tgtEl>
                                        <p:attrNameLst>
                                          <p:attrName>ppt_x</p:attrName>
                                        </p:attrNameLst>
                                      </p:cBhvr>
                                      <p:tavLst>
                                        <p:tav tm="0">
                                          <p:val>
                                            <p:strVal val="ppt_x"/>
                                          </p:val>
                                        </p:tav>
                                        <p:tav tm="100000">
                                          <p:val>
                                            <p:strVal val="1+ppt_w/2"/>
                                          </p:val>
                                        </p:tav>
                                      </p:tavLst>
                                    </p:anim>
                                    <p:anim calcmode="lin" valueType="num">
                                      <p:cBhvr additive="base">
                                        <p:cTn id="86" dur="3000"/>
                                        <p:tgtEl>
                                          <p:spTgt spid="7"/>
                                        </p:tgtEl>
                                        <p:attrNameLst>
                                          <p:attrName>ppt_y</p:attrName>
                                        </p:attrNameLst>
                                      </p:cBhvr>
                                      <p:tavLst>
                                        <p:tav tm="0">
                                          <p:val>
                                            <p:strVal val="ppt_y"/>
                                          </p:val>
                                        </p:tav>
                                        <p:tav tm="100000">
                                          <p:val>
                                            <p:strVal val="1+ppt_h/2"/>
                                          </p:val>
                                        </p:tav>
                                      </p:tavLst>
                                    </p:anim>
                                    <p:set>
                                      <p:cBhvr>
                                        <p:cTn id="87" dur="1" fill="hold">
                                          <p:stCondLst>
                                            <p:cond delay="2999"/>
                                          </p:stCondLst>
                                        </p:cTn>
                                        <p:tgtEl>
                                          <p:spTgt spid="7"/>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1+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3000"/>
                                        <p:tgtEl>
                                          <p:spTgt spid="11"/>
                                        </p:tgtEl>
                                        <p:attrNameLst>
                                          <p:attrName>ppt_x</p:attrName>
                                        </p:attrNameLst>
                                      </p:cBhvr>
                                      <p:tavLst>
                                        <p:tav tm="0">
                                          <p:val>
                                            <p:strVal val="ppt_x"/>
                                          </p:val>
                                        </p:tav>
                                        <p:tav tm="100000">
                                          <p:val>
                                            <p:strVal val="1+ppt_w/2"/>
                                          </p:val>
                                        </p:tav>
                                      </p:tavLst>
                                    </p:anim>
                                    <p:anim calcmode="lin" valueType="num">
                                      <p:cBhvr additive="base">
                                        <p:cTn id="94" dur="3000"/>
                                        <p:tgtEl>
                                          <p:spTgt spid="11"/>
                                        </p:tgtEl>
                                        <p:attrNameLst>
                                          <p:attrName>ppt_y</p:attrName>
                                        </p:attrNameLst>
                                      </p:cBhvr>
                                      <p:tavLst>
                                        <p:tav tm="0">
                                          <p:val>
                                            <p:strVal val="ppt_y"/>
                                          </p:val>
                                        </p:tav>
                                        <p:tav tm="100000">
                                          <p:val>
                                            <p:strVal val="1+ppt_h/2"/>
                                          </p:val>
                                        </p:tav>
                                      </p:tavLst>
                                    </p:anim>
                                    <p:set>
                                      <p:cBhvr>
                                        <p:cTn id="95" dur="1" fill="hold">
                                          <p:stCondLst>
                                            <p:cond delay="2999"/>
                                          </p:stCondLst>
                                        </p:cTn>
                                        <p:tgtEl>
                                          <p:spTgt spid="11"/>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3000"/>
                                        <p:tgtEl>
                                          <p:spTgt spid="13"/>
                                        </p:tgtEl>
                                        <p:attrNameLst>
                                          <p:attrName>ppt_x</p:attrName>
                                        </p:attrNameLst>
                                      </p:cBhvr>
                                      <p:tavLst>
                                        <p:tav tm="0">
                                          <p:val>
                                            <p:strVal val="ppt_x"/>
                                          </p:val>
                                        </p:tav>
                                        <p:tav tm="100000">
                                          <p:val>
                                            <p:strVal val="1+ppt_w/2"/>
                                          </p:val>
                                        </p:tav>
                                      </p:tavLst>
                                    </p:anim>
                                    <p:anim calcmode="lin" valueType="num">
                                      <p:cBhvr additive="base">
                                        <p:cTn id="98" dur="3000"/>
                                        <p:tgtEl>
                                          <p:spTgt spid="13"/>
                                        </p:tgtEl>
                                        <p:attrNameLst>
                                          <p:attrName>ppt_y</p:attrName>
                                        </p:attrNameLst>
                                      </p:cBhvr>
                                      <p:tavLst>
                                        <p:tav tm="0">
                                          <p:val>
                                            <p:strVal val="ppt_y"/>
                                          </p:val>
                                        </p:tav>
                                        <p:tav tm="100000">
                                          <p:val>
                                            <p:strVal val="1+ppt_h/2"/>
                                          </p:val>
                                        </p:tav>
                                      </p:tavLst>
                                    </p:anim>
                                    <p:set>
                                      <p:cBhvr>
                                        <p:cTn id="99" dur="1" fill="hold">
                                          <p:stCondLst>
                                            <p:cond delay="2999"/>
                                          </p:stCondLst>
                                        </p:cTn>
                                        <p:tgtEl>
                                          <p:spTgt spid="13"/>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15"/>
                                        </p:tgtEl>
                                        <p:attrNameLst>
                                          <p:attrName>ppt_x</p:attrName>
                                        </p:attrNameLst>
                                      </p:cBhvr>
                                      <p:tavLst>
                                        <p:tav tm="0">
                                          <p:val>
                                            <p:strVal val="ppt_x"/>
                                          </p:val>
                                        </p:tav>
                                        <p:tav tm="100000">
                                          <p:val>
                                            <p:strVal val="1+ppt_w/2"/>
                                          </p:val>
                                        </p:tav>
                                      </p:tavLst>
                                    </p:anim>
                                    <p:anim calcmode="lin" valueType="num">
                                      <p:cBhvr additive="base">
                                        <p:cTn id="102" dur="3000"/>
                                        <p:tgtEl>
                                          <p:spTgt spid="15"/>
                                        </p:tgtEl>
                                        <p:attrNameLst>
                                          <p:attrName>ppt_y</p:attrName>
                                        </p:attrNameLst>
                                      </p:cBhvr>
                                      <p:tavLst>
                                        <p:tav tm="0">
                                          <p:val>
                                            <p:strVal val="ppt_y"/>
                                          </p:val>
                                        </p:tav>
                                        <p:tav tm="100000">
                                          <p:val>
                                            <p:strVal val="1+ppt_h/2"/>
                                          </p:val>
                                        </p:tav>
                                      </p:tavLst>
                                    </p:anim>
                                    <p:set>
                                      <p:cBhvr>
                                        <p:cTn id="103" dur="1" fill="hold">
                                          <p:stCondLst>
                                            <p:cond delay="2999"/>
                                          </p:stCondLst>
                                        </p:cTn>
                                        <p:tgtEl>
                                          <p:spTgt spid="1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0-ppt_w/2"/>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0-ppt_w/2"/>
                                          </p:val>
                                        </p:tav>
                                      </p:tavLst>
                                    </p:anim>
                                    <p:anim calcmode="lin" valueType="num">
                                      <p:cBhvr additive="base">
                                        <p:cTn id="114" dur="3000"/>
                                        <p:tgtEl>
                                          <p:spTgt spid="8"/>
                                        </p:tgtEl>
                                        <p:attrNameLst>
                                          <p:attrName>ppt_y</p:attrName>
                                        </p:attrNameLst>
                                      </p:cBhvr>
                                      <p:tavLst>
                                        <p:tav tm="0">
                                          <p:val>
                                            <p:strVal val="ppt_y"/>
                                          </p:val>
                                        </p:tav>
                                        <p:tav tm="100000">
                                          <p:val>
                                            <p:strVal val="1+ppt_h/2"/>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0-ppt_w/2"/>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1+ppt_h/2"/>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8" presetClass="emph" presetSubtype="0" decel="50000" autoRev="1" fill="hold" nodeType="withEffect">
                                  <p:stCondLst>
                                    <p:cond delay="0"/>
                                  </p:stCondLst>
                                  <p:childTnLst>
                                    <p:animRot by="21600000">
                                      <p:cBhvr>
                                        <p:cTn id="129" dur="3000" fill="hold"/>
                                        <p:tgtEl>
                                          <p:spTgt spid="4"/>
                                        </p:tgtEl>
                                        <p:attrNameLst>
                                          <p:attrName>r</p:attrName>
                                        </p:attrNameLst>
                                      </p:cBhvr>
                                    </p:animRot>
                                  </p:childTnLst>
                                </p:cTn>
                              </p:par>
                              <p:par>
                                <p:cTn id="130" presetID="8" presetClass="emph" presetSubtype="0" decel="50000" autoRev="1" fill="hold"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decel="50000" autoRev="1" fill="hold"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decel="50000" autoRev="1" fill="hold" nodeType="withEffect">
                                  <p:stCondLst>
                                    <p:cond delay="0"/>
                                  </p:stCondLst>
                                  <p:childTnLst>
                                    <p:animRot by="21600000">
                                      <p:cBhvr>
                                        <p:cTn id="135" dur="3000" fill="hold"/>
                                        <p:tgtEl>
                                          <p:spTgt spid="10"/>
                                        </p:tgtEl>
                                        <p:attrNameLst>
                                          <p:attrName>r</p:attrName>
                                        </p:attrNameLst>
                                      </p:cBhvr>
                                    </p:animRot>
                                  </p:childTnLst>
                                </p:cTn>
                              </p:par>
                              <p:par>
                                <p:cTn id="136" presetID="8" presetClass="emph" presetSubtype="0" decel="50000" autoRev="1" fill="hold"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decel="50000" autoRev="1" fill="hold" nodeType="withEffect">
                                  <p:stCondLst>
                                    <p:cond delay="0"/>
                                  </p:stCondLst>
                                  <p:childTnLst>
                                    <p:animRot by="21600000">
                                      <p:cBhvr>
                                        <p:cTn id="139" dur="3000" fill="hold"/>
                                        <p:tgtEl>
                                          <p:spTgt spid="14"/>
                                        </p:tgtEl>
                                        <p:attrNameLst>
                                          <p:attrName>r</p:attrName>
                                        </p:attrNameLst>
                                      </p:cBhvr>
                                    </p:animRot>
                                  </p:childTnLst>
                                </p:cTn>
                              </p:par>
                              <p:par>
                                <p:cTn id="140" presetID="8" presetClass="emph" presetSubtype="0" decel="50000" autoRev="1" fill="hold"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decel="50000" autoRev="1" fill="hold" nodeType="withEffect">
                                  <p:stCondLst>
                                    <p:cond delay="0"/>
                                  </p:stCondLst>
                                  <p:childTnLst>
                                    <p:animRot by="-21600000">
                                      <p:cBhvr>
                                        <p:cTn id="143" dur="3000" fill="hold"/>
                                        <p:tgtEl>
                                          <p:spTgt spid="7"/>
                                        </p:tgtEl>
                                        <p:attrNameLst>
                                          <p:attrName>r</p:attrName>
                                        </p:attrNameLst>
                                      </p:cBhvr>
                                    </p:animRot>
                                  </p:childTnLst>
                                </p:cTn>
                              </p:par>
                              <p:par>
                                <p:cTn id="144" presetID="8" presetClass="emph" presetSubtype="0" decel="50000" autoRev="1" fill="hold"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decel="50000" autoRev="1" fill="hold"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decel="50000" autoRev="1"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decel="50000" autoRev="1" fill="hold" nodeType="withEffect">
                                  <p:stCondLst>
                                    <p:cond delay="0"/>
                                  </p:stCondLst>
                                  <p:childTnLst>
                                    <p:animRot by="-21600000">
                                      <p:cBhvr>
                                        <p:cTn id="151" dur="3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ppt_x</p:attrName>
                                        </p:attrNameLst>
                                      </p:cBhvr>
                                      <p:tavLst>
                                        <p:tav tm="0">
                                          <p:val>
                                            <p:strVal val="#ppt_x"/>
                                          </p:val>
                                        </p:tav>
                                        <p:tav tm="100000">
                                          <p:val>
                                            <p:strVal val="#ppt_x"/>
                                          </p:val>
                                        </p:tav>
                                      </p:tavLst>
                                    </p:anim>
                                    <p:anim calcmode="lin" valueType="num">
                                      <p:cBhvr>
                                        <p:cTn id="155" dur="3000" fill="hold"/>
                                        <p:tgtEl>
                                          <p:spTgt spid="2"/>
                                        </p:tgtEl>
                                        <p:attrNameLst>
                                          <p:attrName>ppt_y</p:attrName>
                                        </p:attrNameLst>
                                      </p:cBhvr>
                                      <p:tavLst>
                                        <p:tav tm="0">
                                          <p:val>
                                            <p:strVal val="#ppt_y-#ppt_h/2"/>
                                          </p:val>
                                        </p:tav>
                                        <p:tav tm="100000">
                                          <p:val>
                                            <p:strVal val="#ppt_y"/>
                                          </p:val>
                                        </p:tav>
                                      </p:tavLst>
                                    </p:anim>
                                    <p:anim calcmode="lin" valueType="num">
                                      <p:cBhvr>
                                        <p:cTn id="156" dur="3000" fill="hold"/>
                                        <p:tgtEl>
                                          <p:spTgt spid="2"/>
                                        </p:tgtEl>
                                        <p:attrNameLst>
                                          <p:attrName>ppt_w</p:attrName>
                                        </p:attrNameLst>
                                      </p:cBhvr>
                                      <p:tavLst>
                                        <p:tav tm="0">
                                          <p:val>
                                            <p:strVal val="#ppt_w"/>
                                          </p:val>
                                        </p:tav>
                                        <p:tav tm="100000">
                                          <p:val>
                                            <p:strVal val="#ppt_w"/>
                                          </p:val>
                                        </p:tav>
                                      </p:tavLst>
                                    </p:anim>
                                    <p:anim calcmode="lin" valueType="num">
                                      <p:cBhvr>
                                        <p:cTn id="157" dur="3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786050" y="2285998"/>
            <a:ext cx="4429156" cy="1631216"/>
          </a:xfrm>
          <a:prstGeom prst="rect">
            <a:avLst/>
          </a:prstGeom>
          <a:noFill/>
        </p:spPr>
        <p:txBody>
          <a:bodyPr wrap="square" rtlCol="0">
            <a:spAutoFit/>
          </a:bodyPr>
          <a:lstStyle/>
          <a:p>
            <a:pPr algn="ctr"/>
            <a:r>
              <a:rPr lang="es-PE" sz="2000" b="1" dirty="0" smtClean="0">
                <a:solidFill>
                  <a:srgbClr val="000070"/>
                </a:solidFill>
              </a:rPr>
              <a:t>Sentada en la playa, me puse a pensar que en ocasiones nos emocionamos tanto con nuestros propósitos de año nuevo, que planteamos cosas un tanto imposibles o irreales y por eso nos terminamos frustrando</a:t>
            </a: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17999">
              <a:srgbClr val="FEE7F2"/>
            </a:gs>
            <a:gs pos="36000">
              <a:srgbClr val="FAC77D"/>
            </a:gs>
            <a:gs pos="61000">
              <a:srgbClr val="FBA97D"/>
            </a:gs>
            <a:gs pos="82001">
              <a:srgbClr val="FBD49C"/>
            </a:gs>
            <a:gs pos="100000">
              <a:srgbClr val="FEE7F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2595529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chemeClr val="accent2">
                <a:tint val="45000"/>
                <a:satMod val="400000"/>
              </a:schemeClr>
            </a:duotone>
            <a:lum contrast="40000"/>
          </a:blip>
          <a:stretch>
            <a:fillRect/>
          </a:stretch>
        </p:blipFill>
        <p:spPr>
          <a:xfrm>
            <a:off x="3428992" y="2928940"/>
            <a:ext cx="1839262" cy="1857388"/>
          </a:xfrm>
          <a:prstGeom prst="rect">
            <a:avLst/>
          </a:prstGeom>
        </p:spPr>
      </p:pic>
      <p:pic>
        <p:nvPicPr>
          <p:cNvPr id="4" name="3 Imagen" descr="10764-rainbow-abstract-element-clipartJ.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a:off x="3643306" y="500048"/>
            <a:ext cx="1839262" cy="1785950"/>
          </a:xfrm>
          <a:prstGeom prst="rect">
            <a:avLst/>
          </a:prstGeom>
        </p:spPr>
      </p:pic>
      <p:pic>
        <p:nvPicPr>
          <p:cNvPr id="5" name="4 Imagen" descr="10764-rainbow-abstract-element-clipartJ.png"/>
          <p:cNvPicPr>
            <a:picLocks noChangeAspect="1"/>
          </p:cNvPicPr>
          <p:nvPr/>
        </p:nvPicPr>
        <p:blipFill>
          <a:blip r:embed="rId3">
            <a:duotone>
              <a:prstClr val="black"/>
              <a:schemeClr val="accent2">
                <a:tint val="45000"/>
                <a:satMod val="400000"/>
              </a:schemeClr>
            </a:duotone>
            <a:lum contrast="40000"/>
          </a:blip>
          <a:stretch>
            <a:fillRect/>
          </a:stretch>
        </p:blipFill>
        <p:spPr>
          <a:xfrm rot="16200000">
            <a:off x="4902534" y="1884026"/>
            <a:ext cx="1839262" cy="1785950"/>
          </a:xfrm>
          <a:prstGeom prst="rect">
            <a:avLst/>
          </a:prstGeom>
        </p:spPr>
      </p:pic>
      <p:pic>
        <p:nvPicPr>
          <p:cNvPr id="6" name="5 Imagen" descr="10764-rainbow-abstract-element-clipartJ.png"/>
          <p:cNvPicPr>
            <a:picLocks noChangeAspect="1"/>
          </p:cNvPicPr>
          <p:nvPr/>
        </p:nvPicPr>
        <p:blipFill>
          <a:blip r:embed="rId3">
            <a:duotone>
              <a:prstClr val="black"/>
              <a:schemeClr val="accent2">
                <a:tint val="45000"/>
                <a:satMod val="400000"/>
              </a:schemeClr>
            </a:duotone>
            <a:lum contrast="40000"/>
          </a:blip>
          <a:stretch>
            <a:fillRect/>
          </a:stretch>
        </p:blipFill>
        <p:spPr>
          <a:xfrm rot="5400000">
            <a:off x="1973576" y="1812588"/>
            <a:ext cx="1839262" cy="1785950"/>
          </a:xfrm>
          <a:prstGeom prst="rect">
            <a:avLst/>
          </a:prstGeom>
        </p:spPr>
      </p:pic>
      <p:pic>
        <p:nvPicPr>
          <p:cNvPr id="7" name="6 Imagen" descr="10764-rainbow-abstract-element-clipartJ.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rot="12878878">
            <a:off x="4773723" y="935967"/>
            <a:ext cx="1839262" cy="1785950"/>
          </a:xfrm>
          <a:prstGeom prst="rect">
            <a:avLst/>
          </a:prstGeom>
        </p:spPr>
      </p:pic>
      <p:pic>
        <p:nvPicPr>
          <p:cNvPr id="8" name="7 Imagen" descr="10764-rainbow-abstract-element-clipartJ.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rot="18906778">
            <a:off x="4648358" y="2674689"/>
            <a:ext cx="1839262" cy="1785950"/>
          </a:xfrm>
          <a:prstGeom prst="rect">
            <a:avLst/>
          </a:prstGeom>
        </p:spPr>
      </p:pic>
      <p:pic>
        <p:nvPicPr>
          <p:cNvPr id="9" name="8 Imagen" descr="10764-rainbow-abstract-element-clipartJ.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rot="2430892">
            <a:off x="2431293" y="2597892"/>
            <a:ext cx="1839262" cy="1785950"/>
          </a:xfrm>
          <a:prstGeom prst="rect">
            <a:avLst/>
          </a:prstGeom>
        </p:spPr>
      </p:pic>
      <p:pic>
        <p:nvPicPr>
          <p:cNvPr id="10" name="9 Imagen" descr="10764-rainbow-abstract-element-clipartJ.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rot="9554833">
            <a:off x="2542730" y="767969"/>
            <a:ext cx="1839262" cy="1785950"/>
          </a:xfrm>
          <a:prstGeom prst="rect">
            <a:avLst/>
          </a:prstGeom>
        </p:spPr>
      </p:pic>
      <p:pic>
        <p:nvPicPr>
          <p:cNvPr id="11" name="10 Imagen" descr="10764-rainbow-abstract-element-clipartJ.png"/>
          <p:cNvPicPr>
            <a:picLocks noChangeAspect="1"/>
          </p:cNvPicPr>
          <p:nvPr/>
        </p:nvPicPr>
        <p:blipFill>
          <a:blip r:embed="rId3">
            <a:duotone>
              <a:prstClr val="black"/>
              <a:schemeClr val="accent1">
                <a:tint val="45000"/>
                <a:satMod val="400000"/>
              </a:schemeClr>
            </a:duotone>
            <a:lum contrast="40000"/>
          </a:blip>
          <a:stretch>
            <a:fillRect/>
          </a:stretch>
        </p:blipFill>
        <p:spPr>
          <a:xfrm>
            <a:off x="3714744" y="1928807"/>
            <a:ext cx="1491658" cy="1411553"/>
          </a:xfrm>
          <a:prstGeom prst="rect">
            <a:avLst/>
          </a:prstGeom>
        </p:spPr>
      </p:pic>
      <p:sp>
        <p:nvSpPr>
          <p:cNvPr id="12" name="11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23" presetClass="entr" presetSubtype="528"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2000" fill="hold"/>
                                        <p:tgtEl>
                                          <p:spTgt spid="11"/>
                                        </p:tgtEl>
                                        <p:attrNameLst>
                                          <p:attrName>ppt_w</p:attrName>
                                        </p:attrNameLst>
                                      </p:cBhvr>
                                      <p:tavLst>
                                        <p:tav tm="0">
                                          <p:val>
                                            <p:fltVal val="0"/>
                                          </p:val>
                                        </p:tav>
                                        <p:tav tm="100000">
                                          <p:val>
                                            <p:strVal val="#ppt_w"/>
                                          </p:val>
                                        </p:tav>
                                      </p:tavLst>
                                    </p:anim>
                                    <p:anim calcmode="lin" valueType="num">
                                      <p:cBhvr>
                                        <p:cTn id="74" dur="2000" fill="hold"/>
                                        <p:tgtEl>
                                          <p:spTgt spid="11"/>
                                        </p:tgtEl>
                                        <p:attrNameLst>
                                          <p:attrName>ppt_h</p:attrName>
                                        </p:attrNameLst>
                                      </p:cBhvr>
                                      <p:tavLst>
                                        <p:tav tm="0">
                                          <p:val>
                                            <p:fltVal val="0"/>
                                          </p:val>
                                        </p:tav>
                                        <p:tav tm="100000">
                                          <p:val>
                                            <p:strVal val="#ppt_h"/>
                                          </p:val>
                                        </p:tav>
                                      </p:tavLst>
                                    </p:anim>
                                    <p:anim calcmode="lin" valueType="num">
                                      <p:cBhvr>
                                        <p:cTn id="75" dur="2000" fill="hold"/>
                                        <p:tgtEl>
                                          <p:spTgt spid="11"/>
                                        </p:tgtEl>
                                        <p:attrNameLst>
                                          <p:attrName>ppt_x</p:attrName>
                                        </p:attrNameLst>
                                      </p:cBhvr>
                                      <p:tavLst>
                                        <p:tav tm="0">
                                          <p:val>
                                            <p:fltVal val="0.5"/>
                                          </p:val>
                                        </p:tav>
                                        <p:tav tm="100000">
                                          <p:val>
                                            <p:strVal val="#ppt_x"/>
                                          </p:val>
                                        </p:tav>
                                      </p:tavLst>
                                    </p:anim>
                                    <p:anim calcmode="lin" valueType="num">
                                      <p:cBhvr>
                                        <p:cTn id="76" dur="2000" fill="hold"/>
                                        <p:tgtEl>
                                          <p:spTgt spid="11"/>
                                        </p:tgtEl>
                                        <p:attrNameLst>
                                          <p:attrName>ppt_y</p:attrName>
                                        </p:attrNameLst>
                                      </p:cBhvr>
                                      <p:tavLst>
                                        <p:tav tm="0">
                                          <p:val>
                                            <p:fltVal val="0.5"/>
                                          </p:val>
                                        </p:tav>
                                        <p:tav tm="100000">
                                          <p:val>
                                            <p:strVal val="#ppt_y"/>
                                          </p:val>
                                        </p:tav>
                                      </p:tavLst>
                                    </p:anim>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3"/>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8"/>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9"/>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0"/>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571736" y="2428874"/>
            <a:ext cx="4929222" cy="1323439"/>
          </a:xfrm>
          <a:prstGeom prst="rect">
            <a:avLst/>
          </a:prstGeom>
          <a:noFill/>
        </p:spPr>
        <p:txBody>
          <a:bodyPr wrap="square" rtlCol="0">
            <a:spAutoFit/>
          </a:bodyPr>
          <a:lstStyle/>
          <a:p>
            <a:pPr algn="ctr"/>
            <a:r>
              <a:rPr lang="es-PE" sz="2000" b="1" dirty="0" smtClean="0">
                <a:solidFill>
                  <a:srgbClr val="000070"/>
                </a:solidFill>
              </a:rPr>
              <a:t>Pero en realidad, los propósitos de año nuevo deben ser una guía para que seamos mejores personas, metas y objetivos para ser más felices y hacer lo que nos gusta y nos llena</a:t>
            </a: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78913583.jpg"/>
          <p:cNvPicPr>
            <a:picLocks noGrp="1" noChangeAspect="1"/>
          </p:cNvPicPr>
          <p:nvPr isPhoto="1"/>
        </p:nvPicPr>
        <p:blipFill>
          <a:blip r:embed="rId2">
            <a:lum/>
          </a:blip>
          <a:stretch>
            <a:fillRect/>
          </a:stretch>
        </p:blipFill>
        <p:spPr>
          <a:xfrm>
            <a:off x="0" y="-1"/>
            <a:ext cx="9144000" cy="5143501"/>
          </a:xfrm>
          <a:prstGeom prst="rect">
            <a:avLst/>
          </a:prstGeom>
          <a:noFill/>
          <a:ln>
            <a:noFill/>
          </a:ln>
          <a:effectLst/>
        </p:spPr>
      </p:pic>
      <p:pic>
        <p:nvPicPr>
          <p:cNvPr id="17" name="16 Imagen" descr="decoration-152886_640.png"/>
          <p:cNvPicPr>
            <a:picLocks noChangeAspect="1"/>
          </p:cNvPicPr>
          <p:nvPr/>
        </p:nvPicPr>
        <p:blipFill>
          <a:blip r:embed="rId3" cstate="print">
            <a:lum bright="20000" contrast="40000"/>
          </a:blip>
          <a:stretch>
            <a:fillRect/>
          </a:stretch>
        </p:blipFill>
        <p:spPr>
          <a:xfrm>
            <a:off x="-142908" y="0"/>
            <a:ext cx="786008" cy="786008"/>
          </a:xfrm>
          <a:prstGeom prst="rect">
            <a:avLst/>
          </a:prstGeom>
        </p:spPr>
      </p:pic>
      <p:pic>
        <p:nvPicPr>
          <p:cNvPr id="18" name="17 Imagen" descr="decoration-152886_640.png"/>
          <p:cNvPicPr>
            <a:picLocks noChangeAspect="1"/>
          </p:cNvPicPr>
          <p:nvPr/>
        </p:nvPicPr>
        <p:blipFill>
          <a:blip r:embed="rId3" cstate="print">
            <a:lum bright="20000" contrast="40000"/>
          </a:blip>
          <a:stretch>
            <a:fillRect/>
          </a:stretch>
        </p:blipFill>
        <p:spPr>
          <a:xfrm>
            <a:off x="8357992" y="4357492"/>
            <a:ext cx="786008" cy="786008"/>
          </a:xfrm>
          <a:prstGeom prst="rect">
            <a:avLst/>
          </a:prstGeom>
        </p:spPr>
      </p:pic>
      <p:pic>
        <p:nvPicPr>
          <p:cNvPr id="19" name="18 Imagen" descr="decoration-152886_640.png"/>
          <p:cNvPicPr>
            <a:picLocks noChangeAspect="1"/>
          </p:cNvPicPr>
          <p:nvPr/>
        </p:nvPicPr>
        <p:blipFill>
          <a:blip r:embed="rId3" cstate="print">
            <a:lum bright="20000" contrast="40000"/>
          </a:blip>
          <a:stretch>
            <a:fillRect/>
          </a:stretch>
        </p:blipFill>
        <p:spPr>
          <a:xfrm>
            <a:off x="357158" y="714362"/>
            <a:ext cx="786008" cy="786008"/>
          </a:xfrm>
          <a:prstGeom prst="rect">
            <a:avLst/>
          </a:prstGeom>
        </p:spPr>
      </p:pic>
      <p:pic>
        <p:nvPicPr>
          <p:cNvPr id="20" name="19 Imagen" descr="decoration-152886_640.png"/>
          <p:cNvPicPr>
            <a:picLocks noChangeAspect="1"/>
          </p:cNvPicPr>
          <p:nvPr/>
        </p:nvPicPr>
        <p:blipFill>
          <a:blip r:embed="rId3" cstate="print">
            <a:lum bright="20000" contrast="40000"/>
          </a:blip>
          <a:stretch>
            <a:fillRect/>
          </a:stretch>
        </p:blipFill>
        <p:spPr>
          <a:xfrm>
            <a:off x="928662" y="1357304"/>
            <a:ext cx="786008" cy="786008"/>
          </a:xfrm>
          <a:prstGeom prst="rect">
            <a:avLst/>
          </a:prstGeom>
        </p:spPr>
      </p:pic>
      <p:pic>
        <p:nvPicPr>
          <p:cNvPr id="21" name="20 Imagen" descr="decoration-152886_640.png"/>
          <p:cNvPicPr>
            <a:picLocks noChangeAspect="1"/>
          </p:cNvPicPr>
          <p:nvPr/>
        </p:nvPicPr>
        <p:blipFill>
          <a:blip r:embed="rId3" cstate="print">
            <a:lum bright="20000" contrast="40000"/>
          </a:blip>
          <a:stretch>
            <a:fillRect/>
          </a:stretch>
        </p:blipFill>
        <p:spPr>
          <a:xfrm>
            <a:off x="1500166" y="1928808"/>
            <a:ext cx="786008" cy="786008"/>
          </a:xfrm>
          <a:prstGeom prst="rect">
            <a:avLst/>
          </a:prstGeom>
        </p:spPr>
      </p:pic>
      <p:pic>
        <p:nvPicPr>
          <p:cNvPr id="22" name="21 Imagen" descr="decoration-152886_640.png"/>
          <p:cNvPicPr>
            <a:picLocks noChangeAspect="1"/>
          </p:cNvPicPr>
          <p:nvPr/>
        </p:nvPicPr>
        <p:blipFill>
          <a:blip r:embed="rId3" cstate="print">
            <a:lum bright="20000" contrast="40000"/>
          </a:blip>
          <a:stretch>
            <a:fillRect/>
          </a:stretch>
        </p:blipFill>
        <p:spPr>
          <a:xfrm>
            <a:off x="2071670" y="2500312"/>
            <a:ext cx="786008" cy="786008"/>
          </a:xfrm>
          <a:prstGeom prst="rect">
            <a:avLst/>
          </a:prstGeom>
        </p:spPr>
      </p:pic>
      <p:pic>
        <p:nvPicPr>
          <p:cNvPr id="23" name="22 Imagen" descr="decoration-152886_640.png"/>
          <p:cNvPicPr>
            <a:picLocks noChangeAspect="1"/>
          </p:cNvPicPr>
          <p:nvPr/>
        </p:nvPicPr>
        <p:blipFill>
          <a:blip r:embed="rId3" cstate="print">
            <a:lum bright="20000" contrast="40000"/>
          </a:blip>
          <a:stretch>
            <a:fillRect/>
          </a:stretch>
        </p:blipFill>
        <p:spPr>
          <a:xfrm>
            <a:off x="2714612" y="3071816"/>
            <a:ext cx="786008" cy="786008"/>
          </a:xfrm>
          <a:prstGeom prst="rect">
            <a:avLst/>
          </a:prstGeom>
        </p:spPr>
      </p:pic>
      <p:pic>
        <p:nvPicPr>
          <p:cNvPr id="24" name="23 Imagen" descr="decoration-152886_640.png"/>
          <p:cNvPicPr>
            <a:picLocks noChangeAspect="1"/>
          </p:cNvPicPr>
          <p:nvPr/>
        </p:nvPicPr>
        <p:blipFill>
          <a:blip r:embed="rId3" cstate="print">
            <a:lum bright="20000" contrast="40000"/>
          </a:blip>
          <a:stretch>
            <a:fillRect/>
          </a:stretch>
        </p:blipFill>
        <p:spPr>
          <a:xfrm>
            <a:off x="3357554" y="3571882"/>
            <a:ext cx="786008" cy="786008"/>
          </a:xfrm>
          <a:prstGeom prst="rect">
            <a:avLst/>
          </a:prstGeom>
        </p:spPr>
      </p:pic>
      <p:pic>
        <p:nvPicPr>
          <p:cNvPr id="25" name="24 Imagen" descr="decoration-152886_640.png"/>
          <p:cNvPicPr>
            <a:picLocks noChangeAspect="1"/>
          </p:cNvPicPr>
          <p:nvPr/>
        </p:nvPicPr>
        <p:blipFill>
          <a:blip r:embed="rId3" cstate="print">
            <a:lum bright="20000" contrast="40000"/>
          </a:blip>
          <a:stretch>
            <a:fillRect/>
          </a:stretch>
        </p:blipFill>
        <p:spPr>
          <a:xfrm>
            <a:off x="4143372" y="3857634"/>
            <a:ext cx="786008" cy="786008"/>
          </a:xfrm>
          <a:prstGeom prst="rect">
            <a:avLst/>
          </a:prstGeom>
        </p:spPr>
      </p:pic>
      <p:pic>
        <p:nvPicPr>
          <p:cNvPr id="26" name="25 Imagen" descr="decoration-152886_640.png"/>
          <p:cNvPicPr>
            <a:picLocks noChangeAspect="1"/>
          </p:cNvPicPr>
          <p:nvPr/>
        </p:nvPicPr>
        <p:blipFill>
          <a:blip r:embed="rId3" cstate="print">
            <a:lum bright="20000" contrast="40000"/>
          </a:blip>
          <a:stretch>
            <a:fillRect/>
          </a:stretch>
        </p:blipFill>
        <p:spPr>
          <a:xfrm>
            <a:off x="4929190" y="4143386"/>
            <a:ext cx="786008" cy="786008"/>
          </a:xfrm>
          <a:prstGeom prst="rect">
            <a:avLst/>
          </a:prstGeom>
        </p:spPr>
      </p:pic>
      <p:pic>
        <p:nvPicPr>
          <p:cNvPr id="27" name="26 Imagen" descr="decoration-152886_640.png"/>
          <p:cNvPicPr>
            <a:picLocks noChangeAspect="1"/>
          </p:cNvPicPr>
          <p:nvPr/>
        </p:nvPicPr>
        <p:blipFill>
          <a:blip r:embed="rId3" cstate="print">
            <a:lum bright="20000" contrast="40000"/>
          </a:blip>
          <a:stretch>
            <a:fillRect/>
          </a:stretch>
        </p:blipFill>
        <p:spPr>
          <a:xfrm>
            <a:off x="5786446" y="4357492"/>
            <a:ext cx="786008" cy="786008"/>
          </a:xfrm>
          <a:prstGeom prst="rect">
            <a:avLst/>
          </a:prstGeom>
        </p:spPr>
      </p:pic>
      <p:pic>
        <p:nvPicPr>
          <p:cNvPr id="28" name="27 Imagen" descr="decoration-152886_640.png"/>
          <p:cNvPicPr>
            <a:picLocks noChangeAspect="1"/>
          </p:cNvPicPr>
          <p:nvPr/>
        </p:nvPicPr>
        <p:blipFill>
          <a:blip r:embed="rId3" cstate="print">
            <a:lum bright="20000" contrast="40000"/>
          </a:blip>
          <a:stretch>
            <a:fillRect/>
          </a:stretch>
        </p:blipFill>
        <p:spPr>
          <a:xfrm>
            <a:off x="6643702" y="4357492"/>
            <a:ext cx="786008" cy="786008"/>
          </a:xfrm>
          <a:prstGeom prst="rect">
            <a:avLst/>
          </a:prstGeom>
        </p:spPr>
      </p:pic>
      <p:pic>
        <p:nvPicPr>
          <p:cNvPr id="29" name="28 Imagen" descr="decoration-152886_640.png"/>
          <p:cNvPicPr>
            <a:picLocks noChangeAspect="1"/>
          </p:cNvPicPr>
          <p:nvPr/>
        </p:nvPicPr>
        <p:blipFill>
          <a:blip r:embed="rId3" cstate="print">
            <a:lum bright="20000" contrast="40000"/>
          </a:blip>
          <a:stretch>
            <a:fillRect/>
          </a:stretch>
        </p:blipFill>
        <p:spPr>
          <a:xfrm>
            <a:off x="7500958" y="4357492"/>
            <a:ext cx="786008" cy="786008"/>
          </a:xfrm>
          <a:prstGeom prst="rect">
            <a:avLst/>
          </a:prstGeom>
        </p:spPr>
      </p:pic>
      <p:sp>
        <p:nvSpPr>
          <p:cNvPr id="16" name="15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17"/>
                                        </p:tgtEl>
                                        <p:attrNameLst>
                                          <p:attrName>style.visibility</p:attrName>
                                        </p:attrNameLst>
                                      </p:cBhvr>
                                      <p:to>
                                        <p:strVal val="visible"/>
                                      </p:to>
                                    </p:set>
                                    <p:anim calcmode="lin" valueType="num">
                                      <p:cBhvr additive="base">
                                        <p:cTn id="9" dur="2000" fill="hold"/>
                                        <p:tgtEl>
                                          <p:spTgt spid="17"/>
                                        </p:tgtEl>
                                        <p:attrNameLst>
                                          <p:attrName>ppt_x</p:attrName>
                                        </p:attrNameLst>
                                      </p:cBhvr>
                                      <p:tavLst>
                                        <p:tav tm="0">
                                          <p:val>
                                            <p:strVal val="1+#ppt_w/2"/>
                                          </p:val>
                                        </p:tav>
                                        <p:tav tm="100000">
                                          <p:val>
                                            <p:strVal val="#ppt_x"/>
                                          </p:val>
                                        </p:tav>
                                      </p:tavLst>
                                    </p:anim>
                                    <p:anim calcmode="lin" valueType="num">
                                      <p:cBhvr additive="base">
                                        <p:cTn id="10" dur="2000" fill="hold"/>
                                        <p:tgtEl>
                                          <p:spTgt spid="17"/>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2000" fill="hold"/>
                                        <p:tgtEl>
                                          <p:spTgt spid="18"/>
                                        </p:tgtEl>
                                        <p:attrNameLst>
                                          <p:attrName>ppt_x</p:attrName>
                                        </p:attrNameLst>
                                      </p:cBhvr>
                                      <p:tavLst>
                                        <p:tav tm="0">
                                          <p:val>
                                            <p:strVal val="1+#ppt_w/2"/>
                                          </p:val>
                                        </p:tav>
                                        <p:tav tm="100000">
                                          <p:val>
                                            <p:strVal val="#ppt_x"/>
                                          </p:val>
                                        </p:tav>
                                      </p:tavLst>
                                    </p:anim>
                                    <p:anim calcmode="lin" valueType="num">
                                      <p:cBhvr additive="base">
                                        <p:cTn id="14" dur="2000" fill="hold"/>
                                        <p:tgtEl>
                                          <p:spTgt spid="1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2000" fill="hold"/>
                                        <p:tgtEl>
                                          <p:spTgt spid="19"/>
                                        </p:tgtEl>
                                        <p:attrNameLst>
                                          <p:attrName>ppt_x</p:attrName>
                                        </p:attrNameLst>
                                      </p:cBhvr>
                                      <p:tavLst>
                                        <p:tav tm="0">
                                          <p:val>
                                            <p:strVal val="1+#ppt_w/2"/>
                                          </p:val>
                                        </p:tav>
                                        <p:tav tm="100000">
                                          <p:val>
                                            <p:strVal val="#ppt_x"/>
                                          </p:val>
                                        </p:tav>
                                      </p:tavLst>
                                    </p:anim>
                                    <p:anim calcmode="lin" valueType="num">
                                      <p:cBhvr additive="base">
                                        <p:cTn id="18" dur="2000" fill="hold"/>
                                        <p:tgtEl>
                                          <p:spTgt spid="1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0" fill="hold"/>
                                        <p:tgtEl>
                                          <p:spTgt spid="20"/>
                                        </p:tgtEl>
                                        <p:attrNameLst>
                                          <p:attrName>ppt_x</p:attrName>
                                        </p:attrNameLst>
                                      </p:cBhvr>
                                      <p:tavLst>
                                        <p:tav tm="0">
                                          <p:val>
                                            <p:strVal val="1+#ppt_w/2"/>
                                          </p:val>
                                        </p:tav>
                                        <p:tav tm="100000">
                                          <p:val>
                                            <p:strVal val="#ppt_x"/>
                                          </p:val>
                                        </p:tav>
                                      </p:tavLst>
                                    </p:anim>
                                    <p:anim calcmode="lin" valueType="num">
                                      <p:cBhvr additive="base">
                                        <p:cTn id="22" dur="20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1+#ppt_w/2"/>
                                          </p:val>
                                        </p:tav>
                                        <p:tav tm="100000">
                                          <p:val>
                                            <p:strVal val="#ppt_x"/>
                                          </p:val>
                                        </p:tav>
                                      </p:tavLst>
                                    </p:anim>
                                    <p:anim calcmode="lin" valueType="num">
                                      <p:cBhvr additive="base">
                                        <p:cTn id="26" dur="20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2000" fill="hold"/>
                                        <p:tgtEl>
                                          <p:spTgt spid="22"/>
                                        </p:tgtEl>
                                        <p:attrNameLst>
                                          <p:attrName>ppt_x</p:attrName>
                                        </p:attrNameLst>
                                      </p:cBhvr>
                                      <p:tavLst>
                                        <p:tav tm="0">
                                          <p:val>
                                            <p:strVal val="1+#ppt_w/2"/>
                                          </p:val>
                                        </p:tav>
                                        <p:tav tm="100000">
                                          <p:val>
                                            <p:strVal val="#ppt_x"/>
                                          </p:val>
                                        </p:tav>
                                      </p:tavLst>
                                    </p:anim>
                                    <p:anim calcmode="lin" valueType="num">
                                      <p:cBhvr additive="base">
                                        <p:cTn id="30" dur="2000" fill="hold"/>
                                        <p:tgtEl>
                                          <p:spTgt spid="2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2000" fill="hold"/>
                                        <p:tgtEl>
                                          <p:spTgt spid="23"/>
                                        </p:tgtEl>
                                        <p:attrNameLst>
                                          <p:attrName>ppt_x</p:attrName>
                                        </p:attrNameLst>
                                      </p:cBhvr>
                                      <p:tavLst>
                                        <p:tav tm="0">
                                          <p:val>
                                            <p:strVal val="1+#ppt_w/2"/>
                                          </p:val>
                                        </p:tav>
                                        <p:tav tm="100000">
                                          <p:val>
                                            <p:strVal val="#ppt_x"/>
                                          </p:val>
                                        </p:tav>
                                      </p:tavLst>
                                    </p:anim>
                                    <p:anim calcmode="lin" valueType="num">
                                      <p:cBhvr additive="base">
                                        <p:cTn id="34" dur="2000" fill="hold"/>
                                        <p:tgtEl>
                                          <p:spTgt spid="2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1+#ppt_w/2"/>
                                          </p:val>
                                        </p:tav>
                                        <p:tav tm="100000">
                                          <p:val>
                                            <p:strVal val="#ppt_x"/>
                                          </p:val>
                                        </p:tav>
                                      </p:tavLst>
                                    </p:anim>
                                    <p:anim calcmode="lin" valueType="num">
                                      <p:cBhvr additive="base">
                                        <p:cTn id="38" dur="20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000" fill="hold"/>
                                        <p:tgtEl>
                                          <p:spTgt spid="25"/>
                                        </p:tgtEl>
                                        <p:attrNameLst>
                                          <p:attrName>ppt_x</p:attrName>
                                        </p:attrNameLst>
                                      </p:cBhvr>
                                      <p:tavLst>
                                        <p:tav tm="0">
                                          <p:val>
                                            <p:strVal val="1+#ppt_w/2"/>
                                          </p:val>
                                        </p:tav>
                                        <p:tav tm="100000">
                                          <p:val>
                                            <p:strVal val="#ppt_x"/>
                                          </p:val>
                                        </p:tav>
                                      </p:tavLst>
                                    </p:anim>
                                    <p:anim calcmode="lin" valueType="num">
                                      <p:cBhvr additive="base">
                                        <p:cTn id="42" dur="2000" fill="hold"/>
                                        <p:tgtEl>
                                          <p:spTgt spid="25"/>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1+#ppt_w/2"/>
                                          </p:val>
                                        </p:tav>
                                        <p:tav tm="100000">
                                          <p:val>
                                            <p:strVal val="#ppt_x"/>
                                          </p:val>
                                        </p:tav>
                                      </p:tavLst>
                                    </p:anim>
                                    <p:anim calcmode="lin" valueType="num">
                                      <p:cBhvr additive="base">
                                        <p:cTn id="46" dur="2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000" fill="hold"/>
                                        <p:tgtEl>
                                          <p:spTgt spid="27"/>
                                        </p:tgtEl>
                                        <p:attrNameLst>
                                          <p:attrName>ppt_x</p:attrName>
                                        </p:attrNameLst>
                                      </p:cBhvr>
                                      <p:tavLst>
                                        <p:tav tm="0">
                                          <p:val>
                                            <p:strVal val="1+#ppt_w/2"/>
                                          </p:val>
                                        </p:tav>
                                        <p:tav tm="100000">
                                          <p:val>
                                            <p:strVal val="#ppt_x"/>
                                          </p:val>
                                        </p:tav>
                                      </p:tavLst>
                                    </p:anim>
                                    <p:anim calcmode="lin" valueType="num">
                                      <p:cBhvr additive="base">
                                        <p:cTn id="50" dur="20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1+#ppt_w/2"/>
                                          </p:val>
                                        </p:tav>
                                        <p:tav tm="100000">
                                          <p:val>
                                            <p:strVal val="#ppt_x"/>
                                          </p:val>
                                        </p:tav>
                                      </p:tavLst>
                                    </p:anim>
                                    <p:anim calcmode="lin" valueType="num">
                                      <p:cBhvr additive="base">
                                        <p:cTn id="54" dur="20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1+#ppt_w/2"/>
                                          </p:val>
                                        </p:tav>
                                        <p:tav tm="100000">
                                          <p:val>
                                            <p:strVal val="#ppt_x"/>
                                          </p:val>
                                        </p:tav>
                                      </p:tavLst>
                                    </p:anim>
                                    <p:anim calcmode="lin" valueType="num">
                                      <p:cBhvr additive="base">
                                        <p:cTn id="58" dur="2000" fill="hold"/>
                                        <p:tgtEl>
                                          <p:spTgt spid="29"/>
                                        </p:tgtEl>
                                        <p:attrNameLst>
                                          <p:attrName>ppt_y</p:attrName>
                                        </p:attrNameLst>
                                      </p:cBhvr>
                                      <p:tavLst>
                                        <p:tav tm="0">
                                          <p:val>
                                            <p:strVal val="1+#ppt_h/2"/>
                                          </p:val>
                                        </p:tav>
                                        <p:tav tm="100000">
                                          <p:val>
                                            <p:strVal val="#ppt_y"/>
                                          </p:val>
                                        </p:tav>
                                      </p:tavLst>
                                    </p:anim>
                                  </p:childTnLst>
                                </p:cTn>
                              </p:par>
                              <p:par>
                                <p:cTn id="59" presetID="8" presetClass="emph" presetSubtype="0" autoRev="1" fill="hold" nodeType="withEffect">
                                  <p:stCondLst>
                                    <p:cond delay="0"/>
                                  </p:stCondLst>
                                  <p:childTnLst>
                                    <p:animRot by="21600000">
                                      <p:cBhvr>
                                        <p:cTn id="60" dur="2000" fill="hold"/>
                                        <p:tgtEl>
                                          <p:spTgt spid="1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20"/>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21"/>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22"/>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2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2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2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26"/>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2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2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29"/>
                                        </p:tgtEl>
                                        <p:attrNameLst>
                                          <p:attrName>r</p:attrName>
                                        </p:attrNameLst>
                                      </p:cBhvr>
                                    </p:animRot>
                                  </p:childTnLst>
                                </p:cTn>
                              </p:par>
                            </p:childTnLst>
                          </p:cTn>
                        </p:par>
                        <p:par>
                          <p:cTn id="85" fill="hold">
                            <p:stCondLst>
                              <p:cond delay="4000"/>
                            </p:stCondLst>
                            <p:childTnLst>
                              <p:par>
                                <p:cTn id="86" presetID="2" presetClass="exit" presetSubtype="6" fill="hold" nodeType="after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1+ppt_w/2"/>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1+ppt_h/2"/>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2000"/>
                                        <p:tgtEl>
                                          <p:spTgt spid="19"/>
                                        </p:tgtEl>
                                        <p:attrNameLst>
                                          <p:attrName>ppt_x</p:attrName>
                                        </p:attrNameLst>
                                      </p:cBhvr>
                                      <p:tavLst>
                                        <p:tav tm="0">
                                          <p:val>
                                            <p:strVal val="ppt_x"/>
                                          </p:val>
                                        </p:tav>
                                        <p:tav tm="100000">
                                          <p:val>
                                            <p:strVal val="1+ppt_w/2"/>
                                          </p:val>
                                        </p:tav>
                                      </p:tavLst>
                                    </p:anim>
                                    <p:anim calcmode="lin" valueType="num">
                                      <p:cBhvr additive="base">
                                        <p:cTn id="96" dur="2000"/>
                                        <p:tgtEl>
                                          <p:spTgt spid="19"/>
                                        </p:tgtEl>
                                        <p:attrNameLst>
                                          <p:attrName>ppt_y</p:attrName>
                                        </p:attrNameLst>
                                      </p:cBhvr>
                                      <p:tavLst>
                                        <p:tav tm="0">
                                          <p:val>
                                            <p:strVal val="ppt_y"/>
                                          </p:val>
                                        </p:tav>
                                        <p:tav tm="100000">
                                          <p:val>
                                            <p:strVal val="1+ppt_h/2"/>
                                          </p:val>
                                        </p:tav>
                                      </p:tavLst>
                                    </p:anim>
                                    <p:set>
                                      <p:cBhvr>
                                        <p:cTn id="97" dur="1" fill="hold">
                                          <p:stCondLst>
                                            <p:cond delay="1999"/>
                                          </p:stCondLst>
                                        </p:cTn>
                                        <p:tgtEl>
                                          <p:spTgt spid="19"/>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2000"/>
                                        <p:tgtEl>
                                          <p:spTgt spid="20"/>
                                        </p:tgtEl>
                                        <p:attrNameLst>
                                          <p:attrName>ppt_x</p:attrName>
                                        </p:attrNameLst>
                                      </p:cBhvr>
                                      <p:tavLst>
                                        <p:tav tm="0">
                                          <p:val>
                                            <p:strVal val="ppt_x"/>
                                          </p:val>
                                        </p:tav>
                                        <p:tav tm="100000">
                                          <p:val>
                                            <p:strVal val="1+ppt_w/2"/>
                                          </p:val>
                                        </p:tav>
                                      </p:tavLst>
                                    </p:anim>
                                    <p:anim calcmode="lin" valueType="num">
                                      <p:cBhvr additive="base">
                                        <p:cTn id="100" dur="2000"/>
                                        <p:tgtEl>
                                          <p:spTgt spid="20"/>
                                        </p:tgtEl>
                                        <p:attrNameLst>
                                          <p:attrName>ppt_y</p:attrName>
                                        </p:attrNameLst>
                                      </p:cBhvr>
                                      <p:tavLst>
                                        <p:tav tm="0">
                                          <p:val>
                                            <p:strVal val="ppt_y"/>
                                          </p:val>
                                        </p:tav>
                                        <p:tav tm="100000">
                                          <p:val>
                                            <p:strVal val="1+ppt_h/2"/>
                                          </p:val>
                                        </p:tav>
                                      </p:tavLst>
                                    </p:anim>
                                    <p:set>
                                      <p:cBhvr>
                                        <p:cTn id="101" dur="1" fill="hold">
                                          <p:stCondLst>
                                            <p:cond delay="1999"/>
                                          </p:stCondLst>
                                        </p:cTn>
                                        <p:tgtEl>
                                          <p:spTgt spid="20"/>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2000"/>
                                        <p:tgtEl>
                                          <p:spTgt spid="21"/>
                                        </p:tgtEl>
                                        <p:attrNameLst>
                                          <p:attrName>ppt_x</p:attrName>
                                        </p:attrNameLst>
                                      </p:cBhvr>
                                      <p:tavLst>
                                        <p:tav tm="0">
                                          <p:val>
                                            <p:strVal val="ppt_x"/>
                                          </p:val>
                                        </p:tav>
                                        <p:tav tm="100000">
                                          <p:val>
                                            <p:strVal val="1+ppt_w/2"/>
                                          </p:val>
                                        </p:tav>
                                      </p:tavLst>
                                    </p:anim>
                                    <p:anim calcmode="lin" valueType="num">
                                      <p:cBhvr additive="base">
                                        <p:cTn id="104" dur="2000"/>
                                        <p:tgtEl>
                                          <p:spTgt spid="21"/>
                                        </p:tgtEl>
                                        <p:attrNameLst>
                                          <p:attrName>ppt_y</p:attrName>
                                        </p:attrNameLst>
                                      </p:cBhvr>
                                      <p:tavLst>
                                        <p:tav tm="0">
                                          <p:val>
                                            <p:strVal val="ppt_y"/>
                                          </p:val>
                                        </p:tav>
                                        <p:tav tm="100000">
                                          <p:val>
                                            <p:strVal val="1+ppt_h/2"/>
                                          </p:val>
                                        </p:tav>
                                      </p:tavLst>
                                    </p:anim>
                                    <p:set>
                                      <p:cBhvr>
                                        <p:cTn id="105" dur="1" fill="hold">
                                          <p:stCondLst>
                                            <p:cond delay="1999"/>
                                          </p:stCondLst>
                                        </p:cTn>
                                        <p:tgtEl>
                                          <p:spTgt spid="21"/>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2000"/>
                                        <p:tgtEl>
                                          <p:spTgt spid="22"/>
                                        </p:tgtEl>
                                        <p:attrNameLst>
                                          <p:attrName>ppt_x</p:attrName>
                                        </p:attrNameLst>
                                      </p:cBhvr>
                                      <p:tavLst>
                                        <p:tav tm="0">
                                          <p:val>
                                            <p:strVal val="ppt_x"/>
                                          </p:val>
                                        </p:tav>
                                        <p:tav tm="100000">
                                          <p:val>
                                            <p:strVal val="1+ppt_w/2"/>
                                          </p:val>
                                        </p:tav>
                                      </p:tavLst>
                                    </p:anim>
                                    <p:anim calcmode="lin" valueType="num">
                                      <p:cBhvr additive="base">
                                        <p:cTn id="108" dur="2000"/>
                                        <p:tgtEl>
                                          <p:spTgt spid="22"/>
                                        </p:tgtEl>
                                        <p:attrNameLst>
                                          <p:attrName>ppt_y</p:attrName>
                                        </p:attrNameLst>
                                      </p:cBhvr>
                                      <p:tavLst>
                                        <p:tav tm="0">
                                          <p:val>
                                            <p:strVal val="ppt_y"/>
                                          </p:val>
                                        </p:tav>
                                        <p:tav tm="100000">
                                          <p:val>
                                            <p:strVal val="1+ppt_h/2"/>
                                          </p:val>
                                        </p:tav>
                                      </p:tavLst>
                                    </p:anim>
                                    <p:set>
                                      <p:cBhvr>
                                        <p:cTn id="109" dur="1" fill="hold">
                                          <p:stCondLst>
                                            <p:cond delay="1999"/>
                                          </p:stCondLst>
                                        </p:cTn>
                                        <p:tgtEl>
                                          <p:spTgt spid="22"/>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2000"/>
                                        <p:tgtEl>
                                          <p:spTgt spid="23"/>
                                        </p:tgtEl>
                                        <p:attrNameLst>
                                          <p:attrName>ppt_x</p:attrName>
                                        </p:attrNameLst>
                                      </p:cBhvr>
                                      <p:tavLst>
                                        <p:tav tm="0">
                                          <p:val>
                                            <p:strVal val="ppt_x"/>
                                          </p:val>
                                        </p:tav>
                                        <p:tav tm="100000">
                                          <p:val>
                                            <p:strVal val="1+ppt_w/2"/>
                                          </p:val>
                                        </p:tav>
                                      </p:tavLst>
                                    </p:anim>
                                    <p:anim calcmode="lin" valueType="num">
                                      <p:cBhvr additive="base">
                                        <p:cTn id="112" dur="2000"/>
                                        <p:tgtEl>
                                          <p:spTgt spid="23"/>
                                        </p:tgtEl>
                                        <p:attrNameLst>
                                          <p:attrName>ppt_y</p:attrName>
                                        </p:attrNameLst>
                                      </p:cBhvr>
                                      <p:tavLst>
                                        <p:tav tm="0">
                                          <p:val>
                                            <p:strVal val="ppt_y"/>
                                          </p:val>
                                        </p:tav>
                                        <p:tav tm="100000">
                                          <p:val>
                                            <p:strVal val="1+ppt_h/2"/>
                                          </p:val>
                                        </p:tav>
                                      </p:tavLst>
                                    </p:anim>
                                    <p:set>
                                      <p:cBhvr>
                                        <p:cTn id="113" dur="1" fill="hold">
                                          <p:stCondLst>
                                            <p:cond delay="1999"/>
                                          </p:stCondLst>
                                        </p:cTn>
                                        <p:tgtEl>
                                          <p:spTgt spid="23"/>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2000"/>
                                        <p:tgtEl>
                                          <p:spTgt spid="24"/>
                                        </p:tgtEl>
                                        <p:attrNameLst>
                                          <p:attrName>ppt_x</p:attrName>
                                        </p:attrNameLst>
                                      </p:cBhvr>
                                      <p:tavLst>
                                        <p:tav tm="0">
                                          <p:val>
                                            <p:strVal val="ppt_x"/>
                                          </p:val>
                                        </p:tav>
                                        <p:tav tm="100000">
                                          <p:val>
                                            <p:strVal val="1+ppt_w/2"/>
                                          </p:val>
                                        </p:tav>
                                      </p:tavLst>
                                    </p:anim>
                                    <p:anim calcmode="lin" valueType="num">
                                      <p:cBhvr additive="base">
                                        <p:cTn id="116" dur="2000"/>
                                        <p:tgtEl>
                                          <p:spTgt spid="24"/>
                                        </p:tgtEl>
                                        <p:attrNameLst>
                                          <p:attrName>ppt_y</p:attrName>
                                        </p:attrNameLst>
                                      </p:cBhvr>
                                      <p:tavLst>
                                        <p:tav tm="0">
                                          <p:val>
                                            <p:strVal val="ppt_y"/>
                                          </p:val>
                                        </p:tav>
                                        <p:tav tm="100000">
                                          <p:val>
                                            <p:strVal val="1+ppt_h/2"/>
                                          </p:val>
                                        </p:tav>
                                      </p:tavLst>
                                    </p:anim>
                                    <p:set>
                                      <p:cBhvr>
                                        <p:cTn id="117" dur="1" fill="hold">
                                          <p:stCondLst>
                                            <p:cond delay="1999"/>
                                          </p:stCondLst>
                                        </p:cTn>
                                        <p:tgtEl>
                                          <p:spTgt spid="24"/>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2000"/>
                                        <p:tgtEl>
                                          <p:spTgt spid="25"/>
                                        </p:tgtEl>
                                        <p:attrNameLst>
                                          <p:attrName>ppt_x</p:attrName>
                                        </p:attrNameLst>
                                      </p:cBhvr>
                                      <p:tavLst>
                                        <p:tav tm="0">
                                          <p:val>
                                            <p:strVal val="ppt_x"/>
                                          </p:val>
                                        </p:tav>
                                        <p:tav tm="100000">
                                          <p:val>
                                            <p:strVal val="1+ppt_w/2"/>
                                          </p:val>
                                        </p:tav>
                                      </p:tavLst>
                                    </p:anim>
                                    <p:anim calcmode="lin" valueType="num">
                                      <p:cBhvr additive="base">
                                        <p:cTn id="120" dur="2000"/>
                                        <p:tgtEl>
                                          <p:spTgt spid="25"/>
                                        </p:tgtEl>
                                        <p:attrNameLst>
                                          <p:attrName>ppt_y</p:attrName>
                                        </p:attrNameLst>
                                      </p:cBhvr>
                                      <p:tavLst>
                                        <p:tav tm="0">
                                          <p:val>
                                            <p:strVal val="ppt_y"/>
                                          </p:val>
                                        </p:tav>
                                        <p:tav tm="100000">
                                          <p:val>
                                            <p:strVal val="1+ppt_h/2"/>
                                          </p:val>
                                        </p:tav>
                                      </p:tavLst>
                                    </p:anim>
                                    <p:set>
                                      <p:cBhvr>
                                        <p:cTn id="121" dur="1" fill="hold">
                                          <p:stCondLst>
                                            <p:cond delay="1999"/>
                                          </p:stCondLst>
                                        </p:cTn>
                                        <p:tgtEl>
                                          <p:spTgt spid="25"/>
                                        </p:tgtEl>
                                        <p:attrNameLst>
                                          <p:attrName>style.visibility</p:attrName>
                                        </p:attrNameLst>
                                      </p:cBhvr>
                                      <p:to>
                                        <p:strVal val="hidden"/>
                                      </p:to>
                                    </p:set>
                                  </p:childTnLst>
                                </p:cTn>
                              </p:par>
                              <p:par>
                                <p:cTn id="122" presetID="2" presetClass="exit" presetSubtype="6" fill="hold" nodeType="withEffect">
                                  <p:stCondLst>
                                    <p:cond delay="0"/>
                                  </p:stCondLst>
                                  <p:childTnLst>
                                    <p:anim calcmode="lin" valueType="num">
                                      <p:cBhvr additive="base">
                                        <p:cTn id="123" dur="2000"/>
                                        <p:tgtEl>
                                          <p:spTgt spid="26"/>
                                        </p:tgtEl>
                                        <p:attrNameLst>
                                          <p:attrName>ppt_x</p:attrName>
                                        </p:attrNameLst>
                                      </p:cBhvr>
                                      <p:tavLst>
                                        <p:tav tm="0">
                                          <p:val>
                                            <p:strVal val="ppt_x"/>
                                          </p:val>
                                        </p:tav>
                                        <p:tav tm="100000">
                                          <p:val>
                                            <p:strVal val="1+ppt_w/2"/>
                                          </p:val>
                                        </p:tav>
                                      </p:tavLst>
                                    </p:anim>
                                    <p:anim calcmode="lin" valueType="num">
                                      <p:cBhvr additive="base">
                                        <p:cTn id="124" dur="2000"/>
                                        <p:tgtEl>
                                          <p:spTgt spid="26"/>
                                        </p:tgtEl>
                                        <p:attrNameLst>
                                          <p:attrName>ppt_y</p:attrName>
                                        </p:attrNameLst>
                                      </p:cBhvr>
                                      <p:tavLst>
                                        <p:tav tm="0">
                                          <p:val>
                                            <p:strVal val="ppt_y"/>
                                          </p:val>
                                        </p:tav>
                                        <p:tav tm="100000">
                                          <p:val>
                                            <p:strVal val="1+ppt_h/2"/>
                                          </p:val>
                                        </p:tav>
                                      </p:tavLst>
                                    </p:anim>
                                    <p:set>
                                      <p:cBhvr>
                                        <p:cTn id="125" dur="1" fill="hold">
                                          <p:stCondLst>
                                            <p:cond delay="1999"/>
                                          </p:stCondLst>
                                        </p:cTn>
                                        <p:tgtEl>
                                          <p:spTgt spid="26"/>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2000"/>
                                        <p:tgtEl>
                                          <p:spTgt spid="27"/>
                                        </p:tgtEl>
                                        <p:attrNameLst>
                                          <p:attrName>ppt_x</p:attrName>
                                        </p:attrNameLst>
                                      </p:cBhvr>
                                      <p:tavLst>
                                        <p:tav tm="0">
                                          <p:val>
                                            <p:strVal val="ppt_x"/>
                                          </p:val>
                                        </p:tav>
                                        <p:tav tm="100000">
                                          <p:val>
                                            <p:strVal val="1+ppt_w/2"/>
                                          </p:val>
                                        </p:tav>
                                      </p:tavLst>
                                    </p:anim>
                                    <p:anim calcmode="lin" valueType="num">
                                      <p:cBhvr additive="base">
                                        <p:cTn id="128" dur="2000"/>
                                        <p:tgtEl>
                                          <p:spTgt spid="27"/>
                                        </p:tgtEl>
                                        <p:attrNameLst>
                                          <p:attrName>ppt_y</p:attrName>
                                        </p:attrNameLst>
                                      </p:cBhvr>
                                      <p:tavLst>
                                        <p:tav tm="0">
                                          <p:val>
                                            <p:strVal val="ppt_y"/>
                                          </p:val>
                                        </p:tav>
                                        <p:tav tm="100000">
                                          <p:val>
                                            <p:strVal val="1+ppt_h/2"/>
                                          </p:val>
                                        </p:tav>
                                      </p:tavLst>
                                    </p:anim>
                                    <p:set>
                                      <p:cBhvr>
                                        <p:cTn id="129" dur="1" fill="hold">
                                          <p:stCondLst>
                                            <p:cond delay="1999"/>
                                          </p:stCondLst>
                                        </p:cTn>
                                        <p:tgtEl>
                                          <p:spTgt spid="27"/>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2000"/>
                                        <p:tgtEl>
                                          <p:spTgt spid="28"/>
                                        </p:tgtEl>
                                        <p:attrNameLst>
                                          <p:attrName>ppt_x</p:attrName>
                                        </p:attrNameLst>
                                      </p:cBhvr>
                                      <p:tavLst>
                                        <p:tav tm="0">
                                          <p:val>
                                            <p:strVal val="ppt_x"/>
                                          </p:val>
                                        </p:tav>
                                        <p:tav tm="100000">
                                          <p:val>
                                            <p:strVal val="1+ppt_w/2"/>
                                          </p:val>
                                        </p:tav>
                                      </p:tavLst>
                                    </p:anim>
                                    <p:anim calcmode="lin" valueType="num">
                                      <p:cBhvr additive="base">
                                        <p:cTn id="132" dur="2000"/>
                                        <p:tgtEl>
                                          <p:spTgt spid="28"/>
                                        </p:tgtEl>
                                        <p:attrNameLst>
                                          <p:attrName>ppt_y</p:attrName>
                                        </p:attrNameLst>
                                      </p:cBhvr>
                                      <p:tavLst>
                                        <p:tav tm="0">
                                          <p:val>
                                            <p:strVal val="ppt_y"/>
                                          </p:val>
                                        </p:tav>
                                        <p:tav tm="100000">
                                          <p:val>
                                            <p:strVal val="1+ppt_h/2"/>
                                          </p:val>
                                        </p:tav>
                                      </p:tavLst>
                                    </p:anim>
                                    <p:set>
                                      <p:cBhvr>
                                        <p:cTn id="133" dur="1" fill="hold">
                                          <p:stCondLst>
                                            <p:cond delay="1999"/>
                                          </p:stCondLst>
                                        </p:cTn>
                                        <p:tgtEl>
                                          <p:spTgt spid="28"/>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2000"/>
                                        <p:tgtEl>
                                          <p:spTgt spid="29"/>
                                        </p:tgtEl>
                                        <p:attrNameLst>
                                          <p:attrName>ppt_x</p:attrName>
                                        </p:attrNameLst>
                                      </p:cBhvr>
                                      <p:tavLst>
                                        <p:tav tm="0">
                                          <p:val>
                                            <p:strVal val="ppt_x"/>
                                          </p:val>
                                        </p:tav>
                                        <p:tav tm="100000">
                                          <p:val>
                                            <p:strVal val="1+ppt_w/2"/>
                                          </p:val>
                                        </p:tav>
                                      </p:tavLst>
                                    </p:anim>
                                    <p:anim calcmode="lin" valueType="num">
                                      <p:cBhvr additive="base">
                                        <p:cTn id="136" dur="2000"/>
                                        <p:tgtEl>
                                          <p:spTgt spid="29"/>
                                        </p:tgtEl>
                                        <p:attrNameLst>
                                          <p:attrName>ppt_y</p:attrName>
                                        </p:attrNameLst>
                                      </p:cBhvr>
                                      <p:tavLst>
                                        <p:tav tm="0">
                                          <p:val>
                                            <p:strVal val="ppt_y"/>
                                          </p:val>
                                        </p:tav>
                                        <p:tav tm="100000">
                                          <p:val>
                                            <p:strVal val="1+ppt_h/2"/>
                                          </p:val>
                                        </p:tav>
                                      </p:tavLst>
                                    </p:anim>
                                    <p:set>
                                      <p:cBhvr>
                                        <p:cTn id="137" dur="1" fill="hold">
                                          <p:stCondLst>
                                            <p:cond delay="1999"/>
                                          </p:stCondLst>
                                        </p:cTn>
                                        <p:tgtEl>
                                          <p:spTgt spid="29"/>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2000" fill="hold"/>
                                        <p:tgtEl>
                                          <p:spTgt spid="17"/>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18"/>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9"/>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20"/>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21"/>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22"/>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23"/>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24"/>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25"/>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26"/>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27"/>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28"/>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29"/>
                                        </p:tgtEl>
                                        <p:attrNameLst>
                                          <p:attrName>r</p:attrName>
                                        </p:attrNameLst>
                                      </p:cBhvr>
                                    </p:animRot>
                                  </p:childTnLst>
                                </p:cTn>
                              </p:par>
                              <p:par>
                                <p:cTn id="164" presetID="2" presetClass="entr" presetSubtype="9"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additive="base">
                                        <p:cTn id="166" dur="2000" fill="hold"/>
                                        <p:tgtEl>
                                          <p:spTgt spid="2"/>
                                        </p:tgtEl>
                                        <p:attrNameLst>
                                          <p:attrName>ppt_x</p:attrName>
                                        </p:attrNameLst>
                                      </p:cBhvr>
                                      <p:tavLst>
                                        <p:tav tm="0">
                                          <p:val>
                                            <p:strVal val="0-#ppt_w/2"/>
                                          </p:val>
                                        </p:tav>
                                        <p:tav tm="100000">
                                          <p:val>
                                            <p:strVal val="#ppt_x"/>
                                          </p:val>
                                        </p:tav>
                                      </p:tavLst>
                                    </p:anim>
                                    <p:anim calcmode="lin" valueType="num">
                                      <p:cBhvr additive="base">
                                        <p:cTn id="167"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500298" y="2143122"/>
            <a:ext cx="5357850" cy="1323439"/>
          </a:xfrm>
          <a:prstGeom prst="rect">
            <a:avLst/>
          </a:prstGeom>
          <a:noFill/>
        </p:spPr>
        <p:txBody>
          <a:bodyPr wrap="square" rtlCol="0">
            <a:spAutoFit/>
          </a:bodyPr>
          <a:lstStyle/>
          <a:p>
            <a:pPr algn="ctr"/>
            <a:r>
              <a:rPr lang="es-PE" sz="2000" b="1" dirty="0" smtClean="0">
                <a:solidFill>
                  <a:srgbClr val="000070"/>
                </a:solidFill>
              </a:rPr>
              <a:t>Yo me siento súper </a:t>
            </a:r>
            <a:r>
              <a:rPr lang="es-PE" sz="2000" b="1" dirty="0" err="1" smtClean="0">
                <a:solidFill>
                  <a:srgbClr val="000070"/>
                </a:solidFill>
              </a:rPr>
              <a:t>felíz</a:t>
            </a:r>
            <a:r>
              <a:rPr lang="es-PE" sz="2000" b="1" dirty="0" smtClean="0">
                <a:solidFill>
                  <a:srgbClr val="000070"/>
                </a:solidFill>
              </a:rPr>
              <a:t>, porque antes de terminar el año pude darme cuenta de cuánto he cambiado y cómo ahora puedo maravillarme con pequeños detalles y puedo disfrutar de cosas tan lindas que antes no registraba</a:t>
            </a: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128303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drop-of-29977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4143372" y="2500312"/>
            <a:ext cx="1000132" cy="1515352"/>
          </a:xfrm>
          <a:prstGeom prst="rect">
            <a:avLst/>
          </a:prstGeom>
          <a:ln>
            <a:noFill/>
          </a:ln>
          <a:effectLst>
            <a:glow rad="63500">
              <a:srgbClr val="004821">
                <a:alpha val="40000"/>
              </a:srgbClr>
            </a:glow>
          </a:effectLst>
        </p:spPr>
      </p:pic>
      <p:pic>
        <p:nvPicPr>
          <p:cNvPr id="5" name="4 Imagen" descr="a-drop-of-299776_960_720.png"/>
          <p:cNvPicPr>
            <a:picLocks noChangeAspect="1"/>
          </p:cNvPicPr>
          <p:nvPr/>
        </p:nvPicPr>
        <p:blipFill>
          <a:blip r:embed="rId3">
            <a:duotone>
              <a:schemeClr val="accent3">
                <a:shade val="45000"/>
                <a:satMod val="135000"/>
              </a:schemeClr>
              <a:prstClr val="white"/>
            </a:duotone>
            <a:lum contrast="40000"/>
          </a:blip>
          <a:stretch>
            <a:fillRect/>
          </a:stretch>
        </p:blipFill>
        <p:spPr>
          <a:xfrm rot="10800000">
            <a:off x="4143372" y="857238"/>
            <a:ext cx="1000132" cy="1515352"/>
          </a:xfrm>
          <a:prstGeom prst="rect">
            <a:avLst/>
          </a:prstGeom>
          <a:ln>
            <a:noFill/>
          </a:ln>
          <a:effectLst>
            <a:glow rad="63500">
              <a:srgbClr val="004821">
                <a:alpha val="40000"/>
              </a:srgbClr>
            </a:glow>
          </a:effectLst>
        </p:spPr>
      </p:pic>
      <p:pic>
        <p:nvPicPr>
          <p:cNvPr id="6" name="5 Imagen" descr="a-drop-of-299776_960_720.png"/>
          <p:cNvPicPr>
            <a:picLocks noChangeAspect="1"/>
          </p:cNvPicPr>
          <p:nvPr/>
        </p:nvPicPr>
        <p:blipFill>
          <a:blip r:embed="rId3">
            <a:duotone>
              <a:schemeClr val="accent3">
                <a:shade val="45000"/>
                <a:satMod val="135000"/>
              </a:schemeClr>
              <a:prstClr val="white"/>
            </a:duotone>
            <a:lum contrast="40000"/>
          </a:blip>
          <a:stretch>
            <a:fillRect/>
          </a:stretch>
        </p:blipFill>
        <p:spPr>
          <a:xfrm rot="16200000">
            <a:off x="4972486" y="1742636"/>
            <a:ext cx="1000132" cy="1515352"/>
          </a:xfrm>
          <a:prstGeom prst="rect">
            <a:avLst/>
          </a:prstGeom>
          <a:ln>
            <a:noFill/>
          </a:ln>
          <a:effectLst>
            <a:glow rad="63500">
              <a:srgbClr val="004821">
                <a:alpha val="40000"/>
              </a:srgbClr>
            </a:glow>
          </a:effectLst>
        </p:spPr>
      </p:pic>
      <p:pic>
        <p:nvPicPr>
          <p:cNvPr id="7" name="6 Imagen" descr="a-drop-of-299776_960_720.png"/>
          <p:cNvPicPr>
            <a:picLocks noChangeAspect="1"/>
          </p:cNvPicPr>
          <p:nvPr/>
        </p:nvPicPr>
        <p:blipFill>
          <a:blip r:embed="rId3">
            <a:duotone>
              <a:schemeClr val="accent3">
                <a:shade val="45000"/>
                <a:satMod val="135000"/>
              </a:schemeClr>
              <a:prstClr val="white"/>
            </a:duotone>
            <a:lum contrast="40000"/>
          </a:blip>
          <a:stretch>
            <a:fillRect/>
          </a:stretch>
        </p:blipFill>
        <p:spPr>
          <a:xfrm rot="5400000">
            <a:off x="3186536" y="1671198"/>
            <a:ext cx="1000132" cy="1515352"/>
          </a:xfrm>
          <a:prstGeom prst="rect">
            <a:avLst/>
          </a:prstGeom>
          <a:ln>
            <a:noFill/>
          </a:ln>
          <a:effectLst>
            <a:glow rad="63500">
              <a:srgbClr val="004821">
                <a:alpha val="40000"/>
              </a:srgbClr>
            </a:glow>
          </a:effectLst>
        </p:spPr>
      </p:pic>
      <p:pic>
        <p:nvPicPr>
          <p:cNvPr id="8" name="7 Imagen" descr="a-drop-of-299776_960_720.png"/>
          <p:cNvPicPr>
            <a:picLocks noChangeAspect="1"/>
          </p:cNvPicPr>
          <p:nvPr/>
        </p:nvPicPr>
        <p:blipFill>
          <a:blip r:embed="rId3">
            <a:duotone>
              <a:prstClr val="black"/>
              <a:schemeClr val="accent3">
                <a:tint val="45000"/>
                <a:satMod val="400000"/>
              </a:schemeClr>
            </a:duotone>
            <a:lum contrast="40000"/>
          </a:blip>
          <a:stretch>
            <a:fillRect/>
          </a:stretch>
        </p:blipFill>
        <p:spPr>
          <a:xfrm rot="13070834">
            <a:off x="4689654" y="1150233"/>
            <a:ext cx="1000132" cy="1515352"/>
          </a:xfrm>
          <a:prstGeom prst="rect">
            <a:avLst/>
          </a:prstGeom>
          <a:ln>
            <a:noFill/>
          </a:ln>
          <a:effectLst>
            <a:glow rad="63500">
              <a:schemeClr val="accent3">
                <a:satMod val="175000"/>
                <a:alpha val="40000"/>
              </a:schemeClr>
            </a:glow>
          </a:effectLst>
        </p:spPr>
      </p:pic>
      <p:pic>
        <p:nvPicPr>
          <p:cNvPr id="9" name="8 Imagen" descr="a-drop-of-299776_960_720.png"/>
          <p:cNvPicPr>
            <a:picLocks noChangeAspect="1"/>
          </p:cNvPicPr>
          <p:nvPr/>
        </p:nvPicPr>
        <p:blipFill>
          <a:blip r:embed="rId3">
            <a:duotone>
              <a:prstClr val="black"/>
              <a:schemeClr val="accent3">
                <a:tint val="45000"/>
                <a:satMod val="400000"/>
              </a:schemeClr>
            </a:duotone>
            <a:lum contrast="40000"/>
          </a:blip>
          <a:stretch>
            <a:fillRect/>
          </a:stretch>
        </p:blipFill>
        <p:spPr>
          <a:xfrm rot="18462701">
            <a:off x="4765440" y="2291112"/>
            <a:ext cx="1000132" cy="1515352"/>
          </a:xfrm>
          <a:prstGeom prst="rect">
            <a:avLst/>
          </a:prstGeom>
          <a:ln>
            <a:noFill/>
          </a:ln>
          <a:effectLst>
            <a:glow rad="63500">
              <a:schemeClr val="accent3">
                <a:satMod val="175000"/>
                <a:alpha val="40000"/>
              </a:schemeClr>
            </a:glow>
          </a:effectLst>
        </p:spPr>
      </p:pic>
      <p:pic>
        <p:nvPicPr>
          <p:cNvPr id="10" name="9 Imagen" descr="a-drop-of-299776_960_720.png"/>
          <p:cNvPicPr>
            <a:picLocks noChangeAspect="1"/>
          </p:cNvPicPr>
          <p:nvPr/>
        </p:nvPicPr>
        <p:blipFill>
          <a:blip r:embed="rId3">
            <a:duotone>
              <a:prstClr val="black"/>
              <a:schemeClr val="accent3">
                <a:tint val="45000"/>
                <a:satMod val="400000"/>
              </a:schemeClr>
            </a:duotone>
            <a:lum contrast="40000"/>
          </a:blip>
          <a:stretch>
            <a:fillRect/>
          </a:stretch>
        </p:blipFill>
        <p:spPr>
          <a:xfrm rot="2533230">
            <a:off x="3451215" y="2282591"/>
            <a:ext cx="1000132" cy="1515352"/>
          </a:xfrm>
          <a:prstGeom prst="rect">
            <a:avLst/>
          </a:prstGeom>
          <a:ln>
            <a:noFill/>
          </a:ln>
          <a:effectLst>
            <a:glow rad="63500">
              <a:schemeClr val="accent3">
                <a:satMod val="175000"/>
                <a:alpha val="40000"/>
              </a:schemeClr>
            </a:glow>
          </a:effectLst>
        </p:spPr>
      </p:pic>
      <p:pic>
        <p:nvPicPr>
          <p:cNvPr id="11" name="10 Imagen" descr="a-drop-of-299776_960_720.png"/>
          <p:cNvPicPr>
            <a:picLocks noChangeAspect="1"/>
          </p:cNvPicPr>
          <p:nvPr/>
        </p:nvPicPr>
        <p:blipFill>
          <a:blip r:embed="rId3">
            <a:duotone>
              <a:prstClr val="black"/>
              <a:schemeClr val="accent3">
                <a:tint val="45000"/>
                <a:satMod val="400000"/>
              </a:schemeClr>
            </a:duotone>
            <a:lum contrast="40000"/>
          </a:blip>
          <a:stretch>
            <a:fillRect/>
          </a:stretch>
        </p:blipFill>
        <p:spPr>
          <a:xfrm rot="8054987">
            <a:off x="3501552" y="1076437"/>
            <a:ext cx="1000132" cy="1515352"/>
          </a:xfrm>
          <a:prstGeom prst="rect">
            <a:avLst/>
          </a:prstGeom>
          <a:ln>
            <a:noFill/>
          </a:ln>
          <a:effectLst>
            <a:glow rad="63500">
              <a:schemeClr val="accent3">
                <a:satMod val="175000"/>
                <a:alpha val="40000"/>
              </a:schemeClr>
            </a:glow>
          </a:effectLst>
        </p:spPr>
      </p:pic>
      <p:sp>
        <p:nvSpPr>
          <p:cNvPr id="12" name="11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6000"/>
                            </p:stCondLst>
                            <p:childTnLst>
                              <p:par>
                                <p:cTn id="72" presetID="23" presetClass="exit" presetSubtype="544" fill="hold" nodeType="afterEffect">
                                  <p:stCondLst>
                                    <p:cond delay="0"/>
                                  </p:stCondLst>
                                  <p:childTnLst>
                                    <p:anim calcmode="lin" valueType="num">
                                      <p:cBhvr>
                                        <p:cTn id="73" dur="3000"/>
                                        <p:tgtEl>
                                          <p:spTgt spid="4"/>
                                        </p:tgtEl>
                                        <p:attrNameLst>
                                          <p:attrName>ppt_w</p:attrName>
                                        </p:attrNameLst>
                                      </p:cBhvr>
                                      <p:tavLst>
                                        <p:tav tm="0">
                                          <p:val>
                                            <p:strVal val="ppt_w"/>
                                          </p:val>
                                        </p:tav>
                                        <p:tav tm="100000">
                                          <p:val>
                                            <p:fltVal val="0"/>
                                          </p:val>
                                        </p:tav>
                                      </p:tavLst>
                                    </p:anim>
                                    <p:anim calcmode="lin" valueType="num">
                                      <p:cBhvr>
                                        <p:cTn id="74" dur="3000"/>
                                        <p:tgtEl>
                                          <p:spTgt spid="4"/>
                                        </p:tgtEl>
                                        <p:attrNameLst>
                                          <p:attrName>ppt_h</p:attrName>
                                        </p:attrNameLst>
                                      </p:cBhvr>
                                      <p:tavLst>
                                        <p:tav tm="0">
                                          <p:val>
                                            <p:strVal val="ppt_h"/>
                                          </p:val>
                                        </p:tav>
                                        <p:tav tm="100000">
                                          <p:val>
                                            <p:fltVal val="0"/>
                                          </p:val>
                                        </p:tav>
                                      </p:tavLst>
                                    </p:anim>
                                    <p:anim calcmode="lin" valueType="num">
                                      <p:cBhvr>
                                        <p:cTn id="75" dur="3000"/>
                                        <p:tgtEl>
                                          <p:spTgt spid="4"/>
                                        </p:tgtEl>
                                        <p:attrNameLst>
                                          <p:attrName>ppt_x</p:attrName>
                                        </p:attrNameLst>
                                      </p:cBhvr>
                                      <p:tavLst>
                                        <p:tav tm="0">
                                          <p:val>
                                            <p:strVal val="ppt_x"/>
                                          </p:val>
                                        </p:tav>
                                        <p:tav tm="100000">
                                          <p:val>
                                            <p:fltVal val="0.5"/>
                                          </p:val>
                                        </p:tav>
                                      </p:tavLst>
                                    </p:anim>
                                    <p:anim calcmode="lin" valueType="num">
                                      <p:cBhvr>
                                        <p:cTn id="76" dur="3000"/>
                                        <p:tgtEl>
                                          <p:spTgt spid="4"/>
                                        </p:tgtEl>
                                        <p:attrNameLst>
                                          <p:attrName>ppt_y</p:attrName>
                                        </p:attrNameLst>
                                      </p:cBhvr>
                                      <p:tavLst>
                                        <p:tav tm="0">
                                          <p:val>
                                            <p:strVal val="ppt_y"/>
                                          </p:val>
                                        </p:tav>
                                        <p:tav tm="100000">
                                          <p:val>
                                            <p:fltVal val="0.5"/>
                                          </p:val>
                                        </p:tav>
                                      </p:tavLst>
                                    </p:anim>
                                    <p:set>
                                      <p:cBhvr>
                                        <p:cTn id="77" dur="1" fill="hold">
                                          <p:stCondLst>
                                            <p:cond delay="2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5"/>
                                        </p:tgtEl>
                                        <p:attrNameLst>
                                          <p:attrName>ppt_w</p:attrName>
                                        </p:attrNameLst>
                                      </p:cBhvr>
                                      <p:tavLst>
                                        <p:tav tm="0">
                                          <p:val>
                                            <p:strVal val="ppt_w"/>
                                          </p:val>
                                        </p:tav>
                                        <p:tav tm="100000">
                                          <p:val>
                                            <p:fltVal val="0"/>
                                          </p:val>
                                        </p:tav>
                                      </p:tavLst>
                                    </p:anim>
                                    <p:anim calcmode="lin" valueType="num">
                                      <p:cBhvr>
                                        <p:cTn id="80" dur="3000"/>
                                        <p:tgtEl>
                                          <p:spTgt spid="5"/>
                                        </p:tgtEl>
                                        <p:attrNameLst>
                                          <p:attrName>ppt_h</p:attrName>
                                        </p:attrNameLst>
                                      </p:cBhvr>
                                      <p:tavLst>
                                        <p:tav tm="0">
                                          <p:val>
                                            <p:strVal val="ppt_h"/>
                                          </p:val>
                                        </p:tav>
                                        <p:tav tm="100000">
                                          <p:val>
                                            <p:fltVal val="0"/>
                                          </p:val>
                                        </p:tav>
                                      </p:tavLst>
                                    </p:anim>
                                    <p:anim calcmode="lin" valueType="num">
                                      <p:cBhvr>
                                        <p:cTn id="81" dur="3000"/>
                                        <p:tgtEl>
                                          <p:spTgt spid="5"/>
                                        </p:tgtEl>
                                        <p:attrNameLst>
                                          <p:attrName>ppt_x</p:attrName>
                                        </p:attrNameLst>
                                      </p:cBhvr>
                                      <p:tavLst>
                                        <p:tav tm="0">
                                          <p:val>
                                            <p:strVal val="ppt_x"/>
                                          </p:val>
                                        </p:tav>
                                        <p:tav tm="100000">
                                          <p:val>
                                            <p:fltVal val="0.5"/>
                                          </p:val>
                                        </p:tav>
                                      </p:tavLst>
                                    </p:anim>
                                    <p:anim calcmode="lin" valueType="num">
                                      <p:cBhvr>
                                        <p:cTn id="82" dur="3000"/>
                                        <p:tgtEl>
                                          <p:spTgt spid="5"/>
                                        </p:tgtEl>
                                        <p:attrNameLst>
                                          <p:attrName>ppt_y</p:attrName>
                                        </p:attrNameLst>
                                      </p:cBhvr>
                                      <p:tavLst>
                                        <p:tav tm="0">
                                          <p:val>
                                            <p:strVal val="ppt_y"/>
                                          </p:val>
                                        </p:tav>
                                        <p:tav tm="100000">
                                          <p:val>
                                            <p:fltVal val="0.5"/>
                                          </p:val>
                                        </p:tav>
                                      </p:tavLst>
                                    </p:anim>
                                    <p:set>
                                      <p:cBhvr>
                                        <p:cTn id="83" dur="1" fill="hold">
                                          <p:stCondLst>
                                            <p:cond delay="2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6"/>
                                        </p:tgtEl>
                                        <p:attrNameLst>
                                          <p:attrName>ppt_w</p:attrName>
                                        </p:attrNameLst>
                                      </p:cBhvr>
                                      <p:tavLst>
                                        <p:tav tm="0">
                                          <p:val>
                                            <p:strVal val="ppt_w"/>
                                          </p:val>
                                        </p:tav>
                                        <p:tav tm="100000">
                                          <p:val>
                                            <p:fltVal val="0"/>
                                          </p:val>
                                        </p:tav>
                                      </p:tavLst>
                                    </p:anim>
                                    <p:anim calcmode="lin" valueType="num">
                                      <p:cBhvr>
                                        <p:cTn id="86" dur="3000"/>
                                        <p:tgtEl>
                                          <p:spTgt spid="6"/>
                                        </p:tgtEl>
                                        <p:attrNameLst>
                                          <p:attrName>ppt_h</p:attrName>
                                        </p:attrNameLst>
                                      </p:cBhvr>
                                      <p:tavLst>
                                        <p:tav tm="0">
                                          <p:val>
                                            <p:strVal val="ppt_h"/>
                                          </p:val>
                                        </p:tav>
                                        <p:tav tm="100000">
                                          <p:val>
                                            <p:fltVal val="0"/>
                                          </p:val>
                                        </p:tav>
                                      </p:tavLst>
                                    </p:anim>
                                    <p:anim calcmode="lin" valueType="num">
                                      <p:cBhvr>
                                        <p:cTn id="87" dur="3000"/>
                                        <p:tgtEl>
                                          <p:spTgt spid="6"/>
                                        </p:tgtEl>
                                        <p:attrNameLst>
                                          <p:attrName>ppt_x</p:attrName>
                                        </p:attrNameLst>
                                      </p:cBhvr>
                                      <p:tavLst>
                                        <p:tav tm="0">
                                          <p:val>
                                            <p:strVal val="ppt_x"/>
                                          </p:val>
                                        </p:tav>
                                        <p:tav tm="100000">
                                          <p:val>
                                            <p:fltVal val="0.5"/>
                                          </p:val>
                                        </p:tav>
                                      </p:tavLst>
                                    </p:anim>
                                    <p:anim calcmode="lin" valueType="num">
                                      <p:cBhvr>
                                        <p:cTn id="88" dur="3000"/>
                                        <p:tgtEl>
                                          <p:spTgt spid="6"/>
                                        </p:tgtEl>
                                        <p:attrNameLst>
                                          <p:attrName>ppt_y</p:attrName>
                                        </p:attrNameLst>
                                      </p:cBhvr>
                                      <p:tavLst>
                                        <p:tav tm="0">
                                          <p:val>
                                            <p:strVal val="ppt_y"/>
                                          </p:val>
                                        </p:tav>
                                        <p:tav tm="100000">
                                          <p:val>
                                            <p:fltVal val="0.5"/>
                                          </p:val>
                                        </p:tav>
                                      </p:tavLst>
                                    </p:anim>
                                    <p:set>
                                      <p:cBhvr>
                                        <p:cTn id="89" dur="1" fill="hold">
                                          <p:stCondLst>
                                            <p:cond delay="2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7"/>
                                        </p:tgtEl>
                                        <p:attrNameLst>
                                          <p:attrName>ppt_w</p:attrName>
                                        </p:attrNameLst>
                                      </p:cBhvr>
                                      <p:tavLst>
                                        <p:tav tm="0">
                                          <p:val>
                                            <p:strVal val="ppt_w"/>
                                          </p:val>
                                        </p:tav>
                                        <p:tav tm="100000">
                                          <p:val>
                                            <p:fltVal val="0"/>
                                          </p:val>
                                        </p:tav>
                                      </p:tavLst>
                                    </p:anim>
                                    <p:anim calcmode="lin" valueType="num">
                                      <p:cBhvr>
                                        <p:cTn id="92" dur="3000"/>
                                        <p:tgtEl>
                                          <p:spTgt spid="7"/>
                                        </p:tgtEl>
                                        <p:attrNameLst>
                                          <p:attrName>ppt_h</p:attrName>
                                        </p:attrNameLst>
                                      </p:cBhvr>
                                      <p:tavLst>
                                        <p:tav tm="0">
                                          <p:val>
                                            <p:strVal val="ppt_h"/>
                                          </p:val>
                                        </p:tav>
                                        <p:tav tm="100000">
                                          <p:val>
                                            <p:fltVal val="0"/>
                                          </p:val>
                                        </p:tav>
                                      </p:tavLst>
                                    </p:anim>
                                    <p:anim calcmode="lin" valueType="num">
                                      <p:cBhvr>
                                        <p:cTn id="93" dur="3000"/>
                                        <p:tgtEl>
                                          <p:spTgt spid="7"/>
                                        </p:tgtEl>
                                        <p:attrNameLst>
                                          <p:attrName>ppt_x</p:attrName>
                                        </p:attrNameLst>
                                      </p:cBhvr>
                                      <p:tavLst>
                                        <p:tav tm="0">
                                          <p:val>
                                            <p:strVal val="ppt_x"/>
                                          </p:val>
                                        </p:tav>
                                        <p:tav tm="100000">
                                          <p:val>
                                            <p:fltVal val="0.5"/>
                                          </p:val>
                                        </p:tav>
                                      </p:tavLst>
                                    </p:anim>
                                    <p:anim calcmode="lin" valueType="num">
                                      <p:cBhvr>
                                        <p:cTn id="94" dur="3000"/>
                                        <p:tgtEl>
                                          <p:spTgt spid="7"/>
                                        </p:tgtEl>
                                        <p:attrNameLst>
                                          <p:attrName>ppt_y</p:attrName>
                                        </p:attrNameLst>
                                      </p:cBhvr>
                                      <p:tavLst>
                                        <p:tav tm="0">
                                          <p:val>
                                            <p:strVal val="ppt_y"/>
                                          </p:val>
                                        </p:tav>
                                        <p:tav tm="100000">
                                          <p:val>
                                            <p:fltVal val="0.5"/>
                                          </p:val>
                                        </p:tav>
                                      </p:tavLst>
                                    </p:anim>
                                    <p:set>
                                      <p:cBhvr>
                                        <p:cTn id="95" dur="1" fill="hold">
                                          <p:stCondLst>
                                            <p:cond delay="2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8"/>
                                        </p:tgtEl>
                                        <p:attrNameLst>
                                          <p:attrName>ppt_w</p:attrName>
                                        </p:attrNameLst>
                                      </p:cBhvr>
                                      <p:tavLst>
                                        <p:tav tm="0">
                                          <p:val>
                                            <p:strVal val="ppt_w"/>
                                          </p:val>
                                        </p:tav>
                                        <p:tav tm="100000">
                                          <p:val>
                                            <p:fltVal val="0"/>
                                          </p:val>
                                        </p:tav>
                                      </p:tavLst>
                                    </p:anim>
                                    <p:anim calcmode="lin" valueType="num">
                                      <p:cBhvr>
                                        <p:cTn id="98" dur="3000"/>
                                        <p:tgtEl>
                                          <p:spTgt spid="8"/>
                                        </p:tgtEl>
                                        <p:attrNameLst>
                                          <p:attrName>ppt_h</p:attrName>
                                        </p:attrNameLst>
                                      </p:cBhvr>
                                      <p:tavLst>
                                        <p:tav tm="0">
                                          <p:val>
                                            <p:strVal val="ppt_h"/>
                                          </p:val>
                                        </p:tav>
                                        <p:tav tm="100000">
                                          <p:val>
                                            <p:fltVal val="0"/>
                                          </p:val>
                                        </p:tav>
                                      </p:tavLst>
                                    </p:anim>
                                    <p:anim calcmode="lin" valueType="num">
                                      <p:cBhvr>
                                        <p:cTn id="99" dur="3000"/>
                                        <p:tgtEl>
                                          <p:spTgt spid="8"/>
                                        </p:tgtEl>
                                        <p:attrNameLst>
                                          <p:attrName>ppt_x</p:attrName>
                                        </p:attrNameLst>
                                      </p:cBhvr>
                                      <p:tavLst>
                                        <p:tav tm="0">
                                          <p:val>
                                            <p:strVal val="ppt_x"/>
                                          </p:val>
                                        </p:tav>
                                        <p:tav tm="100000">
                                          <p:val>
                                            <p:fltVal val="0.5"/>
                                          </p:val>
                                        </p:tav>
                                      </p:tavLst>
                                    </p:anim>
                                    <p:anim calcmode="lin" valueType="num">
                                      <p:cBhvr>
                                        <p:cTn id="100" dur="3000"/>
                                        <p:tgtEl>
                                          <p:spTgt spid="8"/>
                                        </p:tgtEl>
                                        <p:attrNameLst>
                                          <p:attrName>ppt_y</p:attrName>
                                        </p:attrNameLst>
                                      </p:cBhvr>
                                      <p:tavLst>
                                        <p:tav tm="0">
                                          <p:val>
                                            <p:strVal val="ppt_y"/>
                                          </p:val>
                                        </p:tav>
                                        <p:tav tm="100000">
                                          <p:val>
                                            <p:fltVal val="0.5"/>
                                          </p:val>
                                        </p:tav>
                                      </p:tavLst>
                                    </p:anim>
                                    <p:set>
                                      <p:cBhvr>
                                        <p:cTn id="101" dur="1" fill="hold">
                                          <p:stCondLst>
                                            <p:cond delay="2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9"/>
                                        </p:tgtEl>
                                        <p:attrNameLst>
                                          <p:attrName>ppt_w</p:attrName>
                                        </p:attrNameLst>
                                      </p:cBhvr>
                                      <p:tavLst>
                                        <p:tav tm="0">
                                          <p:val>
                                            <p:strVal val="ppt_w"/>
                                          </p:val>
                                        </p:tav>
                                        <p:tav tm="100000">
                                          <p:val>
                                            <p:fltVal val="0"/>
                                          </p:val>
                                        </p:tav>
                                      </p:tavLst>
                                    </p:anim>
                                    <p:anim calcmode="lin" valueType="num">
                                      <p:cBhvr>
                                        <p:cTn id="104" dur="3000"/>
                                        <p:tgtEl>
                                          <p:spTgt spid="9"/>
                                        </p:tgtEl>
                                        <p:attrNameLst>
                                          <p:attrName>ppt_h</p:attrName>
                                        </p:attrNameLst>
                                      </p:cBhvr>
                                      <p:tavLst>
                                        <p:tav tm="0">
                                          <p:val>
                                            <p:strVal val="ppt_h"/>
                                          </p:val>
                                        </p:tav>
                                        <p:tav tm="100000">
                                          <p:val>
                                            <p:fltVal val="0"/>
                                          </p:val>
                                        </p:tav>
                                      </p:tavLst>
                                    </p:anim>
                                    <p:anim calcmode="lin" valueType="num">
                                      <p:cBhvr>
                                        <p:cTn id="105" dur="3000"/>
                                        <p:tgtEl>
                                          <p:spTgt spid="9"/>
                                        </p:tgtEl>
                                        <p:attrNameLst>
                                          <p:attrName>ppt_x</p:attrName>
                                        </p:attrNameLst>
                                      </p:cBhvr>
                                      <p:tavLst>
                                        <p:tav tm="0">
                                          <p:val>
                                            <p:strVal val="ppt_x"/>
                                          </p:val>
                                        </p:tav>
                                        <p:tav tm="100000">
                                          <p:val>
                                            <p:fltVal val="0.5"/>
                                          </p:val>
                                        </p:tav>
                                      </p:tavLst>
                                    </p:anim>
                                    <p:anim calcmode="lin" valueType="num">
                                      <p:cBhvr>
                                        <p:cTn id="106" dur="3000"/>
                                        <p:tgtEl>
                                          <p:spTgt spid="9"/>
                                        </p:tgtEl>
                                        <p:attrNameLst>
                                          <p:attrName>ppt_y</p:attrName>
                                        </p:attrNameLst>
                                      </p:cBhvr>
                                      <p:tavLst>
                                        <p:tav tm="0">
                                          <p:val>
                                            <p:strVal val="ppt_y"/>
                                          </p:val>
                                        </p:tav>
                                        <p:tav tm="100000">
                                          <p:val>
                                            <p:fltVal val="0.5"/>
                                          </p:val>
                                        </p:tav>
                                      </p:tavLst>
                                    </p:anim>
                                    <p:set>
                                      <p:cBhvr>
                                        <p:cTn id="107" dur="1" fill="hold">
                                          <p:stCondLst>
                                            <p:cond delay="2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0"/>
                                        </p:tgtEl>
                                        <p:attrNameLst>
                                          <p:attrName>ppt_w</p:attrName>
                                        </p:attrNameLst>
                                      </p:cBhvr>
                                      <p:tavLst>
                                        <p:tav tm="0">
                                          <p:val>
                                            <p:strVal val="ppt_w"/>
                                          </p:val>
                                        </p:tav>
                                        <p:tav tm="100000">
                                          <p:val>
                                            <p:fltVal val="0"/>
                                          </p:val>
                                        </p:tav>
                                      </p:tavLst>
                                    </p:anim>
                                    <p:anim calcmode="lin" valueType="num">
                                      <p:cBhvr>
                                        <p:cTn id="110" dur="3000"/>
                                        <p:tgtEl>
                                          <p:spTgt spid="10"/>
                                        </p:tgtEl>
                                        <p:attrNameLst>
                                          <p:attrName>ppt_h</p:attrName>
                                        </p:attrNameLst>
                                      </p:cBhvr>
                                      <p:tavLst>
                                        <p:tav tm="0">
                                          <p:val>
                                            <p:strVal val="ppt_h"/>
                                          </p:val>
                                        </p:tav>
                                        <p:tav tm="100000">
                                          <p:val>
                                            <p:fltVal val="0"/>
                                          </p:val>
                                        </p:tav>
                                      </p:tavLst>
                                    </p:anim>
                                    <p:anim calcmode="lin" valueType="num">
                                      <p:cBhvr>
                                        <p:cTn id="111" dur="3000"/>
                                        <p:tgtEl>
                                          <p:spTgt spid="10"/>
                                        </p:tgtEl>
                                        <p:attrNameLst>
                                          <p:attrName>ppt_x</p:attrName>
                                        </p:attrNameLst>
                                      </p:cBhvr>
                                      <p:tavLst>
                                        <p:tav tm="0">
                                          <p:val>
                                            <p:strVal val="ppt_x"/>
                                          </p:val>
                                        </p:tav>
                                        <p:tav tm="100000">
                                          <p:val>
                                            <p:fltVal val="0.5"/>
                                          </p:val>
                                        </p:tav>
                                      </p:tavLst>
                                    </p:anim>
                                    <p:anim calcmode="lin" valueType="num">
                                      <p:cBhvr>
                                        <p:cTn id="112" dur="3000"/>
                                        <p:tgtEl>
                                          <p:spTgt spid="10"/>
                                        </p:tgtEl>
                                        <p:attrNameLst>
                                          <p:attrName>ppt_y</p:attrName>
                                        </p:attrNameLst>
                                      </p:cBhvr>
                                      <p:tavLst>
                                        <p:tav tm="0">
                                          <p:val>
                                            <p:strVal val="ppt_y"/>
                                          </p:val>
                                        </p:tav>
                                        <p:tav tm="100000">
                                          <p:val>
                                            <p:fltVal val="0.5"/>
                                          </p:val>
                                        </p:tav>
                                      </p:tavLst>
                                    </p:anim>
                                    <p:set>
                                      <p:cBhvr>
                                        <p:cTn id="113" dur="1" fill="hold">
                                          <p:stCondLst>
                                            <p:cond delay="2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1"/>
                                        </p:tgtEl>
                                        <p:attrNameLst>
                                          <p:attrName>ppt_w</p:attrName>
                                        </p:attrNameLst>
                                      </p:cBhvr>
                                      <p:tavLst>
                                        <p:tav tm="0">
                                          <p:val>
                                            <p:strVal val="ppt_w"/>
                                          </p:val>
                                        </p:tav>
                                        <p:tav tm="100000">
                                          <p:val>
                                            <p:fltVal val="0"/>
                                          </p:val>
                                        </p:tav>
                                      </p:tavLst>
                                    </p:anim>
                                    <p:anim calcmode="lin" valueType="num">
                                      <p:cBhvr>
                                        <p:cTn id="116" dur="3000"/>
                                        <p:tgtEl>
                                          <p:spTgt spid="11"/>
                                        </p:tgtEl>
                                        <p:attrNameLst>
                                          <p:attrName>ppt_h</p:attrName>
                                        </p:attrNameLst>
                                      </p:cBhvr>
                                      <p:tavLst>
                                        <p:tav tm="0">
                                          <p:val>
                                            <p:strVal val="ppt_h"/>
                                          </p:val>
                                        </p:tav>
                                        <p:tav tm="100000">
                                          <p:val>
                                            <p:fltVal val="0"/>
                                          </p:val>
                                        </p:tav>
                                      </p:tavLst>
                                    </p:anim>
                                    <p:anim calcmode="lin" valueType="num">
                                      <p:cBhvr>
                                        <p:cTn id="117" dur="3000"/>
                                        <p:tgtEl>
                                          <p:spTgt spid="11"/>
                                        </p:tgtEl>
                                        <p:attrNameLst>
                                          <p:attrName>ppt_x</p:attrName>
                                        </p:attrNameLst>
                                      </p:cBhvr>
                                      <p:tavLst>
                                        <p:tav tm="0">
                                          <p:val>
                                            <p:strVal val="ppt_x"/>
                                          </p:val>
                                        </p:tav>
                                        <p:tav tm="100000">
                                          <p:val>
                                            <p:fltVal val="0.5"/>
                                          </p:val>
                                        </p:tav>
                                      </p:tavLst>
                                    </p:anim>
                                    <p:anim calcmode="lin" valueType="num">
                                      <p:cBhvr>
                                        <p:cTn id="118" dur="3000"/>
                                        <p:tgtEl>
                                          <p:spTgt spid="11"/>
                                        </p:tgtEl>
                                        <p:attrNameLst>
                                          <p:attrName>ppt_y</p:attrName>
                                        </p:attrNameLst>
                                      </p:cBhvr>
                                      <p:tavLst>
                                        <p:tav tm="0">
                                          <p:val>
                                            <p:strVal val="ppt_y"/>
                                          </p:val>
                                        </p:tav>
                                        <p:tav tm="100000">
                                          <p:val>
                                            <p:fltVal val="0.5"/>
                                          </p:val>
                                        </p:tav>
                                      </p:tavLst>
                                    </p:anim>
                                    <p:set>
                                      <p:cBhvr>
                                        <p:cTn id="119" dur="1" fill="hold">
                                          <p:stCondLst>
                                            <p:cond delay="2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643174" y="2000246"/>
            <a:ext cx="5143536" cy="2246769"/>
          </a:xfrm>
          <a:prstGeom prst="rect">
            <a:avLst/>
          </a:prstGeom>
          <a:noFill/>
        </p:spPr>
        <p:txBody>
          <a:bodyPr wrap="square" rtlCol="0">
            <a:spAutoFit/>
          </a:bodyPr>
          <a:lstStyle/>
          <a:p>
            <a:pPr algn="ctr"/>
            <a:r>
              <a:rPr lang="es-PE" sz="2000" b="1" dirty="0" smtClean="0">
                <a:solidFill>
                  <a:srgbClr val="000070"/>
                </a:solidFill>
              </a:rPr>
              <a:t>Por ejemplo, hasta hace unas semanas me quejaba muchísimo de tener que ir al mar ; esta vez fui contenta, disfruté de la brisa, del cielo despejado, de sentir el sol sobre mi piel y la arena bajo mis pies, de caminar en la playa, de sentarme en medio del mar, de compartir un momento lindo con mi familia, etc.</a:t>
            </a:r>
          </a:p>
          <a:p>
            <a:pPr algn="ct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4192811.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pic>
        <p:nvPicPr>
          <p:cNvPr id="5" name="4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0" y="1"/>
            <a:ext cx="1000100" cy="888978"/>
          </a:xfrm>
          <a:prstGeom prst="rect">
            <a:avLst/>
          </a:prstGeom>
          <a:effectLst/>
        </p:spPr>
      </p:pic>
      <p:pic>
        <p:nvPicPr>
          <p:cNvPr id="6" name="5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8143900" y="0"/>
            <a:ext cx="1000100" cy="888978"/>
          </a:xfrm>
          <a:prstGeom prst="rect">
            <a:avLst/>
          </a:prstGeom>
          <a:effectLst/>
        </p:spPr>
      </p:pic>
      <p:pic>
        <p:nvPicPr>
          <p:cNvPr id="7" name="6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0" y="4254522"/>
            <a:ext cx="1000100" cy="888978"/>
          </a:xfrm>
          <a:prstGeom prst="rect">
            <a:avLst/>
          </a:prstGeom>
          <a:effectLst/>
        </p:spPr>
      </p:pic>
      <p:pic>
        <p:nvPicPr>
          <p:cNvPr id="8" name="7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8143900" y="4254522"/>
            <a:ext cx="1000100" cy="888978"/>
          </a:xfrm>
          <a:prstGeom prst="rect">
            <a:avLst/>
          </a:prstGeom>
          <a:effectLst/>
        </p:spPr>
      </p:pic>
      <p:pic>
        <p:nvPicPr>
          <p:cNvPr id="9" name="8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3428992" y="1714494"/>
            <a:ext cx="1000100" cy="857256"/>
          </a:xfrm>
          <a:prstGeom prst="rect">
            <a:avLst/>
          </a:prstGeom>
          <a:effectLst/>
        </p:spPr>
      </p:pic>
      <p:pic>
        <p:nvPicPr>
          <p:cNvPr id="10" name="9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3500430" y="2571750"/>
            <a:ext cx="1000100" cy="888978"/>
          </a:xfrm>
          <a:prstGeom prst="rect">
            <a:avLst/>
          </a:prstGeom>
          <a:effectLst/>
        </p:spPr>
      </p:pic>
      <p:pic>
        <p:nvPicPr>
          <p:cNvPr id="11" name="10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4286248" y="1714494"/>
            <a:ext cx="1000100" cy="857256"/>
          </a:xfrm>
          <a:prstGeom prst="rect">
            <a:avLst/>
          </a:prstGeom>
          <a:effectLst/>
        </p:spPr>
      </p:pic>
      <p:pic>
        <p:nvPicPr>
          <p:cNvPr id="12" name="11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4357686" y="2500312"/>
            <a:ext cx="1000100" cy="888978"/>
          </a:xfrm>
          <a:prstGeom prst="rect">
            <a:avLst/>
          </a:prstGeom>
          <a:effectLst/>
        </p:spPr>
      </p:pic>
      <p:pic>
        <p:nvPicPr>
          <p:cNvPr id="13" name="12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5143504" y="1643056"/>
            <a:ext cx="1000100" cy="857256"/>
          </a:xfrm>
          <a:prstGeom prst="rect">
            <a:avLst/>
          </a:prstGeom>
          <a:effectLst/>
        </p:spPr>
      </p:pic>
      <p:pic>
        <p:nvPicPr>
          <p:cNvPr id="14" name="13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6000760" y="1571618"/>
            <a:ext cx="1000100" cy="888978"/>
          </a:xfrm>
          <a:prstGeom prst="rect">
            <a:avLst/>
          </a:prstGeom>
          <a:effectLst/>
        </p:spPr>
      </p:pic>
      <p:pic>
        <p:nvPicPr>
          <p:cNvPr id="15" name="14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6858016" y="1357304"/>
            <a:ext cx="1000100" cy="857256"/>
          </a:xfrm>
          <a:prstGeom prst="rect">
            <a:avLst/>
          </a:prstGeom>
          <a:effectLst/>
        </p:spPr>
      </p:pic>
      <p:pic>
        <p:nvPicPr>
          <p:cNvPr id="16" name="15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7572396" y="785800"/>
            <a:ext cx="1000100" cy="888978"/>
          </a:xfrm>
          <a:prstGeom prst="rect">
            <a:avLst/>
          </a:prstGeom>
          <a:effectLst/>
        </p:spPr>
      </p:pic>
      <p:pic>
        <p:nvPicPr>
          <p:cNvPr id="17" name="16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5286380" y="2500312"/>
            <a:ext cx="1000100" cy="888978"/>
          </a:xfrm>
          <a:prstGeom prst="rect">
            <a:avLst/>
          </a:prstGeom>
          <a:effectLst/>
        </p:spPr>
      </p:pic>
      <p:pic>
        <p:nvPicPr>
          <p:cNvPr id="18" name="17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6143636" y="2786064"/>
            <a:ext cx="1000100" cy="888978"/>
          </a:xfrm>
          <a:prstGeom prst="rect">
            <a:avLst/>
          </a:prstGeom>
          <a:effectLst/>
        </p:spPr>
      </p:pic>
      <p:pic>
        <p:nvPicPr>
          <p:cNvPr id="19" name="18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7000892" y="3071816"/>
            <a:ext cx="1000100" cy="888978"/>
          </a:xfrm>
          <a:prstGeom prst="rect">
            <a:avLst/>
          </a:prstGeom>
          <a:effectLst/>
        </p:spPr>
      </p:pic>
      <p:pic>
        <p:nvPicPr>
          <p:cNvPr id="20" name="19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7715272" y="3500444"/>
            <a:ext cx="1000100" cy="888978"/>
          </a:xfrm>
          <a:prstGeom prst="rect">
            <a:avLst/>
          </a:prstGeom>
          <a:effectLst/>
        </p:spPr>
      </p:pic>
      <p:pic>
        <p:nvPicPr>
          <p:cNvPr id="21" name="20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500034" y="642924"/>
            <a:ext cx="1000100" cy="919151"/>
          </a:xfrm>
          <a:prstGeom prst="rect">
            <a:avLst/>
          </a:prstGeom>
          <a:effectLst/>
        </p:spPr>
      </p:pic>
      <p:pic>
        <p:nvPicPr>
          <p:cNvPr id="22" name="21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1071538" y="1285866"/>
            <a:ext cx="1000100" cy="888978"/>
          </a:xfrm>
          <a:prstGeom prst="rect">
            <a:avLst/>
          </a:prstGeom>
          <a:effectLst/>
        </p:spPr>
      </p:pic>
      <p:pic>
        <p:nvPicPr>
          <p:cNvPr id="23" name="22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1857356" y="1643056"/>
            <a:ext cx="1000100" cy="888978"/>
          </a:xfrm>
          <a:prstGeom prst="rect">
            <a:avLst/>
          </a:prstGeom>
          <a:effectLst/>
        </p:spPr>
      </p:pic>
      <p:pic>
        <p:nvPicPr>
          <p:cNvPr id="24" name="23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1785932"/>
            <a:ext cx="1000100" cy="888978"/>
          </a:xfrm>
          <a:prstGeom prst="rect">
            <a:avLst/>
          </a:prstGeom>
          <a:effectLst/>
        </p:spPr>
      </p:pic>
      <p:pic>
        <p:nvPicPr>
          <p:cNvPr id="25" name="24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428596" y="3635354"/>
            <a:ext cx="928694" cy="825506"/>
          </a:xfrm>
          <a:prstGeom prst="rect">
            <a:avLst/>
          </a:prstGeom>
          <a:effectLst/>
        </p:spPr>
      </p:pic>
      <p:pic>
        <p:nvPicPr>
          <p:cNvPr id="26" name="25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1142976" y="3143254"/>
            <a:ext cx="928694" cy="825506"/>
          </a:xfrm>
          <a:prstGeom prst="rect">
            <a:avLst/>
          </a:prstGeom>
          <a:effectLst/>
        </p:spPr>
      </p:pic>
      <p:pic>
        <p:nvPicPr>
          <p:cNvPr id="27" name="26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1857356" y="2778098"/>
            <a:ext cx="928694" cy="825506"/>
          </a:xfrm>
          <a:prstGeom prst="rect">
            <a:avLst/>
          </a:prstGeom>
          <a:effectLst/>
        </p:spPr>
      </p:pic>
      <p:pic>
        <p:nvPicPr>
          <p:cNvPr id="28" name="27 Imagen" descr="circulo_png_by_daniiela_smgh-d4v8odr.png"/>
          <p:cNvPicPr>
            <a:picLocks noChangeAspect="1"/>
          </p:cNvPicPr>
          <p:nvPr/>
        </p:nvPicPr>
        <p:blipFill>
          <a:blip r:embed="rId3">
            <a:duotone>
              <a:prstClr val="black"/>
              <a:schemeClr val="accent3">
                <a:tint val="45000"/>
                <a:satMod val="400000"/>
              </a:schemeClr>
            </a:duotone>
            <a:lum contrast="40000"/>
          </a:blip>
          <a:stretch>
            <a:fillRect/>
          </a:stretch>
        </p:blipFill>
        <p:spPr>
          <a:xfrm>
            <a:off x="2643174" y="2643188"/>
            <a:ext cx="1000100" cy="888978"/>
          </a:xfrm>
          <a:prstGeom prst="rect">
            <a:avLst/>
          </a:prstGeom>
          <a:effectLst/>
        </p:spPr>
      </p:pic>
      <p:sp>
        <p:nvSpPr>
          <p:cNvPr id="29" name="28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decel="5000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decel="5000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1+#ppt_w/2"/>
                                          </p:val>
                                        </p:tav>
                                        <p:tav tm="100000">
                                          <p:val>
                                            <p:strVal val="#ppt_x"/>
                                          </p:val>
                                        </p:tav>
                                      </p:tavLst>
                                    </p:anim>
                                    <p:anim calcmode="lin" valueType="num">
                                      <p:cBhvr additive="base">
                                        <p:cTn id="14" dur="3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6" decel="5000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3000" fill="hold"/>
                                        <p:tgtEl>
                                          <p:spTgt spid="21"/>
                                        </p:tgtEl>
                                        <p:attrNameLst>
                                          <p:attrName>ppt_x</p:attrName>
                                        </p:attrNameLst>
                                      </p:cBhvr>
                                      <p:tavLst>
                                        <p:tav tm="0">
                                          <p:val>
                                            <p:strVal val="1+#ppt_w/2"/>
                                          </p:val>
                                        </p:tav>
                                        <p:tav tm="100000">
                                          <p:val>
                                            <p:strVal val="#ppt_x"/>
                                          </p:val>
                                        </p:tav>
                                      </p:tavLst>
                                    </p:anim>
                                    <p:anim calcmode="lin" valueType="num">
                                      <p:cBhvr additive="base">
                                        <p:cTn id="18" dur="300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6" decel="50000"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3000" fill="hold"/>
                                        <p:tgtEl>
                                          <p:spTgt spid="22"/>
                                        </p:tgtEl>
                                        <p:attrNameLst>
                                          <p:attrName>ppt_x</p:attrName>
                                        </p:attrNameLst>
                                      </p:cBhvr>
                                      <p:tavLst>
                                        <p:tav tm="0">
                                          <p:val>
                                            <p:strVal val="1+#ppt_w/2"/>
                                          </p:val>
                                        </p:tav>
                                        <p:tav tm="100000">
                                          <p:val>
                                            <p:strVal val="#ppt_x"/>
                                          </p:val>
                                        </p:tav>
                                      </p:tavLst>
                                    </p:anim>
                                    <p:anim calcmode="lin" valueType="num">
                                      <p:cBhvr additive="base">
                                        <p:cTn id="22" dur="3000" fill="hold"/>
                                        <p:tgtEl>
                                          <p:spTgt spid="22"/>
                                        </p:tgtEl>
                                        <p:attrNameLst>
                                          <p:attrName>ppt_y</p:attrName>
                                        </p:attrNameLst>
                                      </p:cBhvr>
                                      <p:tavLst>
                                        <p:tav tm="0">
                                          <p:val>
                                            <p:strVal val="1+#ppt_h/2"/>
                                          </p:val>
                                        </p:tav>
                                        <p:tav tm="100000">
                                          <p:val>
                                            <p:strVal val="#ppt_y"/>
                                          </p:val>
                                        </p:tav>
                                      </p:tavLst>
                                    </p:anim>
                                  </p:childTnLst>
                                </p:cTn>
                              </p:par>
                              <p:par>
                                <p:cTn id="23" presetID="2" presetClass="entr" presetSubtype="6" decel="50000"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3000" fill="hold"/>
                                        <p:tgtEl>
                                          <p:spTgt spid="23"/>
                                        </p:tgtEl>
                                        <p:attrNameLst>
                                          <p:attrName>ppt_x</p:attrName>
                                        </p:attrNameLst>
                                      </p:cBhvr>
                                      <p:tavLst>
                                        <p:tav tm="0">
                                          <p:val>
                                            <p:strVal val="1+#ppt_w/2"/>
                                          </p:val>
                                        </p:tav>
                                        <p:tav tm="100000">
                                          <p:val>
                                            <p:strVal val="#ppt_x"/>
                                          </p:val>
                                        </p:tav>
                                      </p:tavLst>
                                    </p:anim>
                                    <p:anim calcmode="lin" valueType="num">
                                      <p:cBhvr additive="base">
                                        <p:cTn id="26" dur="3000" fill="hold"/>
                                        <p:tgtEl>
                                          <p:spTgt spid="23"/>
                                        </p:tgtEl>
                                        <p:attrNameLst>
                                          <p:attrName>ppt_y</p:attrName>
                                        </p:attrNameLst>
                                      </p:cBhvr>
                                      <p:tavLst>
                                        <p:tav tm="0">
                                          <p:val>
                                            <p:strVal val="1+#ppt_h/2"/>
                                          </p:val>
                                        </p:tav>
                                        <p:tav tm="100000">
                                          <p:val>
                                            <p:strVal val="#ppt_y"/>
                                          </p:val>
                                        </p:tav>
                                      </p:tavLst>
                                    </p:anim>
                                  </p:childTnLst>
                                </p:cTn>
                              </p:par>
                              <p:par>
                                <p:cTn id="27" presetID="2" presetClass="entr" presetSubtype="6" decel="50000"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3000" fill="hold"/>
                                        <p:tgtEl>
                                          <p:spTgt spid="24"/>
                                        </p:tgtEl>
                                        <p:attrNameLst>
                                          <p:attrName>ppt_x</p:attrName>
                                        </p:attrNameLst>
                                      </p:cBhvr>
                                      <p:tavLst>
                                        <p:tav tm="0">
                                          <p:val>
                                            <p:strVal val="1+#ppt_w/2"/>
                                          </p:val>
                                        </p:tav>
                                        <p:tav tm="100000">
                                          <p:val>
                                            <p:strVal val="#ppt_x"/>
                                          </p:val>
                                        </p:tav>
                                      </p:tavLst>
                                    </p:anim>
                                    <p:anim calcmode="lin" valueType="num">
                                      <p:cBhvr additive="base">
                                        <p:cTn id="30" dur="3000" fill="hold"/>
                                        <p:tgtEl>
                                          <p:spTgt spid="24"/>
                                        </p:tgtEl>
                                        <p:attrNameLst>
                                          <p:attrName>ppt_y</p:attrName>
                                        </p:attrNameLst>
                                      </p:cBhvr>
                                      <p:tavLst>
                                        <p:tav tm="0">
                                          <p:val>
                                            <p:strVal val="1+#ppt_h/2"/>
                                          </p:val>
                                        </p:tav>
                                        <p:tav tm="100000">
                                          <p:val>
                                            <p:strVal val="#ppt_y"/>
                                          </p:val>
                                        </p:tav>
                                      </p:tavLst>
                                    </p:anim>
                                  </p:childTnLst>
                                </p:cTn>
                              </p:par>
                              <p:par>
                                <p:cTn id="31" presetID="2" presetClass="entr" presetSubtype="12" decel="5000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decel="5000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decel="5000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3000" fill="hold"/>
                                        <p:tgtEl>
                                          <p:spTgt spid="13"/>
                                        </p:tgtEl>
                                        <p:attrNameLst>
                                          <p:attrName>ppt_x</p:attrName>
                                        </p:attrNameLst>
                                      </p:cBhvr>
                                      <p:tavLst>
                                        <p:tav tm="0">
                                          <p:val>
                                            <p:strVal val="0-#ppt_w/2"/>
                                          </p:val>
                                        </p:tav>
                                        <p:tav tm="100000">
                                          <p:val>
                                            <p:strVal val="#ppt_x"/>
                                          </p:val>
                                        </p:tav>
                                      </p:tavLst>
                                    </p:anim>
                                    <p:anim calcmode="lin" valueType="num">
                                      <p:cBhvr additive="base">
                                        <p:cTn id="42" dur="3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decel="50000"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3000" fill="hold"/>
                                        <p:tgtEl>
                                          <p:spTgt spid="14"/>
                                        </p:tgtEl>
                                        <p:attrNameLst>
                                          <p:attrName>ppt_x</p:attrName>
                                        </p:attrNameLst>
                                      </p:cBhvr>
                                      <p:tavLst>
                                        <p:tav tm="0">
                                          <p:val>
                                            <p:strVal val="0-#ppt_w/2"/>
                                          </p:val>
                                        </p:tav>
                                        <p:tav tm="100000">
                                          <p:val>
                                            <p:strVal val="#ppt_x"/>
                                          </p:val>
                                        </p:tav>
                                      </p:tavLst>
                                    </p:anim>
                                    <p:anim calcmode="lin" valueType="num">
                                      <p:cBhvr additive="base">
                                        <p:cTn id="46" dur="3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decel="50000"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3000" fill="hold"/>
                                        <p:tgtEl>
                                          <p:spTgt spid="15"/>
                                        </p:tgtEl>
                                        <p:attrNameLst>
                                          <p:attrName>ppt_x</p:attrName>
                                        </p:attrNameLst>
                                      </p:cBhvr>
                                      <p:tavLst>
                                        <p:tav tm="0">
                                          <p:val>
                                            <p:strVal val="0-#ppt_w/2"/>
                                          </p:val>
                                        </p:tav>
                                        <p:tav tm="100000">
                                          <p:val>
                                            <p:strVal val="#ppt_x"/>
                                          </p:val>
                                        </p:tav>
                                      </p:tavLst>
                                    </p:anim>
                                    <p:anim calcmode="lin" valueType="num">
                                      <p:cBhvr additive="base">
                                        <p:cTn id="50" dur="3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decel="5000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3000" fill="hold"/>
                                        <p:tgtEl>
                                          <p:spTgt spid="16"/>
                                        </p:tgtEl>
                                        <p:attrNameLst>
                                          <p:attrName>ppt_x</p:attrName>
                                        </p:attrNameLst>
                                      </p:cBhvr>
                                      <p:tavLst>
                                        <p:tav tm="0">
                                          <p:val>
                                            <p:strVal val="0-#ppt_w/2"/>
                                          </p:val>
                                        </p:tav>
                                        <p:tav tm="100000">
                                          <p:val>
                                            <p:strVal val="#ppt_x"/>
                                          </p:val>
                                        </p:tav>
                                      </p:tavLst>
                                    </p:anim>
                                    <p:anim calcmode="lin" valueType="num">
                                      <p:cBhvr additive="base">
                                        <p:cTn id="54" dur="3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3" decel="50000"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1+#ppt_w/2"/>
                                          </p:val>
                                        </p:tav>
                                        <p:tav tm="100000">
                                          <p:val>
                                            <p:strVal val="#ppt_x"/>
                                          </p:val>
                                        </p:tav>
                                      </p:tavLst>
                                    </p:anim>
                                    <p:anim calcmode="lin" valueType="num">
                                      <p:cBhvr additive="base">
                                        <p:cTn id="58" dur="3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decel="50000"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1+#ppt_w/2"/>
                                          </p:val>
                                        </p:tav>
                                        <p:tav tm="100000">
                                          <p:val>
                                            <p:strVal val="#ppt_x"/>
                                          </p:val>
                                        </p:tav>
                                      </p:tavLst>
                                    </p:anim>
                                    <p:anim calcmode="lin" valueType="num">
                                      <p:cBhvr additive="base">
                                        <p:cTn id="62" dur="3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3" decel="50000" fill="hold"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0" fill="hold"/>
                                        <p:tgtEl>
                                          <p:spTgt spid="25"/>
                                        </p:tgtEl>
                                        <p:attrNameLst>
                                          <p:attrName>ppt_x</p:attrName>
                                        </p:attrNameLst>
                                      </p:cBhvr>
                                      <p:tavLst>
                                        <p:tav tm="0">
                                          <p:val>
                                            <p:strVal val="1+#ppt_w/2"/>
                                          </p:val>
                                        </p:tav>
                                        <p:tav tm="100000">
                                          <p:val>
                                            <p:strVal val="#ppt_x"/>
                                          </p:val>
                                        </p:tav>
                                      </p:tavLst>
                                    </p:anim>
                                    <p:anim calcmode="lin" valueType="num">
                                      <p:cBhvr additive="base">
                                        <p:cTn id="66" dur="3000" fill="hold"/>
                                        <p:tgtEl>
                                          <p:spTgt spid="25"/>
                                        </p:tgtEl>
                                        <p:attrNameLst>
                                          <p:attrName>ppt_y</p:attrName>
                                        </p:attrNameLst>
                                      </p:cBhvr>
                                      <p:tavLst>
                                        <p:tav tm="0">
                                          <p:val>
                                            <p:strVal val="0-#ppt_h/2"/>
                                          </p:val>
                                        </p:tav>
                                        <p:tav tm="100000">
                                          <p:val>
                                            <p:strVal val="#ppt_y"/>
                                          </p:val>
                                        </p:tav>
                                      </p:tavLst>
                                    </p:anim>
                                  </p:childTnLst>
                                </p:cTn>
                              </p:par>
                              <p:par>
                                <p:cTn id="67" presetID="2" presetClass="entr" presetSubtype="3" decel="50000"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3000" fill="hold"/>
                                        <p:tgtEl>
                                          <p:spTgt spid="26"/>
                                        </p:tgtEl>
                                        <p:attrNameLst>
                                          <p:attrName>ppt_x</p:attrName>
                                        </p:attrNameLst>
                                      </p:cBhvr>
                                      <p:tavLst>
                                        <p:tav tm="0">
                                          <p:val>
                                            <p:strVal val="1+#ppt_w/2"/>
                                          </p:val>
                                        </p:tav>
                                        <p:tav tm="100000">
                                          <p:val>
                                            <p:strVal val="#ppt_x"/>
                                          </p:val>
                                        </p:tav>
                                      </p:tavLst>
                                    </p:anim>
                                    <p:anim calcmode="lin" valueType="num">
                                      <p:cBhvr additive="base">
                                        <p:cTn id="70" dur="3000" fill="hold"/>
                                        <p:tgtEl>
                                          <p:spTgt spid="26"/>
                                        </p:tgtEl>
                                        <p:attrNameLst>
                                          <p:attrName>ppt_y</p:attrName>
                                        </p:attrNameLst>
                                      </p:cBhvr>
                                      <p:tavLst>
                                        <p:tav tm="0">
                                          <p:val>
                                            <p:strVal val="0-#ppt_h/2"/>
                                          </p:val>
                                        </p:tav>
                                        <p:tav tm="100000">
                                          <p:val>
                                            <p:strVal val="#ppt_y"/>
                                          </p:val>
                                        </p:tav>
                                      </p:tavLst>
                                    </p:anim>
                                  </p:childTnLst>
                                </p:cTn>
                              </p:par>
                              <p:par>
                                <p:cTn id="71" presetID="2" presetClass="entr" presetSubtype="3" decel="50000" fill="hold"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3000" fill="hold"/>
                                        <p:tgtEl>
                                          <p:spTgt spid="27"/>
                                        </p:tgtEl>
                                        <p:attrNameLst>
                                          <p:attrName>ppt_x</p:attrName>
                                        </p:attrNameLst>
                                      </p:cBhvr>
                                      <p:tavLst>
                                        <p:tav tm="0">
                                          <p:val>
                                            <p:strVal val="1+#ppt_w/2"/>
                                          </p:val>
                                        </p:tav>
                                        <p:tav tm="100000">
                                          <p:val>
                                            <p:strVal val="#ppt_x"/>
                                          </p:val>
                                        </p:tav>
                                      </p:tavLst>
                                    </p:anim>
                                    <p:anim calcmode="lin" valueType="num">
                                      <p:cBhvr additive="base">
                                        <p:cTn id="74" dur="3000" fill="hold"/>
                                        <p:tgtEl>
                                          <p:spTgt spid="27"/>
                                        </p:tgtEl>
                                        <p:attrNameLst>
                                          <p:attrName>ppt_y</p:attrName>
                                        </p:attrNameLst>
                                      </p:cBhvr>
                                      <p:tavLst>
                                        <p:tav tm="0">
                                          <p:val>
                                            <p:strVal val="0-#ppt_h/2"/>
                                          </p:val>
                                        </p:tav>
                                        <p:tav tm="100000">
                                          <p:val>
                                            <p:strVal val="#ppt_y"/>
                                          </p:val>
                                        </p:tav>
                                      </p:tavLst>
                                    </p:anim>
                                  </p:childTnLst>
                                </p:cTn>
                              </p:par>
                              <p:par>
                                <p:cTn id="75" presetID="2" presetClass="entr" presetSubtype="3" decel="50000" fill="hold"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3000" fill="hold"/>
                                        <p:tgtEl>
                                          <p:spTgt spid="28"/>
                                        </p:tgtEl>
                                        <p:attrNameLst>
                                          <p:attrName>ppt_x</p:attrName>
                                        </p:attrNameLst>
                                      </p:cBhvr>
                                      <p:tavLst>
                                        <p:tav tm="0">
                                          <p:val>
                                            <p:strVal val="1+#ppt_w/2"/>
                                          </p:val>
                                        </p:tav>
                                        <p:tav tm="100000">
                                          <p:val>
                                            <p:strVal val="#ppt_x"/>
                                          </p:val>
                                        </p:tav>
                                      </p:tavLst>
                                    </p:anim>
                                    <p:anim calcmode="lin" valueType="num">
                                      <p:cBhvr additive="base">
                                        <p:cTn id="78" dur="3000" fill="hold"/>
                                        <p:tgtEl>
                                          <p:spTgt spid="28"/>
                                        </p:tgtEl>
                                        <p:attrNameLst>
                                          <p:attrName>ppt_y</p:attrName>
                                        </p:attrNameLst>
                                      </p:cBhvr>
                                      <p:tavLst>
                                        <p:tav tm="0">
                                          <p:val>
                                            <p:strVal val="0-#ppt_h/2"/>
                                          </p:val>
                                        </p:tav>
                                        <p:tav tm="100000">
                                          <p:val>
                                            <p:strVal val="#ppt_y"/>
                                          </p:val>
                                        </p:tav>
                                      </p:tavLst>
                                    </p:anim>
                                  </p:childTnLst>
                                </p:cTn>
                              </p:par>
                              <p:par>
                                <p:cTn id="79" presetID="2" presetClass="entr" presetSubtype="9" decel="50000"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3000" fill="hold"/>
                                        <p:tgtEl>
                                          <p:spTgt spid="8"/>
                                        </p:tgtEl>
                                        <p:attrNameLst>
                                          <p:attrName>ppt_x</p:attrName>
                                        </p:attrNameLst>
                                      </p:cBhvr>
                                      <p:tavLst>
                                        <p:tav tm="0">
                                          <p:val>
                                            <p:strVal val="0-#ppt_w/2"/>
                                          </p:val>
                                        </p:tav>
                                        <p:tav tm="100000">
                                          <p:val>
                                            <p:strVal val="#ppt_x"/>
                                          </p:val>
                                        </p:tav>
                                      </p:tavLst>
                                    </p:anim>
                                    <p:anim calcmode="lin" valueType="num">
                                      <p:cBhvr additive="base">
                                        <p:cTn id="82" dur="3000" fill="hold"/>
                                        <p:tgtEl>
                                          <p:spTgt spid="8"/>
                                        </p:tgtEl>
                                        <p:attrNameLst>
                                          <p:attrName>ppt_y</p:attrName>
                                        </p:attrNameLst>
                                      </p:cBhvr>
                                      <p:tavLst>
                                        <p:tav tm="0">
                                          <p:val>
                                            <p:strVal val="0-#ppt_h/2"/>
                                          </p:val>
                                        </p:tav>
                                        <p:tav tm="100000">
                                          <p:val>
                                            <p:strVal val="#ppt_y"/>
                                          </p:val>
                                        </p:tav>
                                      </p:tavLst>
                                    </p:anim>
                                  </p:childTnLst>
                                </p:cTn>
                              </p:par>
                              <p:par>
                                <p:cTn id="83" presetID="2" presetClass="entr" presetSubtype="9" decel="50000"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3000" fill="hold"/>
                                        <p:tgtEl>
                                          <p:spTgt spid="12"/>
                                        </p:tgtEl>
                                        <p:attrNameLst>
                                          <p:attrName>ppt_x</p:attrName>
                                        </p:attrNameLst>
                                      </p:cBhvr>
                                      <p:tavLst>
                                        <p:tav tm="0">
                                          <p:val>
                                            <p:strVal val="0-#ppt_w/2"/>
                                          </p:val>
                                        </p:tav>
                                        <p:tav tm="100000">
                                          <p:val>
                                            <p:strVal val="#ppt_x"/>
                                          </p:val>
                                        </p:tav>
                                      </p:tavLst>
                                    </p:anim>
                                    <p:anim calcmode="lin" valueType="num">
                                      <p:cBhvr additive="base">
                                        <p:cTn id="86" dur="3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9" decel="50000"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3000" fill="hold"/>
                                        <p:tgtEl>
                                          <p:spTgt spid="17"/>
                                        </p:tgtEl>
                                        <p:attrNameLst>
                                          <p:attrName>ppt_x</p:attrName>
                                        </p:attrNameLst>
                                      </p:cBhvr>
                                      <p:tavLst>
                                        <p:tav tm="0">
                                          <p:val>
                                            <p:strVal val="0-#ppt_w/2"/>
                                          </p:val>
                                        </p:tav>
                                        <p:tav tm="100000">
                                          <p:val>
                                            <p:strVal val="#ppt_x"/>
                                          </p:val>
                                        </p:tav>
                                      </p:tavLst>
                                    </p:anim>
                                    <p:anim calcmode="lin" valueType="num">
                                      <p:cBhvr additive="base">
                                        <p:cTn id="90" dur="3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9" decel="50000"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3000" fill="hold"/>
                                        <p:tgtEl>
                                          <p:spTgt spid="18"/>
                                        </p:tgtEl>
                                        <p:attrNameLst>
                                          <p:attrName>ppt_x</p:attrName>
                                        </p:attrNameLst>
                                      </p:cBhvr>
                                      <p:tavLst>
                                        <p:tav tm="0">
                                          <p:val>
                                            <p:strVal val="0-#ppt_w/2"/>
                                          </p:val>
                                        </p:tav>
                                        <p:tav tm="100000">
                                          <p:val>
                                            <p:strVal val="#ppt_x"/>
                                          </p:val>
                                        </p:tav>
                                      </p:tavLst>
                                    </p:anim>
                                    <p:anim calcmode="lin" valueType="num">
                                      <p:cBhvr additive="base">
                                        <p:cTn id="94" dur="3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9" decel="50000"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3000" fill="hold"/>
                                        <p:tgtEl>
                                          <p:spTgt spid="19"/>
                                        </p:tgtEl>
                                        <p:attrNameLst>
                                          <p:attrName>ppt_x</p:attrName>
                                        </p:attrNameLst>
                                      </p:cBhvr>
                                      <p:tavLst>
                                        <p:tav tm="0">
                                          <p:val>
                                            <p:strVal val="0-#ppt_w/2"/>
                                          </p:val>
                                        </p:tav>
                                        <p:tav tm="100000">
                                          <p:val>
                                            <p:strVal val="#ppt_x"/>
                                          </p:val>
                                        </p:tav>
                                      </p:tavLst>
                                    </p:anim>
                                    <p:anim calcmode="lin" valueType="num">
                                      <p:cBhvr additive="base">
                                        <p:cTn id="98" dur="3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9" decel="50000" fill="hold"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3000" fill="hold"/>
                                        <p:tgtEl>
                                          <p:spTgt spid="20"/>
                                        </p:tgtEl>
                                        <p:attrNameLst>
                                          <p:attrName>ppt_x</p:attrName>
                                        </p:attrNameLst>
                                      </p:cBhvr>
                                      <p:tavLst>
                                        <p:tav tm="0">
                                          <p:val>
                                            <p:strVal val="0-#ppt_w/2"/>
                                          </p:val>
                                        </p:tav>
                                        <p:tav tm="100000">
                                          <p:val>
                                            <p:strVal val="#ppt_x"/>
                                          </p:val>
                                        </p:tav>
                                      </p:tavLst>
                                    </p:anim>
                                    <p:anim calcmode="lin" valueType="num">
                                      <p:cBhvr additive="base">
                                        <p:cTn id="102" dur="3000" fill="hold"/>
                                        <p:tgtEl>
                                          <p:spTgt spid="20"/>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3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9"/>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21"/>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22"/>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23"/>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24"/>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6"/>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3"/>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16"/>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7"/>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25"/>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27"/>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28"/>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17"/>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18"/>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19"/>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0"/>
                                        </p:tgtEl>
                                        <p:attrNameLst>
                                          <p:attrName>r</p:attrName>
                                        </p:attrNameLst>
                                      </p:cBhvr>
                                    </p:animRot>
                                  </p:childTnLst>
                                </p:cTn>
                              </p:par>
                            </p:childTnLst>
                          </p:cTn>
                        </p:par>
                        <p:par>
                          <p:cTn id="151" fill="hold">
                            <p:stCondLst>
                              <p:cond delay="6000"/>
                            </p:stCondLst>
                            <p:childTnLst>
                              <p:par>
                                <p:cTn id="152" presetID="2" presetClass="exit" presetSubtype="6" fill="hold" nodeType="after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1+ppt_w/2"/>
                                          </p:val>
                                        </p:tav>
                                      </p:tavLst>
                                    </p:anim>
                                    <p:anim calcmode="lin" valueType="num">
                                      <p:cBhvr additive="base">
                                        <p:cTn id="154" dur="3000"/>
                                        <p:tgtEl>
                                          <p:spTgt spid="5"/>
                                        </p:tgtEl>
                                        <p:attrNameLst>
                                          <p:attrName>ppt_y</p:attrName>
                                        </p:attrNameLst>
                                      </p:cBhvr>
                                      <p:tavLst>
                                        <p:tav tm="0">
                                          <p:val>
                                            <p:strVal val="ppt_y"/>
                                          </p:val>
                                        </p:tav>
                                        <p:tav tm="100000">
                                          <p:val>
                                            <p:strVal val="1+ppt_h/2"/>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9"/>
                                        </p:tgtEl>
                                        <p:attrNameLst>
                                          <p:attrName>ppt_x</p:attrName>
                                        </p:attrNameLst>
                                      </p:cBhvr>
                                      <p:tavLst>
                                        <p:tav tm="0">
                                          <p:val>
                                            <p:strVal val="ppt_x"/>
                                          </p:val>
                                        </p:tav>
                                        <p:tav tm="100000">
                                          <p:val>
                                            <p:strVal val="1+ppt_w/2"/>
                                          </p:val>
                                        </p:tav>
                                      </p:tavLst>
                                    </p:anim>
                                    <p:anim calcmode="lin" valueType="num">
                                      <p:cBhvr additive="base">
                                        <p:cTn id="158" dur="3000"/>
                                        <p:tgtEl>
                                          <p:spTgt spid="9"/>
                                        </p:tgtEl>
                                        <p:attrNameLst>
                                          <p:attrName>ppt_y</p:attrName>
                                        </p:attrNameLst>
                                      </p:cBhvr>
                                      <p:tavLst>
                                        <p:tav tm="0">
                                          <p:val>
                                            <p:strVal val="ppt_y"/>
                                          </p:val>
                                        </p:tav>
                                        <p:tav tm="100000">
                                          <p:val>
                                            <p:strVal val="1+ppt_h/2"/>
                                          </p:val>
                                        </p:tav>
                                      </p:tavLst>
                                    </p:anim>
                                    <p:set>
                                      <p:cBhvr>
                                        <p:cTn id="159" dur="1" fill="hold">
                                          <p:stCondLst>
                                            <p:cond delay="2999"/>
                                          </p:stCondLst>
                                        </p:cTn>
                                        <p:tgtEl>
                                          <p:spTgt spid="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1+ppt_w/2"/>
                                          </p:val>
                                        </p:tav>
                                      </p:tavLst>
                                    </p:anim>
                                    <p:anim calcmode="lin" valueType="num">
                                      <p:cBhvr additive="base">
                                        <p:cTn id="162" dur="3000"/>
                                        <p:tgtEl>
                                          <p:spTgt spid="21"/>
                                        </p:tgtEl>
                                        <p:attrNameLst>
                                          <p:attrName>ppt_y</p:attrName>
                                        </p:attrNameLst>
                                      </p:cBhvr>
                                      <p:tavLst>
                                        <p:tav tm="0">
                                          <p:val>
                                            <p:strVal val="ppt_y"/>
                                          </p:val>
                                        </p:tav>
                                        <p:tav tm="100000">
                                          <p:val>
                                            <p:strVal val="1+ppt_h/2"/>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1+ppt_w/2"/>
                                          </p:val>
                                        </p:tav>
                                      </p:tavLst>
                                    </p:anim>
                                    <p:anim calcmode="lin" valueType="num">
                                      <p:cBhvr additive="base">
                                        <p:cTn id="166" dur="3000"/>
                                        <p:tgtEl>
                                          <p:spTgt spid="22"/>
                                        </p:tgtEl>
                                        <p:attrNameLst>
                                          <p:attrName>ppt_y</p:attrName>
                                        </p:attrNameLst>
                                      </p:cBhvr>
                                      <p:tavLst>
                                        <p:tav tm="0">
                                          <p:val>
                                            <p:strVal val="ppt_y"/>
                                          </p:val>
                                        </p:tav>
                                        <p:tav tm="100000">
                                          <p:val>
                                            <p:strVal val="1+ppt_h/2"/>
                                          </p:val>
                                        </p:tav>
                                      </p:tavLst>
                                    </p:anim>
                                    <p:set>
                                      <p:cBhvr>
                                        <p:cTn id="167" dur="1" fill="hold">
                                          <p:stCondLst>
                                            <p:cond delay="2999"/>
                                          </p:stCondLst>
                                        </p:cTn>
                                        <p:tgtEl>
                                          <p:spTgt spid="22"/>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23"/>
                                        </p:tgtEl>
                                        <p:attrNameLst>
                                          <p:attrName>ppt_x</p:attrName>
                                        </p:attrNameLst>
                                      </p:cBhvr>
                                      <p:tavLst>
                                        <p:tav tm="0">
                                          <p:val>
                                            <p:strVal val="ppt_x"/>
                                          </p:val>
                                        </p:tav>
                                        <p:tav tm="100000">
                                          <p:val>
                                            <p:strVal val="1+ppt_w/2"/>
                                          </p:val>
                                        </p:tav>
                                      </p:tavLst>
                                    </p:anim>
                                    <p:anim calcmode="lin" valueType="num">
                                      <p:cBhvr additive="base">
                                        <p:cTn id="170" dur="3000"/>
                                        <p:tgtEl>
                                          <p:spTgt spid="23"/>
                                        </p:tgtEl>
                                        <p:attrNameLst>
                                          <p:attrName>ppt_y</p:attrName>
                                        </p:attrNameLst>
                                      </p:cBhvr>
                                      <p:tavLst>
                                        <p:tav tm="0">
                                          <p:val>
                                            <p:strVal val="ppt_y"/>
                                          </p:val>
                                        </p:tav>
                                        <p:tav tm="100000">
                                          <p:val>
                                            <p:strVal val="1+ppt_h/2"/>
                                          </p:val>
                                        </p:tav>
                                      </p:tavLst>
                                    </p:anim>
                                    <p:set>
                                      <p:cBhvr>
                                        <p:cTn id="171" dur="1" fill="hold">
                                          <p:stCondLst>
                                            <p:cond delay="2999"/>
                                          </p:stCondLst>
                                        </p:cTn>
                                        <p:tgtEl>
                                          <p:spTgt spid="2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24"/>
                                        </p:tgtEl>
                                        <p:attrNameLst>
                                          <p:attrName>ppt_x</p:attrName>
                                        </p:attrNameLst>
                                      </p:cBhvr>
                                      <p:tavLst>
                                        <p:tav tm="0">
                                          <p:val>
                                            <p:strVal val="ppt_x"/>
                                          </p:val>
                                        </p:tav>
                                        <p:tav tm="100000">
                                          <p:val>
                                            <p:strVal val="1+ppt_w/2"/>
                                          </p:val>
                                        </p:tav>
                                      </p:tavLst>
                                    </p:anim>
                                    <p:anim calcmode="lin" valueType="num">
                                      <p:cBhvr additive="base">
                                        <p:cTn id="174" dur="3000"/>
                                        <p:tgtEl>
                                          <p:spTgt spid="24"/>
                                        </p:tgtEl>
                                        <p:attrNameLst>
                                          <p:attrName>ppt_y</p:attrName>
                                        </p:attrNameLst>
                                      </p:cBhvr>
                                      <p:tavLst>
                                        <p:tav tm="0">
                                          <p:val>
                                            <p:strVal val="ppt_y"/>
                                          </p:val>
                                        </p:tav>
                                        <p:tav tm="100000">
                                          <p:val>
                                            <p:strVal val="1+ppt_h/2"/>
                                          </p:val>
                                        </p:tav>
                                      </p:tavLst>
                                    </p:anim>
                                    <p:set>
                                      <p:cBhvr>
                                        <p:cTn id="175" dur="1" fill="hold">
                                          <p:stCondLst>
                                            <p:cond delay="2999"/>
                                          </p:stCondLst>
                                        </p:cTn>
                                        <p:tgtEl>
                                          <p:spTgt spid="2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3000"/>
                                        <p:tgtEl>
                                          <p:spTgt spid="6"/>
                                        </p:tgtEl>
                                        <p:attrNameLst>
                                          <p:attrName>ppt_x</p:attrName>
                                        </p:attrNameLst>
                                      </p:cBhvr>
                                      <p:tavLst>
                                        <p:tav tm="0">
                                          <p:val>
                                            <p:strVal val="ppt_x"/>
                                          </p:val>
                                        </p:tav>
                                        <p:tav tm="100000">
                                          <p:val>
                                            <p:strVal val="0-ppt_w/2"/>
                                          </p:val>
                                        </p:tav>
                                      </p:tavLst>
                                    </p:anim>
                                    <p:anim calcmode="lin" valueType="num">
                                      <p:cBhvr additive="base">
                                        <p:cTn id="178" dur="3000"/>
                                        <p:tgtEl>
                                          <p:spTgt spid="6"/>
                                        </p:tgtEl>
                                        <p:attrNameLst>
                                          <p:attrName>ppt_y</p:attrName>
                                        </p:attrNameLst>
                                      </p:cBhvr>
                                      <p:tavLst>
                                        <p:tav tm="0">
                                          <p:val>
                                            <p:strVal val="ppt_y"/>
                                          </p:val>
                                        </p:tav>
                                        <p:tav tm="100000">
                                          <p:val>
                                            <p:strVal val="1+ppt_h/2"/>
                                          </p:val>
                                        </p:tav>
                                      </p:tavLst>
                                    </p:anim>
                                    <p:set>
                                      <p:cBhvr>
                                        <p:cTn id="179" dur="1" fill="hold">
                                          <p:stCondLst>
                                            <p:cond delay="2999"/>
                                          </p:stCondLst>
                                        </p:cTn>
                                        <p:tgtEl>
                                          <p:spTgt spid="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3000"/>
                                        <p:tgtEl>
                                          <p:spTgt spid="11"/>
                                        </p:tgtEl>
                                        <p:attrNameLst>
                                          <p:attrName>ppt_x</p:attrName>
                                        </p:attrNameLst>
                                      </p:cBhvr>
                                      <p:tavLst>
                                        <p:tav tm="0">
                                          <p:val>
                                            <p:strVal val="ppt_x"/>
                                          </p:val>
                                        </p:tav>
                                        <p:tav tm="100000">
                                          <p:val>
                                            <p:strVal val="0-ppt_w/2"/>
                                          </p:val>
                                        </p:tav>
                                      </p:tavLst>
                                    </p:anim>
                                    <p:anim calcmode="lin" valueType="num">
                                      <p:cBhvr additive="base">
                                        <p:cTn id="182" dur="3000"/>
                                        <p:tgtEl>
                                          <p:spTgt spid="11"/>
                                        </p:tgtEl>
                                        <p:attrNameLst>
                                          <p:attrName>ppt_y</p:attrName>
                                        </p:attrNameLst>
                                      </p:cBhvr>
                                      <p:tavLst>
                                        <p:tav tm="0">
                                          <p:val>
                                            <p:strVal val="ppt_y"/>
                                          </p:val>
                                        </p:tav>
                                        <p:tav tm="100000">
                                          <p:val>
                                            <p:strVal val="1+ppt_h/2"/>
                                          </p:val>
                                        </p:tav>
                                      </p:tavLst>
                                    </p:anim>
                                    <p:set>
                                      <p:cBhvr>
                                        <p:cTn id="183" dur="1" fill="hold">
                                          <p:stCondLst>
                                            <p:cond delay="2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0-ppt_w/2"/>
                                          </p:val>
                                        </p:tav>
                                      </p:tavLst>
                                    </p:anim>
                                    <p:anim calcmode="lin" valueType="num">
                                      <p:cBhvr additive="base">
                                        <p:cTn id="186" dur="3000"/>
                                        <p:tgtEl>
                                          <p:spTgt spid="13"/>
                                        </p:tgtEl>
                                        <p:attrNameLst>
                                          <p:attrName>ppt_y</p:attrName>
                                        </p:attrNameLst>
                                      </p:cBhvr>
                                      <p:tavLst>
                                        <p:tav tm="0">
                                          <p:val>
                                            <p:strVal val="ppt_y"/>
                                          </p:val>
                                        </p:tav>
                                        <p:tav tm="100000">
                                          <p:val>
                                            <p:strVal val="1+ppt_h/2"/>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1+ppt_h/2"/>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1+ppt_h/2"/>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0-ppt_w/2"/>
                                          </p:val>
                                        </p:tav>
                                      </p:tavLst>
                                    </p:anim>
                                    <p:anim calcmode="lin" valueType="num">
                                      <p:cBhvr additive="base">
                                        <p:cTn id="198" dur="3000"/>
                                        <p:tgtEl>
                                          <p:spTgt spid="16"/>
                                        </p:tgtEl>
                                        <p:attrNameLst>
                                          <p:attrName>ppt_y</p:attrName>
                                        </p:attrNameLst>
                                      </p:cBhvr>
                                      <p:tavLst>
                                        <p:tav tm="0">
                                          <p:val>
                                            <p:strVal val="ppt_y"/>
                                          </p:val>
                                        </p:tav>
                                        <p:tav tm="100000">
                                          <p:val>
                                            <p:strVal val="1+ppt_h/2"/>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3000"/>
                                        <p:tgtEl>
                                          <p:spTgt spid="7"/>
                                        </p:tgtEl>
                                        <p:attrNameLst>
                                          <p:attrName>ppt_x</p:attrName>
                                        </p:attrNameLst>
                                      </p:cBhvr>
                                      <p:tavLst>
                                        <p:tav tm="0">
                                          <p:val>
                                            <p:strVal val="ppt_x"/>
                                          </p:val>
                                        </p:tav>
                                        <p:tav tm="100000">
                                          <p:val>
                                            <p:strVal val="1+ppt_w/2"/>
                                          </p:val>
                                        </p:tav>
                                      </p:tavLst>
                                    </p:anim>
                                    <p:anim calcmode="lin" valueType="num">
                                      <p:cBhvr additive="base">
                                        <p:cTn id="202" dur="3000"/>
                                        <p:tgtEl>
                                          <p:spTgt spid="7"/>
                                        </p:tgtEl>
                                        <p:attrNameLst>
                                          <p:attrName>ppt_y</p:attrName>
                                        </p:attrNameLst>
                                      </p:cBhvr>
                                      <p:tavLst>
                                        <p:tav tm="0">
                                          <p:val>
                                            <p:strVal val="ppt_y"/>
                                          </p:val>
                                        </p:tav>
                                        <p:tav tm="100000">
                                          <p:val>
                                            <p:strVal val="0-ppt_h/2"/>
                                          </p:val>
                                        </p:tav>
                                      </p:tavLst>
                                    </p:anim>
                                    <p:set>
                                      <p:cBhvr>
                                        <p:cTn id="203" dur="1" fill="hold">
                                          <p:stCondLst>
                                            <p:cond delay="2999"/>
                                          </p:stCondLst>
                                        </p:cTn>
                                        <p:tgtEl>
                                          <p:spTgt spid="7"/>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3000"/>
                                        <p:tgtEl>
                                          <p:spTgt spid="10"/>
                                        </p:tgtEl>
                                        <p:attrNameLst>
                                          <p:attrName>ppt_x</p:attrName>
                                        </p:attrNameLst>
                                      </p:cBhvr>
                                      <p:tavLst>
                                        <p:tav tm="0">
                                          <p:val>
                                            <p:strVal val="ppt_x"/>
                                          </p:val>
                                        </p:tav>
                                        <p:tav tm="100000">
                                          <p:val>
                                            <p:strVal val="1+ppt_w/2"/>
                                          </p:val>
                                        </p:tav>
                                      </p:tavLst>
                                    </p:anim>
                                    <p:anim calcmode="lin" valueType="num">
                                      <p:cBhvr additive="base">
                                        <p:cTn id="206" dur="3000"/>
                                        <p:tgtEl>
                                          <p:spTgt spid="10"/>
                                        </p:tgtEl>
                                        <p:attrNameLst>
                                          <p:attrName>ppt_y</p:attrName>
                                        </p:attrNameLst>
                                      </p:cBhvr>
                                      <p:tavLst>
                                        <p:tav tm="0">
                                          <p:val>
                                            <p:strVal val="ppt_y"/>
                                          </p:val>
                                        </p:tav>
                                        <p:tav tm="100000">
                                          <p:val>
                                            <p:strVal val="0-ppt_h/2"/>
                                          </p:val>
                                        </p:tav>
                                      </p:tavLst>
                                    </p:anim>
                                    <p:set>
                                      <p:cBhvr>
                                        <p:cTn id="207" dur="1" fill="hold">
                                          <p:stCondLst>
                                            <p:cond delay="2999"/>
                                          </p:stCondLst>
                                        </p:cTn>
                                        <p:tgtEl>
                                          <p:spTgt spid="10"/>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3000"/>
                                        <p:tgtEl>
                                          <p:spTgt spid="25"/>
                                        </p:tgtEl>
                                        <p:attrNameLst>
                                          <p:attrName>ppt_x</p:attrName>
                                        </p:attrNameLst>
                                      </p:cBhvr>
                                      <p:tavLst>
                                        <p:tav tm="0">
                                          <p:val>
                                            <p:strVal val="ppt_x"/>
                                          </p:val>
                                        </p:tav>
                                        <p:tav tm="100000">
                                          <p:val>
                                            <p:strVal val="1+ppt_w/2"/>
                                          </p:val>
                                        </p:tav>
                                      </p:tavLst>
                                    </p:anim>
                                    <p:anim calcmode="lin" valueType="num">
                                      <p:cBhvr additive="base">
                                        <p:cTn id="210" dur="3000"/>
                                        <p:tgtEl>
                                          <p:spTgt spid="25"/>
                                        </p:tgtEl>
                                        <p:attrNameLst>
                                          <p:attrName>ppt_y</p:attrName>
                                        </p:attrNameLst>
                                      </p:cBhvr>
                                      <p:tavLst>
                                        <p:tav tm="0">
                                          <p:val>
                                            <p:strVal val="ppt_y"/>
                                          </p:val>
                                        </p:tav>
                                        <p:tav tm="100000">
                                          <p:val>
                                            <p:strVal val="0-ppt_h/2"/>
                                          </p:val>
                                        </p:tav>
                                      </p:tavLst>
                                    </p:anim>
                                    <p:set>
                                      <p:cBhvr>
                                        <p:cTn id="211" dur="1" fill="hold">
                                          <p:stCondLst>
                                            <p:cond delay="2999"/>
                                          </p:stCondLst>
                                        </p:cTn>
                                        <p:tgtEl>
                                          <p:spTgt spid="25"/>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3000"/>
                                        <p:tgtEl>
                                          <p:spTgt spid="26"/>
                                        </p:tgtEl>
                                        <p:attrNameLst>
                                          <p:attrName>ppt_x</p:attrName>
                                        </p:attrNameLst>
                                      </p:cBhvr>
                                      <p:tavLst>
                                        <p:tav tm="0">
                                          <p:val>
                                            <p:strVal val="ppt_x"/>
                                          </p:val>
                                        </p:tav>
                                        <p:tav tm="100000">
                                          <p:val>
                                            <p:strVal val="1+ppt_w/2"/>
                                          </p:val>
                                        </p:tav>
                                      </p:tavLst>
                                    </p:anim>
                                    <p:anim calcmode="lin" valueType="num">
                                      <p:cBhvr additive="base">
                                        <p:cTn id="214" dur="3000"/>
                                        <p:tgtEl>
                                          <p:spTgt spid="26"/>
                                        </p:tgtEl>
                                        <p:attrNameLst>
                                          <p:attrName>ppt_y</p:attrName>
                                        </p:attrNameLst>
                                      </p:cBhvr>
                                      <p:tavLst>
                                        <p:tav tm="0">
                                          <p:val>
                                            <p:strVal val="ppt_y"/>
                                          </p:val>
                                        </p:tav>
                                        <p:tav tm="100000">
                                          <p:val>
                                            <p:strVal val="0-ppt_h/2"/>
                                          </p:val>
                                        </p:tav>
                                      </p:tavLst>
                                    </p:anim>
                                    <p:set>
                                      <p:cBhvr>
                                        <p:cTn id="215" dur="1" fill="hold">
                                          <p:stCondLst>
                                            <p:cond delay="2999"/>
                                          </p:stCondLst>
                                        </p:cTn>
                                        <p:tgtEl>
                                          <p:spTgt spid="26"/>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3000"/>
                                        <p:tgtEl>
                                          <p:spTgt spid="27"/>
                                        </p:tgtEl>
                                        <p:attrNameLst>
                                          <p:attrName>ppt_x</p:attrName>
                                        </p:attrNameLst>
                                      </p:cBhvr>
                                      <p:tavLst>
                                        <p:tav tm="0">
                                          <p:val>
                                            <p:strVal val="ppt_x"/>
                                          </p:val>
                                        </p:tav>
                                        <p:tav tm="100000">
                                          <p:val>
                                            <p:strVal val="1+ppt_w/2"/>
                                          </p:val>
                                        </p:tav>
                                      </p:tavLst>
                                    </p:anim>
                                    <p:anim calcmode="lin" valueType="num">
                                      <p:cBhvr additive="base">
                                        <p:cTn id="218" dur="3000"/>
                                        <p:tgtEl>
                                          <p:spTgt spid="27"/>
                                        </p:tgtEl>
                                        <p:attrNameLst>
                                          <p:attrName>ppt_y</p:attrName>
                                        </p:attrNameLst>
                                      </p:cBhvr>
                                      <p:tavLst>
                                        <p:tav tm="0">
                                          <p:val>
                                            <p:strVal val="ppt_y"/>
                                          </p:val>
                                        </p:tav>
                                        <p:tav tm="100000">
                                          <p:val>
                                            <p:strVal val="0-ppt_h/2"/>
                                          </p:val>
                                        </p:tav>
                                      </p:tavLst>
                                    </p:anim>
                                    <p:set>
                                      <p:cBhvr>
                                        <p:cTn id="219" dur="1" fill="hold">
                                          <p:stCondLst>
                                            <p:cond delay="2999"/>
                                          </p:stCondLst>
                                        </p:cTn>
                                        <p:tgtEl>
                                          <p:spTgt spid="27"/>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3000"/>
                                        <p:tgtEl>
                                          <p:spTgt spid="28"/>
                                        </p:tgtEl>
                                        <p:attrNameLst>
                                          <p:attrName>ppt_x</p:attrName>
                                        </p:attrNameLst>
                                      </p:cBhvr>
                                      <p:tavLst>
                                        <p:tav tm="0">
                                          <p:val>
                                            <p:strVal val="ppt_x"/>
                                          </p:val>
                                        </p:tav>
                                        <p:tav tm="100000">
                                          <p:val>
                                            <p:strVal val="1+ppt_w/2"/>
                                          </p:val>
                                        </p:tav>
                                      </p:tavLst>
                                    </p:anim>
                                    <p:anim calcmode="lin" valueType="num">
                                      <p:cBhvr additive="base">
                                        <p:cTn id="222" dur="3000"/>
                                        <p:tgtEl>
                                          <p:spTgt spid="28"/>
                                        </p:tgtEl>
                                        <p:attrNameLst>
                                          <p:attrName>ppt_y</p:attrName>
                                        </p:attrNameLst>
                                      </p:cBhvr>
                                      <p:tavLst>
                                        <p:tav tm="0">
                                          <p:val>
                                            <p:strVal val="ppt_y"/>
                                          </p:val>
                                        </p:tav>
                                        <p:tav tm="100000">
                                          <p:val>
                                            <p:strVal val="0-ppt_h/2"/>
                                          </p:val>
                                        </p:tav>
                                      </p:tavLst>
                                    </p:anim>
                                    <p:set>
                                      <p:cBhvr>
                                        <p:cTn id="223" dur="1" fill="hold">
                                          <p:stCondLst>
                                            <p:cond delay="2999"/>
                                          </p:stCondLst>
                                        </p:cTn>
                                        <p:tgtEl>
                                          <p:spTgt spid="28"/>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0-ppt_h/2"/>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3000"/>
                                        <p:tgtEl>
                                          <p:spTgt spid="12"/>
                                        </p:tgtEl>
                                        <p:attrNameLst>
                                          <p:attrName>ppt_x</p:attrName>
                                        </p:attrNameLst>
                                      </p:cBhvr>
                                      <p:tavLst>
                                        <p:tav tm="0">
                                          <p:val>
                                            <p:strVal val="ppt_x"/>
                                          </p:val>
                                        </p:tav>
                                        <p:tav tm="100000">
                                          <p:val>
                                            <p:strVal val="0-ppt_w/2"/>
                                          </p:val>
                                        </p:tav>
                                      </p:tavLst>
                                    </p:anim>
                                    <p:anim calcmode="lin" valueType="num">
                                      <p:cBhvr additive="base">
                                        <p:cTn id="230" dur="3000"/>
                                        <p:tgtEl>
                                          <p:spTgt spid="12"/>
                                        </p:tgtEl>
                                        <p:attrNameLst>
                                          <p:attrName>ppt_y</p:attrName>
                                        </p:attrNameLst>
                                      </p:cBhvr>
                                      <p:tavLst>
                                        <p:tav tm="0">
                                          <p:val>
                                            <p:strVal val="ppt_y"/>
                                          </p:val>
                                        </p:tav>
                                        <p:tav tm="100000">
                                          <p:val>
                                            <p:strVal val="0-ppt_h/2"/>
                                          </p:val>
                                        </p:tav>
                                      </p:tavLst>
                                    </p:anim>
                                    <p:set>
                                      <p:cBhvr>
                                        <p:cTn id="231" dur="1" fill="hold">
                                          <p:stCondLst>
                                            <p:cond delay="2999"/>
                                          </p:stCondLst>
                                        </p:cTn>
                                        <p:tgtEl>
                                          <p:spTgt spid="12"/>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3000"/>
                                        <p:tgtEl>
                                          <p:spTgt spid="17"/>
                                        </p:tgtEl>
                                        <p:attrNameLst>
                                          <p:attrName>ppt_x</p:attrName>
                                        </p:attrNameLst>
                                      </p:cBhvr>
                                      <p:tavLst>
                                        <p:tav tm="0">
                                          <p:val>
                                            <p:strVal val="ppt_x"/>
                                          </p:val>
                                        </p:tav>
                                        <p:tav tm="100000">
                                          <p:val>
                                            <p:strVal val="0-ppt_w/2"/>
                                          </p:val>
                                        </p:tav>
                                      </p:tavLst>
                                    </p:anim>
                                    <p:anim calcmode="lin" valueType="num">
                                      <p:cBhvr additive="base">
                                        <p:cTn id="234" dur="3000"/>
                                        <p:tgtEl>
                                          <p:spTgt spid="17"/>
                                        </p:tgtEl>
                                        <p:attrNameLst>
                                          <p:attrName>ppt_y</p:attrName>
                                        </p:attrNameLst>
                                      </p:cBhvr>
                                      <p:tavLst>
                                        <p:tav tm="0">
                                          <p:val>
                                            <p:strVal val="ppt_y"/>
                                          </p:val>
                                        </p:tav>
                                        <p:tav tm="100000">
                                          <p:val>
                                            <p:strVal val="0-ppt_h/2"/>
                                          </p:val>
                                        </p:tav>
                                      </p:tavLst>
                                    </p:anim>
                                    <p:set>
                                      <p:cBhvr>
                                        <p:cTn id="235" dur="1" fill="hold">
                                          <p:stCondLst>
                                            <p:cond delay="2999"/>
                                          </p:stCondLst>
                                        </p:cTn>
                                        <p:tgtEl>
                                          <p:spTgt spid="17"/>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3000"/>
                                        <p:tgtEl>
                                          <p:spTgt spid="18"/>
                                        </p:tgtEl>
                                        <p:attrNameLst>
                                          <p:attrName>ppt_x</p:attrName>
                                        </p:attrNameLst>
                                      </p:cBhvr>
                                      <p:tavLst>
                                        <p:tav tm="0">
                                          <p:val>
                                            <p:strVal val="ppt_x"/>
                                          </p:val>
                                        </p:tav>
                                        <p:tav tm="100000">
                                          <p:val>
                                            <p:strVal val="0-ppt_w/2"/>
                                          </p:val>
                                        </p:tav>
                                      </p:tavLst>
                                    </p:anim>
                                    <p:anim calcmode="lin" valueType="num">
                                      <p:cBhvr additive="base">
                                        <p:cTn id="238" dur="3000"/>
                                        <p:tgtEl>
                                          <p:spTgt spid="18"/>
                                        </p:tgtEl>
                                        <p:attrNameLst>
                                          <p:attrName>ppt_y</p:attrName>
                                        </p:attrNameLst>
                                      </p:cBhvr>
                                      <p:tavLst>
                                        <p:tav tm="0">
                                          <p:val>
                                            <p:strVal val="ppt_y"/>
                                          </p:val>
                                        </p:tav>
                                        <p:tav tm="100000">
                                          <p:val>
                                            <p:strVal val="0-ppt_h/2"/>
                                          </p:val>
                                        </p:tav>
                                      </p:tavLst>
                                    </p:anim>
                                    <p:set>
                                      <p:cBhvr>
                                        <p:cTn id="239" dur="1" fill="hold">
                                          <p:stCondLst>
                                            <p:cond delay="2999"/>
                                          </p:stCondLst>
                                        </p:cTn>
                                        <p:tgtEl>
                                          <p:spTgt spid="18"/>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3000"/>
                                        <p:tgtEl>
                                          <p:spTgt spid="19"/>
                                        </p:tgtEl>
                                        <p:attrNameLst>
                                          <p:attrName>ppt_x</p:attrName>
                                        </p:attrNameLst>
                                      </p:cBhvr>
                                      <p:tavLst>
                                        <p:tav tm="0">
                                          <p:val>
                                            <p:strVal val="ppt_x"/>
                                          </p:val>
                                        </p:tav>
                                        <p:tav tm="100000">
                                          <p:val>
                                            <p:strVal val="0-ppt_w/2"/>
                                          </p:val>
                                        </p:tav>
                                      </p:tavLst>
                                    </p:anim>
                                    <p:anim calcmode="lin" valueType="num">
                                      <p:cBhvr additive="base">
                                        <p:cTn id="242" dur="3000"/>
                                        <p:tgtEl>
                                          <p:spTgt spid="19"/>
                                        </p:tgtEl>
                                        <p:attrNameLst>
                                          <p:attrName>ppt_y</p:attrName>
                                        </p:attrNameLst>
                                      </p:cBhvr>
                                      <p:tavLst>
                                        <p:tav tm="0">
                                          <p:val>
                                            <p:strVal val="ppt_y"/>
                                          </p:val>
                                        </p:tav>
                                        <p:tav tm="100000">
                                          <p:val>
                                            <p:strVal val="0-ppt_h/2"/>
                                          </p:val>
                                        </p:tav>
                                      </p:tavLst>
                                    </p:anim>
                                    <p:set>
                                      <p:cBhvr>
                                        <p:cTn id="243" dur="1" fill="hold">
                                          <p:stCondLst>
                                            <p:cond delay="2999"/>
                                          </p:stCondLst>
                                        </p:cTn>
                                        <p:tgtEl>
                                          <p:spTgt spid="19"/>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3000"/>
                                        <p:tgtEl>
                                          <p:spTgt spid="20"/>
                                        </p:tgtEl>
                                        <p:attrNameLst>
                                          <p:attrName>ppt_x</p:attrName>
                                        </p:attrNameLst>
                                      </p:cBhvr>
                                      <p:tavLst>
                                        <p:tav tm="0">
                                          <p:val>
                                            <p:strVal val="ppt_x"/>
                                          </p:val>
                                        </p:tav>
                                        <p:tav tm="100000">
                                          <p:val>
                                            <p:strVal val="0-ppt_w/2"/>
                                          </p:val>
                                        </p:tav>
                                      </p:tavLst>
                                    </p:anim>
                                    <p:anim calcmode="lin" valueType="num">
                                      <p:cBhvr additive="base">
                                        <p:cTn id="246" dur="3000"/>
                                        <p:tgtEl>
                                          <p:spTgt spid="20"/>
                                        </p:tgtEl>
                                        <p:attrNameLst>
                                          <p:attrName>ppt_y</p:attrName>
                                        </p:attrNameLst>
                                      </p:cBhvr>
                                      <p:tavLst>
                                        <p:tav tm="0">
                                          <p:val>
                                            <p:strVal val="ppt_y"/>
                                          </p:val>
                                        </p:tav>
                                        <p:tav tm="100000">
                                          <p:val>
                                            <p:strVal val="0-ppt_h/2"/>
                                          </p:val>
                                        </p:tav>
                                      </p:tavLst>
                                    </p:anim>
                                    <p:set>
                                      <p:cBhvr>
                                        <p:cTn id="247" dur="1" fill="hold">
                                          <p:stCondLst>
                                            <p:cond delay="2999"/>
                                          </p:stCondLst>
                                        </p:cTn>
                                        <p:tgtEl>
                                          <p:spTgt spid="20"/>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3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3000" fill="hold"/>
                                        <p:tgtEl>
                                          <p:spTgt spid="9"/>
                                        </p:tgtEl>
                                        <p:attrNameLst>
                                          <p:attrName>r</p:attrName>
                                        </p:attrNameLst>
                                      </p:cBhvr>
                                    </p:animRot>
                                  </p:childTnLst>
                                </p:cTn>
                              </p:par>
                              <p:par>
                                <p:cTn id="252" presetID="8" presetClass="emph" presetSubtype="0" autoRev="1" fill="hold" nodeType="withEffect">
                                  <p:stCondLst>
                                    <p:cond delay="0"/>
                                  </p:stCondLst>
                                  <p:childTnLst>
                                    <p:animRot by="21600000">
                                      <p:cBhvr>
                                        <p:cTn id="253" dur="3000" fill="hold"/>
                                        <p:tgtEl>
                                          <p:spTgt spid="21"/>
                                        </p:tgtEl>
                                        <p:attrNameLst>
                                          <p:attrName>r</p:attrName>
                                        </p:attrNameLst>
                                      </p:cBhvr>
                                    </p:animRot>
                                  </p:childTnLst>
                                </p:cTn>
                              </p:par>
                              <p:par>
                                <p:cTn id="254" presetID="8" presetClass="emph" presetSubtype="0" autoRev="1" fill="hold" nodeType="withEffect">
                                  <p:stCondLst>
                                    <p:cond delay="0"/>
                                  </p:stCondLst>
                                  <p:childTnLst>
                                    <p:animRot by="21600000">
                                      <p:cBhvr>
                                        <p:cTn id="255" dur="3000" fill="hold"/>
                                        <p:tgtEl>
                                          <p:spTgt spid="22"/>
                                        </p:tgtEl>
                                        <p:attrNameLst>
                                          <p:attrName>r</p:attrName>
                                        </p:attrNameLst>
                                      </p:cBhvr>
                                    </p:animRot>
                                  </p:childTnLst>
                                </p:cTn>
                              </p:par>
                              <p:par>
                                <p:cTn id="256" presetID="8" presetClass="emph" presetSubtype="0" autoRev="1" fill="hold" nodeType="withEffect">
                                  <p:stCondLst>
                                    <p:cond delay="0"/>
                                  </p:stCondLst>
                                  <p:childTnLst>
                                    <p:animRot by="21600000">
                                      <p:cBhvr>
                                        <p:cTn id="257" dur="3000" fill="hold"/>
                                        <p:tgtEl>
                                          <p:spTgt spid="23"/>
                                        </p:tgtEl>
                                        <p:attrNameLst>
                                          <p:attrName>r</p:attrName>
                                        </p:attrNameLst>
                                      </p:cBhvr>
                                    </p:animRot>
                                  </p:childTnLst>
                                </p:cTn>
                              </p:par>
                              <p:par>
                                <p:cTn id="258" presetID="8" presetClass="emph" presetSubtype="0" autoRev="1" fill="hold" nodeType="withEffect">
                                  <p:stCondLst>
                                    <p:cond delay="0"/>
                                  </p:stCondLst>
                                  <p:childTnLst>
                                    <p:animRot by="21600000">
                                      <p:cBhvr>
                                        <p:cTn id="259" dur="3000" fill="hold"/>
                                        <p:tgtEl>
                                          <p:spTgt spid="24"/>
                                        </p:tgtEl>
                                        <p:attrNameLst>
                                          <p:attrName>r</p:attrName>
                                        </p:attrNameLst>
                                      </p:cBhvr>
                                    </p:animRot>
                                  </p:childTnLst>
                                </p:cTn>
                              </p:par>
                              <p:par>
                                <p:cTn id="260" presetID="8" presetClass="emph" presetSubtype="0" autoRev="1" fill="hold" nodeType="withEffect">
                                  <p:stCondLst>
                                    <p:cond delay="0"/>
                                  </p:stCondLst>
                                  <p:childTnLst>
                                    <p:animRot by="-21600000">
                                      <p:cBhvr>
                                        <p:cTn id="261" dur="3000" fill="hold"/>
                                        <p:tgtEl>
                                          <p:spTgt spid="6"/>
                                        </p:tgtEl>
                                        <p:attrNameLst>
                                          <p:attrName>r</p:attrName>
                                        </p:attrNameLst>
                                      </p:cBhvr>
                                    </p:animRot>
                                  </p:childTnLst>
                                </p:cTn>
                              </p:par>
                              <p:par>
                                <p:cTn id="262" presetID="8" presetClass="emph" presetSubtype="0" autoRev="1" fill="hold" nodeType="withEffect">
                                  <p:stCondLst>
                                    <p:cond delay="0"/>
                                  </p:stCondLst>
                                  <p:childTnLst>
                                    <p:animRot by="-21600000">
                                      <p:cBhvr>
                                        <p:cTn id="263" dur="3000" fill="hold"/>
                                        <p:tgtEl>
                                          <p:spTgt spid="11"/>
                                        </p:tgtEl>
                                        <p:attrNameLst>
                                          <p:attrName>r</p:attrName>
                                        </p:attrNameLst>
                                      </p:cBhvr>
                                    </p:animRot>
                                  </p:childTnLst>
                                </p:cTn>
                              </p:par>
                              <p:par>
                                <p:cTn id="264" presetID="8" presetClass="emph" presetSubtype="0" autoRev="1" fill="hold" nodeType="withEffect">
                                  <p:stCondLst>
                                    <p:cond delay="0"/>
                                  </p:stCondLst>
                                  <p:childTnLst>
                                    <p:animRot by="-21600000">
                                      <p:cBhvr>
                                        <p:cTn id="265" dur="3000" fill="hold"/>
                                        <p:tgtEl>
                                          <p:spTgt spid="13"/>
                                        </p:tgtEl>
                                        <p:attrNameLst>
                                          <p:attrName>r</p:attrName>
                                        </p:attrNameLst>
                                      </p:cBhvr>
                                    </p:animRot>
                                  </p:childTnLst>
                                </p:cTn>
                              </p:par>
                              <p:par>
                                <p:cTn id="266" presetID="8" presetClass="emph" presetSubtype="0" autoRev="1" fill="hold" nodeType="withEffect">
                                  <p:stCondLst>
                                    <p:cond delay="0"/>
                                  </p:stCondLst>
                                  <p:childTnLst>
                                    <p:animRot by="-21600000">
                                      <p:cBhvr>
                                        <p:cTn id="267" dur="3000" fill="hold"/>
                                        <p:tgtEl>
                                          <p:spTgt spid="14"/>
                                        </p:tgtEl>
                                        <p:attrNameLst>
                                          <p:attrName>r</p:attrName>
                                        </p:attrNameLst>
                                      </p:cBhvr>
                                    </p:animRot>
                                  </p:childTnLst>
                                </p:cTn>
                              </p:par>
                              <p:par>
                                <p:cTn id="268" presetID="8" presetClass="emph" presetSubtype="0" autoRev="1" fill="hold" nodeType="withEffect">
                                  <p:stCondLst>
                                    <p:cond delay="0"/>
                                  </p:stCondLst>
                                  <p:childTnLst>
                                    <p:animRot by="-21600000">
                                      <p:cBhvr>
                                        <p:cTn id="269" dur="3000" fill="hold"/>
                                        <p:tgtEl>
                                          <p:spTgt spid="15"/>
                                        </p:tgtEl>
                                        <p:attrNameLst>
                                          <p:attrName>r</p:attrName>
                                        </p:attrNameLst>
                                      </p:cBhvr>
                                    </p:animRot>
                                  </p:childTnLst>
                                </p:cTn>
                              </p:par>
                              <p:par>
                                <p:cTn id="270" presetID="8" presetClass="emph" presetSubtype="0" autoRev="1" fill="hold" nodeType="withEffect">
                                  <p:stCondLst>
                                    <p:cond delay="0"/>
                                  </p:stCondLst>
                                  <p:childTnLst>
                                    <p:animRot by="-21600000">
                                      <p:cBhvr>
                                        <p:cTn id="271" dur="3000" fill="hold"/>
                                        <p:tgtEl>
                                          <p:spTgt spid="16"/>
                                        </p:tgtEl>
                                        <p:attrNameLst>
                                          <p:attrName>r</p:attrName>
                                        </p:attrNameLst>
                                      </p:cBhvr>
                                    </p:animRot>
                                  </p:childTnLst>
                                </p:cTn>
                              </p:par>
                              <p:par>
                                <p:cTn id="272" presetID="8" presetClass="emph" presetSubtype="0" autoRev="1" fill="hold" nodeType="withEffect">
                                  <p:stCondLst>
                                    <p:cond delay="0"/>
                                  </p:stCondLst>
                                  <p:childTnLst>
                                    <p:animRot by="-21600000">
                                      <p:cBhvr>
                                        <p:cTn id="273" dur="3000" fill="hold"/>
                                        <p:tgtEl>
                                          <p:spTgt spid="7"/>
                                        </p:tgtEl>
                                        <p:attrNameLst>
                                          <p:attrName>r</p:attrName>
                                        </p:attrNameLst>
                                      </p:cBhvr>
                                    </p:animRot>
                                  </p:childTnLst>
                                </p:cTn>
                              </p:par>
                              <p:par>
                                <p:cTn id="274" presetID="8" presetClass="emph" presetSubtype="0" autoRev="1" fill="hold" nodeType="withEffect">
                                  <p:stCondLst>
                                    <p:cond delay="0"/>
                                  </p:stCondLst>
                                  <p:childTnLst>
                                    <p:animRot by="-21600000">
                                      <p:cBhvr>
                                        <p:cTn id="275" dur="3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3000" fill="hold"/>
                                        <p:tgtEl>
                                          <p:spTgt spid="25"/>
                                        </p:tgtEl>
                                        <p:attrNameLst>
                                          <p:attrName>r</p:attrName>
                                        </p:attrNameLst>
                                      </p:cBhvr>
                                    </p:animRot>
                                  </p:childTnLst>
                                </p:cTn>
                              </p:par>
                              <p:par>
                                <p:cTn id="278" presetID="8" presetClass="emph" presetSubtype="0" autoRev="1" fill="hold" nodeType="withEffect">
                                  <p:stCondLst>
                                    <p:cond delay="0"/>
                                  </p:stCondLst>
                                  <p:childTnLst>
                                    <p:animRot by="-21600000">
                                      <p:cBhvr>
                                        <p:cTn id="279" dur="3000" fill="hold"/>
                                        <p:tgtEl>
                                          <p:spTgt spid="26"/>
                                        </p:tgtEl>
                                        <p:attrNameLst>
                                          <p:attrName>r</p:attrName>
                                        </p:attrNameLst>
                                      </p:cBhvr>
                                    </p:animRot>
                                  </p:childTnLst>
                                </p:cTn>
                              </p:par>
                              <p:par>
                                <p:cTn id="280" presetID="8" presetClass="emph" presetSubtype="0" autoRev="1" fill="hold" nodeType="withEffect">
                                  <p:stCondLst>
                                    <p:cond delay="0"/>
                                  </p:stCondLst>
                                  <p:childTnLst>
                                    <p:animRot by="-21600000">
                                      <p:cBhvr>
                                        <p:cTn id="281" dur="3000" fill="hold"/>
                                        <p:tgtEl>
                                          <p:spTgt spid="27"/>
                                        </p:tgtEl>
                                        <p:attrNameLst>
                                          <p:attrName>r</p:attrName>
                                        </p:attrNameLst>
                                      </p:cBhvr>
                                    </p:animRot>
                                  </p:childTnLst>
                                </p:cTn>
                              </p:par>
                              <p:par>
                                <p:cTn id="282" presetID="8" presetClass="emph" presetSubtype="0" autoRev="1" fill="hold" nodeType="withEffect">
                                  <p:stCondLst>
                                    <p:cond delay="0"/>
                                  </p:stCondLst>
                                  <p:childTnLst>
                                    <p:animRot by="-21600000">
                                      <p:cBhvr>
                                        <p:cTn id="283" dur="3000" fill="hold"/>
                                        <p:tgtEl>
                                          <p:spTgt spid="28"/>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8"/>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2"/>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1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1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0"/>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strVal val="2/3*#ppt_w"/>
                                          </p:val>
                                        </p:tav>
                                        <p:tav tm="100000">
                                          <p:val>
                                            <p:strVal val="#ppt_w"/>
                                          </p:val>
                                        </p:tav>
                                      </p:tavLst>
                                    </p:anim>
                                    <p:anim calcmode="lin" valueType="num">
                                      <p:cBhvr>
                                        <p:cTn id="299" dur="3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428860" y="1928808"/>
            <a:ext cx="5429288" cy="2246769"/>
          </a:xfrm>
          <a:prstGeom prst="rect">
            <a:avLst/>
          </a:prstGeom>
          <a:noFill/>
        </p:spPr>
        <p:txBody>
          <a:bodyPr wrap="square" rtlCol="0">
            <a:spAutoFit/>
          </a:bodyPr>
          <a:lstStyle/>
          <a:p>
            <a:pPr algn="ctr"/>
            <a:r>
              <a:rPr lang="es-PE" sz="2000" b="1" dirty="0" smtClean="0">
                <a:solidFill>
                  <a:srgbClr val="000070"/>
                </a:solidFill>
              </a:rPr>
              <a:t>Ahora que estoy aprendiendo a apreciar esas cosas que tantas veces nos parecen insignificantes o las pasamos por alto, estoy siendo mucho más </a:t>
            </a:r>
            <a:r>
              <a:rPr lang="es-PE" sz="2000" b="1" dirty="0" err="1" smtClean="0">
                <a:solidFill>
                  <a:srgbClr val="000070"/>
                </a:solidFill>
              </a:rPr>
              <a:t>felíz</a:t>
            </a:r>
            <a:r>
              <a:rPr lang="es-PE" sz="2000" b="1" dirty="0" smtClean="0">
                <a:solidFill>
                  <a:srgbClr val="000070"/>
                </a:solidFill>
              </a:rPr>
              <a:t>, porque no necesito de nada extraordinario para estar bien</a:t>
            </a:r>
          </a:p>
          <a:p>
            <a:pPr algn="ctr"/>
            <a:r>
              <a:rPr lang="es-PE" sz="2000" b="1" dirty="0" smtClean="0">
                <a:solidFill>
                  <a:srgbClr val="000070"/>
                </a:solidFill>
              </a:rPr>
              <a:t>Estoy teniendo nuevas experiencias y valorando todo lo que antes daba por sentado. Estoy empezando a conectarme con mi entorno y conmigo misma</a:t>
            </a: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044911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nnamed.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071670" y="1"/>
            <a:ext cx="5228985" cy="5143499"/>
          </a:xfrm>
          <a:prstGeom prst="rect">
            <a:avLst/>
          </a:prstGeom>
        </p:spPr>
      </p:pic>
      <p:pic>
        <p:nvPicPr>
          <p:cNvPr id="4" name="3 Imagen" descr="unnamed.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rot="16200000">
            <a:off x="3805067" y="1552733"/>
            <a:ext cx="1857388" cy="1895158"/>
          </a:xfrm>
          <a:prstGeom prst="rect">
            <a:avLst/>
          </a:prstGeom>
        </p:spPr>
      </p:pic>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2357422" y="2214560"/>
            <a:ext cx="5500726" cy="1631216"/>
          </a:xfrm>
          <a:prstGeom prst="rect">
            <a:avLst/>
          </a:prstGeom>
          <a:noFill/>
        </p:spPr>
        <p:txBody>
          <a:bodyPr wrap="square" rtlCol="0">
            <a:spAutoFit/>
          </a:bodyPr>
          <a:lstStyle/>
          <a:p>
            <a:pPr algn="ctr"/>
            <a:r>
              <a:rPr lang="es-PE" sz="2000" b="1" dirty="0" smtClean="0">
                <a:solidFill>
                  <a:srgbClr val="000070"/>
                </a:solidFill>
              </a:rPr>
              <a:t>Mi propósito más grande es ser feliz y sé que este año va a ser el mejor de mi vida. El año pasado lo dediqué a recuperarme y a tomar fuerzas, lo que implicó que me quedara encerrada en mi casa y que no quisiera ver a nadie. </a:t>
            </a:r>
          </a:p>
          <a:p>
            <a:pPr algn="ctr"/>
            <a:endParaRPr lang="es-PE" sz="2000" b="1" dirty="0">
              <a:solidFill>
                <a:srgbClr val="000070"/>
              </a:solidFill>
            </a:endParaRPr>
          </a:p>
        </p:txBody>
      </p:sp>
      <p:sp>
        <p:nvSpPr>
          <p:cNvPr id="6" name="5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lumMod val="95000"/>
              </a:schemeClr>
            </a:gs>
            <a:gs pos="50000">
              <a:srgbClr val="0000FF">
                <a:shade val="67500"/>
                <a:satMod val="115000"/>
              </a:srgbClr>
            </a:gs>
            <a:gs pos="100000">
              <a:srgbClr val="0000FF">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209896011.jpg"/>
          <p:cNvPicPr>
            <a:picLocks noGrp="1" noChangeAspect="1"/>
          </p:cNvPicPr>
          <p:nvPr isPhoto="1"/>
        </p:nvPicPr>
        <p:blipFill>
          <a:blip r:embed="rId2">
            <a:lum/>
          </a:blip>
          <a:stretch>
            <a:fillRect/>
          </a:stretch>
        </p:blipFill>
        <p:spPr>
          <a:xfrm>
            <a:off x="0" y="0"/>
            <a:ext cx="9144000" cy="5143500"/>
          </a:xfrm>
          <a:prstGeom prst="rect">
            <a:avLst/>
          </a:prstGeom>
          <a:blipFill>
            <a:blip r:embed="rId3"/>
            <a:stretch>
              <a:fillRect/>
            </a:stretch>
          </a:blipFill>
          <a:ln>
            <a:noFill/>
          </a:ln>
        </p:spPr>
      </p:pic>
      <p:sp>
        <p:nvSpPr>
          <p:cNvPr id="4" name="3 Extracto"/>
          <p:cNvSpPr/>
          <p:nvPr/>
        </p:nvSpPr>
        <p:spPr>
          <a:xfrm>
            <a:off x="1071538" y="4071948"/>
            <a:ext cx="7500990" cy="785818"/>
          </a:xfrm>
          <a:prstGeom prst="flowChartExtract">
            <a:avLst/>
          </a:prstGeom>
          <a:blipFill>
            <a:blip r:embed="rId4">
              <a:grayscl/>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xtracto"/>
          <p:cNvSpPr/>
          <p:nvPr/>
        </p:nvSpPr>
        <p:spPr>
          <a:xfrm rot="10800000">
            <a:off x="1071538" y="285752"/>
            <a:ext cx="7429552" cy="714362"/>
          </a:xfrm>
          <a:prstGeom prst="flowChartExtract">
            <a:avLst/>
          </a:prstGeom>
          <a:blipFill>
            <a:blip r:embed="rId4">
              <a:grayscl/>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xtracto"/>
          <p:cNvSpPr/>
          <p:nvPr/>
        </p:nvSpPr>
        <p:spPr>
          <a:xfrm>
            <a:off x="1071538" y="3714758"/>
            <a:ext cx="7500990" cy="785818"/>
          </a:xfrm>
          <a:prstGeom prst="flowChartExtract">
            <a:avLst/>
          </a:prstGeom>
          <a:blipFill>
            <a:blip r:embed="rId4">
              <a:grayscl/>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xtracto"/>
          <p:cNvSpPr/>
          <p:nvPr/>
        </p:nvSpPr>
        <p:spPr>
          <a:xfrm>
            <a:off x="1071538" y="3286130"/>
            <a:ext cx="7500990" cy="785818"/>
          </a:xfrm>
          <a:prstGeom prst="flowChartExtract">
            <a:avLst/>
          </a:prstGeom>
          <a:blipFill>
            <a:blip r:embed="rId4">
              <a:grayscl/>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xtracto"/>
          <p:cNvSpPr/>
          <p:nvPr/>
        </p:nvSpPr>
        <p:spPr>
          <a:xfrm>
            <a:off x="1071538" y="2857502"/>
            <a:ext cx="7500990" cy="785818"/>
          </a:xfrm>
          <a:prstGeom prst="flowChartExtract">
            <a:avLst/>
          </a:prstGeom>
          <a:blipFill>
            <a:blip r:embed="rId4">
              <a:grayscl/>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Extracto"/>
          <p:cNvSpPr/>
          <p:nvPr/>
        </p:nvSpPr>
        <p:spPr>
          <a:xfrm rot="10800000">
            <a:off x="1071538" y="571486"/>
            <a:ext cx="7429552" cy="714362"/>
          </a:xfrm>
          <a:prstGeom prst="flowChartExtract">
            <a:avLst/>
          </a:prstGeom>
          <a:blipFill>
            <a:blip r:embed="rId4">
              <a:grayscl/>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Extracto"/>
          <p:cNvSpPr/>
          <p:nvPr/>
        </p:nvSpPr>
        <p:spPr>
          <a:xfrm rot="10800000">
            <a:off x="1071538" y="1000114"/>
            <a:ext cx="7429552" cy="714362"/>
          </a:xfrm>
          <a:prstGeom prst="flowChartExtract">
            <a:avLst/>
          </a:prstGeom>
          <a:blipFill>
            <a:blip r:embed="rId4">
              <a:grayscl/>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Extracto"/>
          <p:cNvSpPr/>
          <p:nvPr/>
        </p:nvSpPr>
        <p:spPr>
          <a:xfrm rot="10800000">
            <a:off x="1071538" y="1428742"/>
            <a:ext cx="7429552" cy="714362"/>
          </a:xfrm>
          <a:prstGeom prst="flowChartExtract">
            <a:avLst/>
          </a:prstGeom>
          <a:blipFill>
            <a:blip r:embed="rId4">
              <a:grayscl/>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Extracto"/>
          <p:cNvSpPr/>
          <p:nvPr/>
        </p:nvSpPr>
        <p:spPr>
          <a:xfrm rot="10800000">
            <a:off x="1071538" y="1857370"/>
            <a:ext cx="7429552" cy="714362"/>
          </a:xfrm>
          <a:prstGeom prst="flowChartExtract">
            <a:avLst/>
          </a:prstGeom>
          <a:blipFill>
            <a:blip r:embed="rId4">
              <a:grayscl/>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Extracto"/>
          <p:cNvSpPr/>
          <p:nvPr/>
        </p:nvSpPr>
        <p:spPr>
          <a:xfrm>
            <a:off x="1071538" y="2428874"/>
            <a:ext cx="7500990" cy="785818"/>
          </a:xfrm>
          <a:prstGeom prst="flowChartExtract">
            <a:avLst/>
          </a:prstGeom>
          <a:blipFill>
            <a:blip r:embed="rId4">
              <a:grayscl/>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57222" y="-214332"/>
            <a:ext cx="9787006" cy="5857916"/>
          </a:xfrm>
          <a:prstGeom prst="rect">
            <a:avLst/>
          </a:prstGeom>
          <a:blipFill>
            <a:blip r:embed="rId5"/>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5000" fill="hold"/>
                                        <p:tgtEl>
                                          <p:spTgt spid="5"/>
                                        </p:tgtEl>
                                        <p:attrNameLst>
                                          <p:attrName>ppt_x</p:attrName>
                                        </p:attrNameLst>
                                      </p:cBhvr>
                                      <p:tavLst>
                                        <p:tav tm="0">
                                          <p:val>
                                            <p:strVal val="#ppt_x"/>
                                          </p:val>
                                        </p:tav>
                                        <p:tav tm="100000">
                                          <p:val>
                                            <p:strVal val="#ppt_x"/>
                                          </p:val>
                                        </p:tav>
                                      </p:tavLst>
                                    </p:anim>
                                    <p:anim calcmode="lin" valueType="num">
                                      <p:cBhvr additive="base">
                                        <p:cTn id="10" dur="5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0" fill="hold"/>
                                        <p:tgtEl>
                                          <p:spTgt spid="9"/>
                                        </p:tgtEl>
                                        <p:attrNameLst>
                                          <p:attrName>ppt_x</p:attrName>
                                        </p:attrNameLst>
                                      </p:cBhvr>
                                      <p:tavLst>
                                        <p:tav tm="0">
                                          <p:val>
                                            <p:strVal val="#ppt_x"/>
                                          </p:val>
                                        </p:tav>
                                        <p:tav tm="100000">
                                          <p:val>
                                            <p:strVal val="#ppt_x"/>
                                          </p:val>
                                        </p:tav>
                                      </p:tavLst>
                                    </p:anim>
                                    <p:anim calcmode="lin" valueType="num">
                                      <p:cBhvr additive="base">
                                        <p:cTn id="14" dur="5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0" fill="hold"/>
                                        <p:tgtEl>
                                          <p:spTgt spid="10"/>
                                        </p:tgtEl>
                                        <p:attrNameLst>
                                          <p:attrName>ppt_x</p:attrName>
                                        </p:attrNameLst>
                                      </p:cBhvr>
                                      <p:tavLst>
                                        <p:tav tm="0">
                                          <p:val>
                                            <p:strVal val="#ppt_x"/>
                                          </p:val>
                                        </p:tav>
                                        <p:tav tm="100000">
                                          <p:val>
                                            <p:strVal val="#ppt_x"/>
                                          </p:val>
                                        </p:tav>
                                      </p:tavLst>
                                    </p:anim>
                                    <p:anim calcmode="lin" valueType="num">
                                      <p:cBhvr additive="base">
                                        <p:cTn id="18" dur="5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0" fill="hold"/>
                                        <p:tgtEl>
                                          <p:spTgt spid="11"/>
                                        </p:tgtEl>
                                        <p:attrNameLst>
                                          <p:attrName>ppt_x</p:attrName>
                                        </p:attrNameLst>
                                      </p:cBhvr>
                                      <p:tavLst>
                                        <p:tav tm="0">
                                          <p:val>
                                            <p:strVal val="#ppt_x"/>
                                          </p:val>
                                        </p:tav>
                                        <p:tav tm="100000">
                                          <p:val>
                                            <p:strVal val="#ppt_x"/>
                                          </p:val>
                                        </p:tav>
                                      </p:tavLst>
                                    </p:anim>
                                    <p:anim calcmode="lin" valueType="num">
                                      <p:cBhvr additive="base">
                                        <p:cTn id="22" dur="5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0" fill="hold"/>
                                        <p:tgtEl>
                                          <p:spTgt spid="12"/>
                                        </p:tgtEl>
                                        <p:attrNameLst>
                                          <p:attrName>ppt_x</p:attrName>
                                        </p:attrNameLst>
                                      </p:cBhvr>
                                      <p:tavLst>
                                        <p:tav tm="0">
                                          <p:val>
                                            <p:strVal val="#ppt_x"/>
                                          </p:val>
                                        </p:tav>
                                        <p:tav tm="100000">
                                          <p:val>
                                            <p:strVal val="#ppt_x"/>
                                          </p:val>
                                        </p:tav>
                                      </p:tavLst>
                                    </p:anim>
                                    <p:anim calcmode="lin" valueType="num">
                                      <p:cBhvr additive="base">
                                        <p:cTn id="26" dur="5000" fill="hold"/>
                                        <p:tgtEl>
                                          <p:spTgt spid="12"/>
                                        </p:tgtEl>
                                        <p:attrNameLst>
                                          <p:attrName>ppt_y</p:attrName>
                                        </p:attrNameLst>
                                      </p:cBhvr>
                                      <p:tavLst>
                                        <p:tav tm="0">
                                          <p:val>
                                            <p:strVal val="1+#ppt_h/2"/>
                                          </p:val>
                                        </p:tav>
                                        <p:tav tm="100000">
                                          <p:val>
                                            <p:strVal val="#ppt_y"/>
                                          </p:val>
                                        </p:tav>
                                      </p:tavLst>
                                    </p:anim>
                                  </p:childTnLst>
                                </p:cTn>
                              </p:par>
                              <p:par>
                                <p:cTn id="27" presetID="16" presetClass="entr" presetSubtype="21"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inVertical)">
                                      <p:cBhvr>
                                        <p:cTn id="29" dur="5000"/>
                                        <p:tgtEl>
                                          <p:spTgt spid="5"/>
                                        </p:tgtEl>
                                      </p:cBhvr>
                                    </p:animEffect>
                                  </p:childTnLst>
                                </p:cTn>
                              </p:par>
                              <p:par>
                                <p:cTn id="30" presetID="16" presetClass="entr" presetSubtype="21" fill="hold" grpId="1"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0"/>
                                        <p:tgtEl>
                                          <p:spTgt spid="9"/>
                                        </p:tgtEl>
                                      </p:cBhvr>
                                    </p:animEffect>
                                  </p:childTnLst>
                                </p:cTn>
                              </p:par>
                              <p:par>
                                <p:cTn id="33" presetID="16" presetClass="entr" presetSubtype="21" fill="hold" grpId="1"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0"/>
                                        <p:tgtEl>
                                          <p:spTgt spid="10"/>
                                        </p:tgtEl>
                                      </p:cBhvr>
                                    </p:animEffect>
                                  </p:childTnLst>
                                </p:cTn>
                              </p:par>
                              <p:par>
                                <p:cTn id="36" presetID="16" presetClass="entr" presetSubtype="21" fill="hold" grpId="1"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0"/>
                                        <p:tgtEl>
                                          <p:spTgt spid="11"/>
                                        </p:tgtEl>
                                      </p:cBhvr>
                                    </p:animEffect>
                                  </p:childTnLst>
                                </p:cTn>
                              </p:par>
                              <p:par>
                                <p:cTn id="39" presetID="16" presetClass="entr" presetSubtype="21" fill="hold" grpId="1"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arn(inVertical)">
                                      <p:cBhvr>
                                        <p:cTn id="41" dur="5000"/>
                                        <p:tgtEl>
                                          <p:spTgt spid="12"/>
                                        </p:tgtEl>
                                      </p:cBhvr>
                                    </p:animEffect>
                                  </p:childTnLst>
                                </p:cTn>
                              </p:par>
                              <p:par>
                                <p:cTn id="42" presetID="2" presetClass="entr" presetSubtype="1" fill="hold" grpId="0"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additive="base">
                                        <p:cTn id="44" dur="5000" fill="hold"/>
                                        <p:tgtEl>
                                          <p:spTgt spid="4"/>
                                        </p:tgtEl>
                                        <p:attrNameLst>
                                          <p:attrName>ppt_x</p:attrName>
                                        </p:attrNameLst>
                                      </p:cBhvr>
                                      <p:tavLst>
                                        <p:tav tm="0">
                                          <p:val>
                                            <p:strVal val="#ppt_x"/>
                                          </p:val>
                                        </p:tav>
                                        <p:tav tm="100000">
                                          <p:val>
                                            <p:strVal val="#ppt_x"/>
                                          </p:val>
                                        </p:tav>
                                      </p:tavLst>
                                    </p:anim>
                                    <p:anim calcmode="lin" valueType="num">
                                      <p:cBhvr additive="base">
                                        <p:cTn id="45" dur="5000" fill="hold"/>
                                        <p:tgtEl>
                                          <p:spTgt spid="4"/>
                                        </p:tgtEl>
                                        <p:attrNameLst>
                                          <p:attrName>ppt_y</p:attrName>
                                        </p:attrNameLst>
                                      </p:cBhvr>
                                      <p:tavLst>
                                        <p:tav tm="0">
                                          <p:val>
                                            <p:strVal val="0-#ppt_h/2"/>
                                          </p:val>
                                        </p:tav>
                                        <p:tav tm="100000">
                                          <p:val>
                                            <p:strVal val="#ppt_y"/>
                                          </p:val>
                                        </p:tav>
                                      </p:tavLst>
                                    </p:anim>
                                  </p:childTnLst>
                                </p:cTn>
                              </p:par>
                              <p:par>
                                <p:cTn id="46" presetID="2" presetClass="entr" presetSubtype="1" fill="hold" grpId="0"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additive="base">
                                        <p:cTn id="48" dur="5000" fill="hold"/>
                                        <p:tgtEl>
                                          <p:spTgt spid="6"/>
                                        </p:tgtEl>
                                        <p:attrNameLst>
                                          <p:attrName>ppt_x</p:attrName>
                                        </p:attrNameLst>
                                      </p:cBhvr>
                                      <p:tavLst>
                                        <p:tav tm="0">
                                          <p:val>
                                            <p:strVal val="#ppt_x"/>
                                          </p:val>
                                        </p:tav>
                                        <p:tav tm="100000">
                                          <p:val>
                                            <p:strVal val="#ppt_x"/>
                                          </p:val>
                                        </p:tav>
                                      </p:tavLst>
                                    </p:anim>
                                    <p:anim calcmode="lin" valueType="num">
                                      <p:cBhvr additive="base">
                                        <p:cTn id="49" dur="5000" fill="hold"/>
                                        <p:tgtEl>
                                          <p:spTgt spid="6"/>
                                        </p:tgtEl>
                                        <p:attrNameLst>
                                          <p:attrName>ppt_y</p:attrName>
                                        </p:attrNameLst>
                                      </p:cBhvr>
                                      <p:tavLst>
                                        <p:tav tm="0">
                                          <p:val>
                                            <p:strVal val="0-#ppt_h/2"/>
                                          </p:val>
                                        </p:tav>
                                        <p:tav tm="100000">
                                          <p:val>
                                            <p:strVal val="#ppt_y"/>
                                          </p:val>
                                        </p:tav>
                                      </p:tavLst>
                                    </p:anim>
                                  </p:childTnLst>
                                </p:cTn>
                              </p:par>
                              <p:par>
                                <p:cTn id="50" presetID="2" presetClass="entr" presetSubtype="1"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0" fill="hold"/>
                                        <p:tgtEl>
                                          <p:spTgt spid="7"/>
                                        </p:tgtEl>
                                        <p:attrNameLst>
                                          <p:attrName>ppt_x</p:attrName>
                                        </p:attrNameLst>
                                      </p:cBhvr>
                                      <p:tavLst>
                                        <p:tav tm="0">
                                          <p:val>
                                            <p:strVal val="#ppt_x"/>
                                          </p:val>
                                        </p:tav>
                                        <p:tav tm="100000">
                                          <p:val>
                                            <p:strVal val="#ppt_x"/>
                                          </p:val>
                                        </p:tav>
                                      </p:tavLst>
                                    </p:anim>
                                    <p:anim calcmode="lin" valueType="num">
                                      <p:cBhvr additive="base">
                                        <p:cTn id="53" dur="5000" fill="hold"/>
                                        <p:tgtEl>
                                          <p:spTgt spid="7"/>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0" fill="hold"/>
                                        <p:tgtEl>
                                          <p:spTgt spid="8"/>
                                        </p:tgtEl>
                                        <p:attrNameLst>
                                          <p:attrName>ppt_x</p:attrName>
                                        </p:attrNameLst>
                                      </p:cBhvr>
                                      <p:tavLst>
                                        <p:tav tm="0">
                                          <p:val>
                                            <p:strVal val="#ppt_x"/>
                                          </p:val>
                                        </p:tav>
                                        <p:tav tm="100000">
                                          <p:val>
                                            <p:strVal val="#ppt_x"/>
                                          </p:val>
                                        </p:tav>
                                      </p:tavLst>
                                    </p:anim>
                                    <p:anim calcmode="lin" valueType="num">
                                      <p:cBhvr additive="base">
                                        <p:cTn id="57" dur="5000" fill="hold"/>
                                        <p:tgtEl>
                                          <p:spTgt spid="8"/>
                                        </p:tgtEl>
                                        <p:attrNameLst>
                                          <p:attrName>ppt_y</p:attrName>
                                        </p:attrNameLst>
                                      </p:cBhvr>
                                      <p:tavLst>
                                        <p:tav tm="0">
                                          <p:val>
                                            <p:strVal val="0-#ppt_h/2"/>
                                          </p:val>
                                        </p:tav>
                                        <p:tav tm="100000">
                                          <p:val>
                                            <p:strVal val="#ppt_y"/>
                                          </p:val>
                                        </p:tav>
                                      </p:tavLst>
                                    </p:anim>
                                  </p:childTnLst>
                                </p:cTn>
                              </p:par>
                              <p:par>
                                <p:cTn id="58" presetID="2" presetClass="entr" presetSubtype="1"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5000" fill="hold"/>
                                        <p:tgtEl>
                                          <p:spTgt spid="13"/>
                                        </p:tgtEl>
                                        <p:attrNameLst>
                                          <p:attrName>ppt_x</p:attrName>
                                        </p:attrNameLst>
                                      </p:cBhvr>
                                      <p:tavLst>
                                        <p:tav tm="0">
                                          <p:val>
                                            <p:strVal val="#ppt_x"/>
                                          </p:val>
                                        </p:tav>
                                        <p:tav tm="100000">
                                          <p:val>
                                            <p:strVal val="#ppt_x"/>
                                          </p:val>
                                        </p:tav>
                                      </p:tavLst>
                                    </p:anim>
                                    <p:anim calcmode="lin" valueType="num">
                                      <p:cBhvr additive="base">
                                        <p:cTn id="61" dur="5000" fill="hold"/>
                                        <p:tgtEl>
                                          <p:spTgt spid="13"/>
                                        </p:tgtEl>
                                        <p:attrNameLst>
                                          <p:attrName>ppt_y</p:attrName>
                                        </p:attrNameLst>
                                      </p:cBhvr>
                                      <p:tavLst>
                                        <p:tav tm="0">
                                          <p:val>
                                            <p:strVal val="0-#ppt_h/2"/>
                                          </p:val>
                                        </p:tav>
                                        <p:tav tm="100000">
                                          <p:val>
                                            <p:strVal val="#ppt_y"/>
                                          </p:val>
                                        </p:tav>
                                      </p:tavLst>
                                    </p:anim>
                                  </p:childTnLst>
                                </p:cTn>
                              </p:par>
                              <p:par>
                                <p:cTn id="62" presetID="16" presetClass="entr" presetSubtype="21" fill="hold" grpId="1"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barn(inVertical)">
                                      <p:cBhvr>
                                        <p:cTn id="64" dur="5000"/>
                                        <p:tgtEl>
                                          <p:spTgt spid="4"/>
                                        </p:tgtEl>
                                      </p:cBhvr>
                                    </p:animEffect>
                                  </p:childTnLst>
                                </p:cTn>
                              </p:par>
                              <p:par>
                                <p:cTn id="65" presetID="16" presetClass="entr" presetSubtype="21"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arn(inVertical)">
                                      <p:cBhvr>
                                        <p:cTn id="67" dur="5000"/>
                                        <p:tgtEl>
                                          <p:spTgt spid="6"/>
                                        </p:tgtEl>
                                      </p:cBhvr>
                                    </p:animEffect>
                                  </p:childTnLst>
                                </p:cTn>
                              </p:par>
                              <p:par>
                                <p:cTn id="68" presetID="16" presetClass="entr" presetSubtype="21"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arn(inVertical)">
                                      <p:cBhvr>
                                        <p:cTn id="70" dur="5000"/>
                                        <p:tgtEl>
                                          <p:spTgt spid="7"/>
                                        </p:tgtEl>
                                      </p:cBhvr>
                                    </p:animEffect>
                                  </p:childTnLst>
                                </p:cTn>
                              </p:par>
                              <p:par>
                                <p:cTn id="71" presetID="16" presetClass="entr" presetSubtype="21"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Vertical)">
                                      <p:cBhvr>
                                        <p:cTn id="73" dur="5000"/>
                                        <p:tgtEl>
                                          <p:spTgt spid="8"/>
                                        </p:tgtEl>
                                      </p:cBhvr>
                                    </p:animEffect>
                                  </p:childTnLst>
                                </p:cTn>
                              </p:par>
                              <p:par>
                                <p:cTn id="74" presetID="16" presetClass="entr" presetSubtype="21"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arn(inVertical)">
                                      <p:cBhvr>
                                        <p:cTn id="76" dur="5000"/>
                                        <p:tgtEl>
                                          <p:spTgt spid="13"/>
                                        </p:tgtEl>
                                      </p:cBhvr>
                                    </p:animEffect>
                                  </p:childTnLst>
                                </p:cTn>
                              </p:par>
                              <p:par>
                                <p:cTn id="77" presetID="2" presetClass="exit" presetSubtype="4" fill="hold" grpId="2" nodeType="withEffect">
                                  <p:stCondLst>
                                    <p:cond delay="0"/>
                                  </p:stCondLst>
                                  <p:childTnLst>
                                    <p:anim calcmode="lin" valueType="num">
                                      <p:cBhvr additive="base">
                                        <p:cTn id="78" dur="5000"/>
                                        <p:tgtEl>
                                          <p:spTgt spid="5"/>
                                        </p:tgtEl>
                                        <p:attrNameLst>
                                          <p:attrName>ppt_x</p:attrName>
                                        </p:attrNameLst>
                                      </p:cBhvr>
                                      <p:tavLst>
                                        <p:tav tm="0">
                                          <p:val>
                                            <p:strVal val="ppt_x"/>
                                          </p:val>
                                        </p:tav>
                                        <p:tav tm="100000">
                                          <p:val>
                                            <p:strVal val="ppt_x"/>
                                          </p:val>
                                        </p:tav>
                                      </p:tavLst>
                                    </p:anim>
                                    <p:anim calcmode="lin" valueType="num">
                                      <p:cBhvr additive="base">
                                        <p:cTn id="79" dur="5000"/>
                                        <p:tgtEl>
                                          <p:spTgt spid="5"/>
                                        </p:tgtEl>
                                        <p:attrNameLst>
                                          <p:attrName>ppt_y</p:attrName>
                                        </p:attrNameLst>
                                      </p:cBhvr>
                                      <p:tavLst>
                                        <p:tav tm="0">
                                          <p:val>
                                            <p:strVal val="ppt_y"/>
                                          </p:val>
                                        </p:tav>
                                        <p:tav tm="100000">
                                          <p:val>
                                            <p:strVal val="1+ppt_h/2"/>
                                          </p:val>
                                        </p:tav>
                                      </p:tavLst>
                                    </p:anim>
                                    <p:set>
                                      <p:cBhvr>
                                        <p:cTn id="80" dur="1" fill="hold">
                                          <p:stCondLst>
                                            <p:cond delay="4999"/>
                                          </p:stCondLst>
                                        </p:cTn>
                                        <p:tgtEl>
                                          <p:spTgt spid="5"/>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5000"/>
                                        <p:tgtEl>
                                          <p:spTgt spid="9"/>
                                        </p:tgtEl>
                                        <p:attrNameLst>
                                          <p:attrName>ppt_x</p:attrName>
                                        </p:attrNameLst>
                                      </p:cBhvr>
                                      <p:tavLst>
                                        <p:tav tm="0">
                                          <p:val>
                                            <p:strVal val="ppt_x"/>
                                          </p:val>
                                        </p:tav>
                                        <p:tav tm="100000">
                                          <p:val>
                                            <p:strVal val="ppt_x"/>
                                          </p:val>
                                        </p:tav>
                                      </p:tavLst>
                                    </p:anim>
                                    <p:anim calcmode="lin" valueType="num">
                                      <p:cBhvr additive="base">
                                        <p:cTn id="83" dur="5000"/>
                                        <p:tgtEl>
                                          <p:spTgt spid="9"/>
                                        </p:tgtEl>
                                        <p:attrNameLst>
                                          <p:attrName>ppt_y</p:attrName>
                                        </p:attrNameLst>
                                      </p:cBhvr>
                                      <p:tavLst>
                                        <p:tav tm="0">
                                          <p:val>
                                            <p:strVal val="ppt_y"/>
                                          </p:val>
                                        </p:tav>
                                        <p:tav tm="100000">
                                          <p:val>
                                            <p:strVal val="1+ppt_h/2"/>
                                          </p:val>
                                        </p:tav>
                                      </p:tavLst>
                                    </p:anim>
                                    <p:set>
                                      <p:cBhvr>
                                        <p:cTn id="84" dur="1" fill="hold">
                                          <p:stCondLst>
                                            <p:cond delay="4999"/>
                                          </p:stCondLst>
                                        </p:cTn>
                                        <p:tgtEl>
                                          <p:spTgt spid="9"/>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5000"/>
                                        <p:tgtEl>
                                          <p:spTgt spid="10"/>
                                        </p:tgtEl>
                                        <p:attrNameLst>
                                          <p:attrName>ppt_x</p:attrName>
                                        </p:attrNameLst>
                                      </p:cBhvr>
                                      <p:tavLst>
                                        <p:tav tm="0">
                                          <p:val>
                                            <p:strVal val="ppt_x"/>
                                          </p:val>
                                        </p:tav>
                                        <p:tav tm="100000">
                                          <p:val>
                                            <p:strVal val="ppt_x"/>
                                          </p:val>
                                        </p:tav>
                                      </p:tavLst>
                                    </p:anim>
                                    <p:anim calcmode="lin" valueType="num">
                                      <p:cBhvr additive="base">
                                        <p:cTn id="87" dur="5000"/>
                                        <p:tgtEl>
                                          <p:spTgt spid="10"/>
                                        </p:tgtEl>
                                        <p:attrNameLst>
                                          <p:attrName>ppt_y</p:attrName>
                                        </p:attrNameLst>
                                      </p:cBhvr>
                                      <p:tavLst>
                                        <p:tav tm="0">
                                          <p:val>
                                            <p:strVal val="ppt_y"/>
                                          </p:val>
                                        </p:tav>
                                        <p:tav tm="100000">
                                          <p:val>
                                            <p:strVal val="1+ppt_h/2"/>
                                          </p:val>
                                        </p:tav>
                                      </p:tavLst>
                                    </p:anim>
                                    <p:set>
                                      <p:cBhvr>
                                        <p:cTn id="88" dur="1" fill="hold">
                                          <p:stCondLst>
                                            <p:cond delay="4999"/>
                                          </p:stCondLst>
                                        </p:cTn>
                                        <p:tgtEl>
                                          <p:spTgt spid="10"/>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5000"/>
                                        <p:tgtEl>
                                          <p:spTgt spid="11"/>
                                        </p:tgtEl>
                                        <p:attrNameLst>
                                          <p:attrName>ppt_x</p:attrName>
                                        </p:attrNameLst>
                                      </p:cBhvr>
                                      <p:tavLst>
                                        <p:tav tm="0">
                                          <p:val>
                                            <p:strVal val="ppt_x"/>
                                          </p:val>
                                        </p:tav>
                                        <p:tav tm="100000">
                                          <p:val>
                                            <p:strVal val="ppt_x"/>
                                          </p:val>
                                        </p:tav>
                                      </p:tavLst>
                                    </p:anim>
                                    <p:anim calcmode="lin" valueType="num">
                                      <p:cBhvr additive="base">
                                        <p:cTn id="91" dur="5000"/>
                                        <p:tgtEl>
                                          <p:spTgt spid="11"/>
                                        </p:tgtEl>
                                        <p:attrNameLst>
                                          <p:attrName>ppt_y</p:attrName>
                                        </p:attrNameLst>
                                      </p:cBhvr>
                                      <p:tavLst>
                                        <p:tav tm="0">
                                          <p:val>
                                            <p:strVal val="ppt_y"/>
                                          </p:val>
                                        </p:tav>
                                        <p:tav tm="100000">
                                          <p:val>
                                            <p:strVal val="1+ppt_h/2"/>
                                          </p:val>
                                        </p:tav>
                                      </p:tavLst>
                                    </p:anim>
                                    <p:set>
                                      <p:cBhvr>
                                        <p:cTn id="92" dur="1" fill="hold">
                                          <p:stCondLst>
                                            <p:cond delay="4999"/>
                                          </p:stCondLst>
                                        </p:cTn>
                                        <p:tgtEl>
                                          <p:spTgt spid="11"/>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5000"/>
                                        <p:tgtEl>
                                          <p:spTgt spid="12"/>
                                        </p:tgtEl>
                                        <p:attrNameLst>
                                          <p:attrName>ppt_x</p:attrName>
                                        </p:attrNameLst>
                                      </p:cBhvr>
                                      <p:tavLst>
                                        <p:tav tm="0">
                                          <p:val>
                                            <p:strVal val="ppt_x"/>
                                          </p:val>
                                        </p:tav>
                                        <p:tav tm="100000">
                                          <p:val>
                                            <p:strVal val="ppt_x"/>
                                          </p:val>
                                        </p:tav>
                                      </p:tavLst>
                                    </p:anim>
                                    <p:anim calcmode="lin" valueType="num">
                                      <p:cBhvr additive="base">
                                        <p:cTn id="95" dur="5000"/>
                                        <p:tgtEl>
                                          <p:spTgt spid="12"/>
                                        </p:tgtEl>
                                        <p:attrNameLst>
                                          <p:attrName>ppt_y</p:attrName>
                                        </p:attrNameLst>
                                      </p:cBhvr>
                                      <p:tavLst>
                                        <p:tav tm="0">
                                          <p:val>
                                            <p:strVal val="ppt_y"/>
                                          </p:val>
                                        </p:tav>
                                        <p:tav tm="100000">
                                          <p:val>
                                            <p:strVal val="1+ppt_h/2"/>
                                          </p:val>
                                        </p:tav>
                                      </p:tavLst>
                                    </p:anim>
                                    <p:set>
                                      <p:cBhvr>
                                        <p:cTn id="96" dur="1" fill="hold">
                                          <p:stCondLst>
                                            <p:cond delay="4999"/>
                                          </p:stCondLst>
                                        </p:cTn>
                                        <p:tgtEl>
                                          <p:spTgt spid="12"/>
                                        </p:tgtEl>
                                        <p:attrNameLst>
                                          <p:attrName>style.visibility</p:attrName>
                                        </p:attrNameLst>
                                      </p:cBhvr>
                                      <p:to>
                                        <p:strVal val="hidden"/>
                                      </p:to>
                                    </p:set>
                                  </p:childTnLst>
                                </p:cTn>
                              </p:par>
                              <p:par>
                                <p:cTn id="97" presetID="19" presetClass="exit" presetSubtype="10" fill="hold" grpId="3" nodeType="withEffect">
                                  <p:stCondLst>
                                    <p:cond delay="0"/>
                                  </p:stCondLst>
                                  <p:childTnLst>
                                    <p:anim calcmode="lin" valueType="num">
                                      <p:cBhvr>
                                        <p:cTn id="98" dur="5000"/>
                                        <p:tgtEl>
                                          <p:spTgt spid="5"/>
                                        </p:tgtEl>
                                        <p:attrNameLst>
                                          <p:attrName>ppt_h</p:attrName>
                                        </p:attrNameLst>
                                      </p:cBhvr>
                                      <p:tavLst>
                                        <p:tav tm="0">
                                          <p:val>
                                            <p:strVal val="ppt_h"/>
                                          </p:val>
                                        </p:tav>
                                        <p:tav tm="100000">
                                          <p:val>
                                            <p:strVal val="ppt_h"/>
                                          </p:val>
                                        </p:tav>
                                      </p:tavLst>
                                    </p:anim>
                                    <p:anim calcmode="lin" valueType="num">
                                      <p:cBhvr>
                                        <p:cTn id="99"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4999"/>
                                          </p:stCondLst>
                                        </p:cTn>
                                        <p:tgtEl>
                                          <p:spTgt spid="5"/>
                                        </p:tgtEl>
                                        <p:attrNameLst>
                                          <p:attrName>style.visibility</p:attrName>
                                        </p:attrNameLst>
                                      </p:cBhvr>
                                      <p:to>
                                        <p:strVal val="hidden"/>
                                      </p:to>
                                    </p:set>
                                  </p:childTnLst>
                                </p:cTn>
                              </p:par>
                              <p:par>
                                <p:cTn id="101" presetID="19" presetClass="exit" presetSubtype="10" fill="hold" grpId="3" nodeType="withEffect">
                                  <p:stCondLst>
                                    <p:cond delay="0"/>
                                  </p:stCondLst>
                                  <p:childTnLst>
                                    <p:anim calcmode="lin" valueType="num">
                                      <p:cBhvr>
                                        <p:cTn id="102" dur="5000"/>
                                        <p:tgtEl>
                                          <p:spTgt spid="9"/>
                                        </p:tgtEl>
                                        <p:attrNameLst>
                                          <p:attrName>ppt_h</p:attrName>
                                        </p:attrNameLst>
                                      </p:cBhvr>
                                      <p:tavLst>
                                        <p:tav tm="0">
                                          <p:val>
                                            <p:strVal val="ppt_h"/>
                                          </p:val>
                                        </p:tav>
                                        <p:tav tm="100000">
                                          <p:val>
                                            <p:strVal val="ppt_h"/>
                                          </p:val>
                                        </p:tav>
                                      </p:tavLst>
                                    </p:anim>
                                    <p:anim calcmode="lin" valueType="num">
                                      <p:cBhvr>
                                        <p:cTn id="10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4999"/>
                                          </p:stCondLst>
                                        </p:cTn>
                                        <p:tgtEl>
                                          <p:spTgt spid="9"/>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5000"/>
                                        <p:tgtEl>
                                          <p:spTgt spid="10"/>
                                        </p:tgtEl>
                                        <p:attrNameLst>
                                          <p:attrName>ppt_h</p:attrName>
                                        </p:attrNameLst>
                                      </p:cBhvr>
                                      <p:tavLst>
                                        <p:tav tm="0">
                                          <p:val>
                                            <p:strVal val="ppt_h"/>
                                          </p:val>
                                        </p:tav>
                                        <p:tav tm="100000">
                                          <p:val>
                                            <p:strVal val="ppt_h"/>
                                          </p:val>
                                        </p:tav>
                                      </p:tavLst>
                                    </p:anim>
                                    <p:anim calcmode="lin" valueType="num">
                                      <p:cBhvr>
                                        <p:cTn id="10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4999"/>
                                          </p:stCondLst>
                                        </p:cTn>
                                        <p:tgtEl>
                                          <p:spTgt spid="10"/>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5000"/>
                                        <p:tgtEl>
                                          <p:spTgt spid="11"/>
                                        </p:tgtEl>
                                        <p:attrNameLst>
                                          <p:attrName>ppt_h</p:attrName>
                                        </p:attrNameLst>
                                      </p:cBhvr>
                                      <p:tavLst>
                                        <p:tav tm="0">
                                          <p:val>
                                            <p:strVal val="ppt_h"/>
                                          </p:val>
                                        </p:tav>
                                        <p:tav tm="100000">
                                          <p:val>
                                            <p:strVal val="ppt_h"/>
                                          </p:val>
                                        </p:tav>
                                      </p:tavLst>
                                    </p:anim>
                                    <p:anim calcmode="lin" valueType="num">
                                      <p:cBhvr>
                                        <p:cTn id="111"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4999"/>
                                          </p:stCondLst>
                                        </p:cTn>
                                        <p:tgtEl>
                                          <p:spTgt spid="11"/>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5000"/>
                                        <p:tgtEl>
                                          <p:spTgt spid="12"/>
                                        </p:tgtEl>
                                        <p:attrNameLst>
                                          <p:attrName>ppt_h</p:attrName>
                                        </p:attrNameLst>
                                      </p:cBhvr>
                                      <p:tavLst>
                                        <p:tav tm="0">
                                          <p:val>
                                            <p:strVal val="ppt_h"/>
                                          </p:val>
                                        </p:tav>
                                        <p:tav tm="100000">
                                          <p:val>
                                            <p:strVal val="ppt_h"/>
                                          </p:val>
                                        </p:tav>
                                      </p:tavLst>
                                    </p:anim>
                                    <p:anim calcmode="lin" valueType="num">
                                      <p:cBhvr>
                                        <p:cTn id="11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4999"/>
                                          </p:stCondLst>
                                        </p:cTn>
                                        <p:tgtEl>
                                          <p:spTgt spid="12"/>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5000"/>
                                        <p:tgtEl>
                                          <p:spTgt spid="4"/>
                                        </p:tgtEl>
                                        <p:attrNameLst>
                                          <p:attrName>ppt_x</p:attrName>
                                        </p:attrNameLst>
                                      </p:cBhvr>
                                      <p:tavLst>
                                        <p:tav tm="0">
                                          <p:val>
                                            <p:strVal val="ppt_x"/>
                                          </p:val>
                                        </p:tav>
                                        <p:tav tm="100000">
                                          <p:val>
                                            <p:strVal val="ppt_x"/>
                                          </p:val>
                                        </p:tav>
                                      </p:tavLst>
                                    </p:anim>
                                    <p:anim calcmode="lin" valueType="num">
                                      <p:cBhvr additive="base">
                                        <p:cTn id="119" dur="5000"/>
                                        <p:tgtEl>
                                          <p:spTgt spid="4"/>
                                        </p:tgtEl>
                                        <p:attrNameLst>
                                          <p:attrName>ppt_y</p:attrName>
                                        </p:attrNameLst>
                                      </p:cBhvr>
                                      <p:tavLst>
                                        <p:tav tm="0">
                                          <p:val>
                                            <p:strVal val="ppt_y"/>
                                          </p:val>
                                        </p:tav>
                                        <p:tav tm="100000">
                                          <p:val>
                                            <p:strVal val="0-ppt_h/2"/>
                                          </p:val>
                                        </p:tav>
                                      </p:tavLst>
                                    </p:anim>
                                    <p:set>
                                      <p:cBhvr>
                                        <p:cTn id="120" dur="1" fill="hold">
                                          <p:stCondLst>
                                            <p:cond delay="4999"/>
                                          </p:stCondLst>
                                        </p:cTn>
                                        <p:tgtEl>
                                          <p:spTgt spid="4"/>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5000"/>
                                        <p:tgtEl>
                                          <p:spTgt spid="6"/>
                                        </p:tgtEl>
                                        <p:attrNameLst>
                                          <p:attrName>ppt_x</p:attrName>
                                        </p:attrNameLst>
                                      </p:cBhvr>
                                      <p:tavLst>
                                        <p:tav tm="0">
                                          <p:val>
                                            <p:strVal val="ppt_x"/>
                                          </p:val>
                                        </p:tav>
                                        <p:tav tm="100000">
                                          <p:val>
                                            <p:strVal val="ppt_x"/>
                                          </p:val>
                                        </p:tav>
                                      </p:tavLst>
                                    </p:anim>
                                    <p:anim calcmode="lin" valueType="num">
                                      <p:cBhvr additive="base">
                                        <p:cTn id="123" dur="5000"/>
                                        <p:tgtEl>
                                          <p:spTgt spid="6"/>
                                        </p:tgtEl>
                                        <p:attrNameLst>
                                          <p:attrName>ppt_y</p:attrName>
                                        </p:attrNameLst>
                                      </p:cBhvr>
                                      <p:tavLst>
                                        <p:tav tm="0">
                                          <p:val>
                                            <p:strVal val="ppt_y"/>
                                          </p:val>
                                        </p:tav>
                                        <p:tav tm="100000">
                                          <p:val>
                                            <p:strVal val="0-ppt_h/2"/>
                                          </p:val>
                                        </p:tav>
                                      </p:tavLst>
                                    </p:anim>
                                    <p:set>
                                      <p:cBhvr>
                                        <p:cTn id="124" dur="1" fill="hold">
                                          <p:stCondLst>
                                            <p:cond delay="4999"/>
                                          </p:stCondLst>
                                        </p:cTn>
                                        <p:tgtEl>
                                          <p:spTgt spid="6"/>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5000"/>
                                        <p:tgtEl>
                                          <p:spTgt spid="7"/>
                                        </p:tgtEl>
                                        <p:attrNameLst>
                                          <p:attrName>ppt_x</p:attrName>
                                        </p:attrNameLst>
                                      </p:cBhvr>
                                      <p:tavLst>
                                        <p:tav tm="0">
                                          <p:val>
                                            <p:strVal val="ppt_x"/>
                                          </p:val>
                                        </p:tav>
                                        <p:tav tm="100000">
                                          <p:val>
                                            <p:strVal val="ppt_x"/>
                                          </p:val>
                                        </p:tav>
                                      </p:tavLst>
                                    </p:anim>
                                    <p:anim calcmode="lin" valueType="num">
                                      <p:cBhvr additive="base">
                                        <p:cTn id="127" dur="5000"/>
                                        <p:tgtEl>
                                          <p:spTgt spid="7"/>
                                        </p:tgtEl>
                                        <p:attrNameLst>
                                          <p:attrName>ppt_y</p:attrName>
                                        </p:attrNameLst>
                                      </p:cBhvr>
                                      <p:tavLst>
                                        <p:tav tm="0">
                                          <p:val>
                                            <p:strVal val="ppt_y"/>
                                          </p:val>
                                        </p:tav>
                                        <p:tav tm="100000">
                                          <p:val>
                                            <p:strVal val="0-ppt_h/2"/>
                                          </p:val>
                                        </p:tav>
                                      </p:tavLst>
                                    </p:anim>
                                    <p:set>
                                      <p:cBhvr>
                                        <p:cTn id="128" dur="1" fill="hold">
                                          <p:stCondLst>
                                            <p:cond delay="4999"/>
                                          </p:stCondLst>
                                        </p:cTn>
                                        <p:tgtEl>
                                          <p:spTgt spid="7"/>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ppt_x"/>
                                          </p:val>
                                        </p:tav>
                                      </p:tavLst>
                                    </p:anim>
                                    <p:anim calcmode="lin" valueType="num">
                                      <p:cBhvr additive="base">
                                        <p:cTn id="131" dur="5000"/>
                                        <p:tgtEl>
                                          <p:spTgt spid="8"/>
                                        </p:tgtEl>
                                        <p:attrNameLst>
                                          <p:attrName>ppt_y</p:attrName>
                                        </p:attrNameLst>
                                      </p:cBhvr>
                                      <p:tavLst>
                                        <p:tav tm="0">
                                          <p:val>
                                            <p:strVal val="ppt_y"/>
                                          </p:val>
                                        </p:tav>
                                        <p:tav tm="100000">
                                          <p:val>
                                            <p:strVal val="0-ppt_h/2"/>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5000"/>
                                        <p:tgtEl>
                                          <p:spTgt spid="13"/>
                                        </p:tgtEl>
                                        <p:attrNameLst>
                                          <p:attrName>ppt_x</p:attrName>
                                        </p:attrNameLst>
                                      </p:cBhvr>
                                      <p:tavLst>
                                        <p:tav tm="0">
                                          <p:val>
                                            <p:strVal val="ppt_x"/>
                                          </p:val>
                                        </p:tav>
                                        <p:tav tm="100000">
                                          <p:val>
                                            <p:strVal val="ppt_x"/>
                                          </p:val>
                                        </p:tav>
                                      </p:tavLst>
                                    </p:anim>
                                    <p:anim calcmode="lin" valueType="num">
                                      <p:cBhvr additive="base">
                                        <p:cTn id="135" dur="5000"/>
                                        <p:tgtEl>
                                          <p:spTgt spid="13"/>
                                        </p:tgtEl>
                                        <p:attrNameLst>
                                          <p:attrName>ppt_y</p:attrName>
                                        </p:attrNameLst>
                                      </p:cBhvr>
                                      <p:tavLst>
                                        <p:tav tm="0">
                                          <p:val>
                                            <p:strVal val="ppt_y"/>
                                          </p:val>
                                        </p:tav>
                                        <p:tav tm="100000">
                                          <p:val>
                                            <p:strVal val="0-ppt_h/2"/>
                                          </p:val>
                                        </p:tav>
                                      </p:tavLst>
                                    </p:anim>
                                    <p:set>
                                      <p:cBhvr>
                                        <p:cTn id="136" dur="1" fill="hold">
                                          <p:stCondLst>
                                            <p:cond delay="4999"/>
                                          </p:stCondLst>
                                        </p:cTn>
                                        <p:tgtEl>
                                          <p:spTgt spid="13"/>
                                        </p:tgtEl>
                                        <p:attrNameLst>
                                          <p:attrName>style.visibility</p:attrName>
                                        </p:attrNameLst>
                                      </p:cBhvr>
                                      <p:to>
                                        <p:strVal val="hidden"/>
                                      </p:to>
                                    </p:set>
                                  </p:childTnLst>
                                </p:cTn>
                              </p:par>
                              <p:par>
                                <p:cTn id="137" presetID="19" presetClass="exit" presetSubtype="10" fill="hold" grpId="3" nodeType="withEffect">
                                  <p:stCondLst>
                                    <p:cond delay="0"/>
                                  </p:stCondLst>
                                  <p:childTnLst>
                                    <p:anim calcmode="lin" valueType="num">
                                      <p:cBhvr>
                                        <p:cTn id="138" dur="5000"/>
                                        <p:tgtEl>
                                          <p:spTgt spid="4"/>
                                        </p:tgtEl>
                                        <p:attrNameLst>
                                          <p:attrName>ppt_h</p:attrName>
                                        </p:attrNameLst>
                                      </p:cBhvr>
                                      <p:tavLst>
                                        <p:tav tm="0">
                                          <p:val>
                                            <p:strVal val="ppt_h"/>
                                          </p:val>
                                        </p:tav>
                                        <p:tav tm="100000">
                                          <p:val>
                                            <p:strVal val="ppt_h"/>
                                          </p:val>
                                        </p:tav>
                                      </p:tavLst>
                                    </p:anim>
                                    <p:anim calcmode="lin" valueType="num">
                                      <p:cBhvr>
                                        <p:cTn id="139"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4999"/>
                                          </p:stCondLst>
                                        </p:cTn>
                                        <p:tgtEl>
                                          <p:spTgt spid="4"/>
                                        </p:tgtEl>
                                        <p:attrNameLst>
                                          <p:attrName>style.visibility</p:attrName>
                                        </p:attrNameLst>
                                      </p:cBhvr>
                                      <p:to>
                                        <p:strVal val="hidden"/>
                                      </p:to>
                                    </p:set>
                                  </p:childTnLst>
                                </p:cTn>
                              </p:par>
                              <p:par>
                                <p:cTn id="141" presetID="19" presetClass="exit" presetSubtype="10" fill="hold" grpId="3" nodeType="withEffect">
                                  <p:stCondLst>
                                    <p:cond delay="0"/>
                                  </p:stCondLst>
                                  <p:childTnLst>
                                    <p:anim calcmode="lin" valueType="num">
                                      <p:cBhvr>
                                        <p:cTn id="142" dur="5000"/>
                                        <p:tgtEl>
                                          <p:spTgt spid="6"/>
                                        </p:tgtEl>
                                        <p:attrNameLst>
                                          <p:attrName>ppt_h</p:attrName>
                                        </p:attrNameLst>
                                      </p:cBhvr>
                                      <p:tavLst>
                                        <p:tav tm="0">
                                          <p:val>
                                            <p:strVal val="ppt_h"/>
                                          </p:val>
                                        </p:tav>
                                        <p:tav tm="100000">
                                          <p:val>
                                            <p:strVal val="ppt_h"/>
                                          </p:val>
                                        </p:tav>
                                      </p:tavLst>
                                    </p:anim>
                                    <p:anim calcmode="lin" valueType="num">
                                      <p:cBhvr>
                                        <p:cTn id="143"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4999"/>
                                          </p:stCondLst>
                                        </p:cTn>
                                        <p:tgtEl>
                                          <p:spTgt spid="6"/>
                                        </p:tgtEl>
                                        <p:attrNameLst>
                                          <p:attrName>style.visibility</p:attrName>
                                        </p:attrNameLst>
                                      </p:cBhvr>
                                      <p:to>
                                        <p:strVal val="hidden"/>
                                      </p:to>
                                    </p:set>
                                  </p:childTnLst>
                                </p:cTn>
                              </p:par>
                              <p:par>
                                <p:cTn id="145" presetID="19" presetClass="exit" presetSubtype="10" fill="hold" grpId="3" nodeType="withEffect">
                                  <p:stCondLst>
                                    <p:cond delay="0"/>
                                  </p:stCondLst>
                                  <p:childTnLst>
                                    <p:anim calcmode="lin" valueType="num">
                                      <p:cBhvr>
                                        <p:cTn id="146" dur="5000"/>
                                        <p:tgtEl>
                                          <p:spTgt spid="7"/>
                                        </p:tgtEl>
                                        <p:attrNameLst>
                                          <p:attrName>ppt_h</p:attrName>
                                        </p:attrNameLst>
                                      </p:cBhvr>
                                      <p:tavLst>
                                        <p:tav tm="0">
                                          <p:val>
                                            <p:strVal val="ppt_h"/>
                                          </p:val>
                                        </p:tav>
                                        <p:tav tm="100000">
                                          <p:val>
                                            <p:strVal val="ppt_h"/>
                                          </p:val>
                                        </p:tav>
                                      </p:tavLst>
                                    </p:anim>
                                    <p:anim calcmode="lin" valueType="num">
                                      <p:cBhvr>
                                        <p:cTn id="147"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4999"/>
                                          </p:stCondLst>
                                        </p:cTn>
                                        <p:tgtEl>
                                          <p:spTgt spid="7"/>
                                        </p:tgtEl>
                                        <p:attrNameLst>
                                          <p:attrName>style.visibility</p:attrName>
                                        </p:attrNameLst>
                                      </p:cBhvr>
                                      <p:to>
                                        <p:strVal val="hidden"/>
                                      </p:to>
                                    </p:set>
                                  </p:childTnLst>
                                </p:cTn>
                              </p:par>
                              <p:par>
                                <p:cTn id="149" presetID="19" presetClass="exit" presetSubtype="10" fill="hold" grpId="3" nodeType="withEffect">
                                  <p:stCondLst>
                                    <p:cond delay="0"/>
                                  </p:stCondLst>
                                  <p:childTnLst>
                                    <p:anim calcmode="lin" valueType="num">
                                      <p:cBhvr>
                                        <p:cTn id="150" dur="5000"/>
                                        <p:tgtEl>
                                          <p:spTgt spid="8"/>
                                        </p:tgtEl>
                                        <p:attrNameLst>
                                          <p:attrName>ppt_h</p:attrName>
                                        </p:attrNameLst>
                                      </p:cBhvr>
                                      <p:tavLst>
                                        <p:tav tm="0">
                                          <p:val>
                                            <p:strVal val="ppt_h"/>
                                          </p:val>
                                        </p:tav>
                                        <p:tav tm="100000">
                                          <p:val>
                                            <p:strVal val="ppt_h"/>
                                          </p:val>
                                        </p:tav>
                                      </p:tavLst>
                                    </p:anim>
                                    <p:anim calcmode="lin" valueType="num">
                                      <p:cBhvr>
                                        <p:cTn id="151"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8"/>
                                        </p:tgtEl>
                                        <p:attrNameLst>
                                          <p:attrName>style.visibility</p:attrName>
                                        </p:attrNameLst>
                                      </p:cBhvr>
                                      <p:to>
                                        <p:strVal val="hidden"/>
                                      </p:to>
                                    </p:set>
                                  </p:childTnLst>
                                </p:cTn>
                              </p:par>
                              <p:par>
                                <p:cTn id="153" presetID="19" presetClass="exit" presetSubtype="10" fill="hold" grpId="3" nodeType="withEffect">
                                  <p:stCondLst>
                                    <p:cond delay="0"/>
                                  </p:stCondLst>
                                  <p:childTnLst>
                                    <p:anim calcmode="lin" valueType="num">
                                      <p:cBhvr>
                                        <p:cTn id="154" dur="5000"/>
                                        <p:tgtEl>
                                          <p:spTgt spid="13"/>
                                        </p:tgtEl>
                                        <p:attrNameLst>
                                          <p:attrName>ppt_h</p:attrName>
                                        </p:attrNameLst>
                                      </p:cBhvr>
                                      <p:tavLst>
                                        <p:tav tm="0">
                                          <p:val>
                                            <p:strVal val="ppt_h"/>
                                          </p:val>
                                        </p:tav>
                                        <p:tav tm="100000">
                                          <p:val>
                                            <p:strVal val="ppt_h"/>
                                          </p:val>
                                        </p:tav>
                                      </p:tavLst>
                                    </p:anim>
                                    <p:anim calcmode="lin" valueType="num">
                                      <p:cBhvr>
                                        <p:cTn id="155"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13"/>
                                        </p:tgtEl>
                                        <p:attrNameLst>
                                          <p:attrName>style.visibility</p:attrName>
                                        </p:attrNameLst>
                                      </p:cBhvr>
                                      <p:to>
                                        <p:strVal val="hidden"/>
                                      </p:to>
                                    </p:set>
                                  </p:childTnLst>
                                </p:cTn>
                              </p:par>
                              <p:par>
                                <p:cTn id="157" presetID="23" presetClass="entr" presetSubtype="288"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 calcmode="lin" valueType="num">
                                      <p:cBhvr>
                                        <p:cTn id="159" dur="5000" fill="hold"/>
                                        <p:tgtEl>
                                          <p:spTgt spid="2"/>
                                        </p:tgtEl>
                                        <p:attrNameLst>
                                          <p:attrName>ppt_w</p:attrName>
                                        </p:attrNameLst>
                                      </p:cBhvr>
                                      <p:tavLst>
                                        <p:tav tm="0">
                                          <p:val>
                                            <p:strVal val="4/3*#ppt_w"/>
                                          </p:val>
                                        </p:tav>
                                        <p:tav tm="100000">
                                          <p:val>
                                            <p:strVal val="#ppt_w"/>
                                          </p:val>
                                        </p:tav>
                                      </p:tavLst>
                                    </p:anim>
                                    <p:anim calcmode="lin" valueType="num">
                                      <p:cBhvr>
                                        <p:cTn id="160" dur="5000" fill="hold"/>
                                        <p:tgtEl>
                                          <p:spTgt spid="2"/>
                                        </p:tgtEl>
                                        <p:attrNameLst>
                                          <p:attrName>ppt_h</p:attrName>
                                        </p:attrNameLst>
                                      </p:cBhvr>
                                      <p:tavLst>
                                        <p:tav tm="0">
                                          <p:val>
                                            <p:strVal val="4/3*#ppt_h"/>
                                          </p:val>
                                        </p:tav>
                                        <p:tav tm="100000">
                                          <p:val>
                                            <p:strVal val="#ppt_h"/>
                                          </p:val>
                                        </p:tav>
                                      </p:tavLst>
                                    </p:anim>
                                  </p:childTnLst>
                                </p:cTn>
                              </p:par>
                              <p:par>
                                <p:cTn id="161" presetID="16" presetClass="entr" presetSubtype="42"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Effect transition="in" filter="barn(outHorizontal)">
                                      <p:cBhvr>
                                        <p:cTn id="16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571736" y="2071684"/>
            <a:ext cx="4929222" cy="1938992"/>
          </a:xfrm>
          <a:prstGeom prst="rect">
            <a:avLst/>
          </a:prstGeom>
          <a:noFill/>
        </p:spPr>
        <p:txBody>
          <a:bodyPr wrap="square" rtlCol="0">
            <a:spAutoFit/>
          </a:bodyPr>
          <a:lstStyle/>
          <a:p>
            <a:pPr algn="ctr"/>
            <a:r>
              <a:rPr lang="es-PE" sz="2000" b="1" dirty="0" smtClean="0">
                <a:solidFill>
                  <a:srgbClr val="000070"/>
                </a:solidFill>
              </a:rPr>
              <a:t>Este año pienso corregir ese error y ver mucho más a mis amigos y a mi familia, hacer actividades en las que pueda tener contacto con otras personas para hacer nuevos amigos, aceptar invitaciones a salir y no seguir poniendo excusas para quedarme protegida en mi burbuja de cristal</a:t>
            </a: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C3B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728022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a:off x="0" y="1571618"/>
            <a:ext cx="1071538" cy="1071538"/>
          </a:xfrm>
          <a:prstGeom prst="rect">
            <a:avLst/>
          </a:prstGeom>
          <a:effectLst/>
        </p:spPr>
      </p:pic>
      <p:pic>
        <p:nvPicPr>
          <p:cNvPr id="4" name="3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flipV="1">
            <a:off x="0" y="2571750"/>
            <a:ext cx="1071538" cy="1071602"/>
          </a:xfrm>
          <a:prstGeom prst="rect">
            <a:avLst/>
          </a:prstGeom>
          <a:effectLst/>
        </p:spPr>
      </p:pic>
      <p:pic>
        <p:nvPicPr>
          <p:cNvPr id="5" name="4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a:off x="1142976" y="1571618"/>
            <a:ext cx="1071538" cy="1071538"/>
          </a:xfrm>
          <a:prstGeom prst="rect">
            <a:avLst/>
          </a:prstGeom>
          <a:effectLst/>
        </p:spPr>
      </p:pic>
      <p:pic>
        <p:nvPicPr>
          <p:cNvPr id="6" name="5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flipV="1">
            <a:off x="1142976" y="2571750"/>
            <a:ext cx="1071538" cy="1071602"/>
          </a:xfrm>
          <a:prstGeom prst="rect">
            <a:avLst/>
          </a:prstGeom>
          <a:effectLst/>
        </p:spPr>
      </p:pic>
      <p:pic>
        <p:nvPicPr>
          <p:cNvPr id="7" name="6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a:off x="2357422" y="1571618"/>
            <a:ext cx="1071538" cy="1071538"/>
          </a:xfrm>
          <a:prstGeom prst="rect">
            <a:avLst/>
          </a:prstGeom>
          <a:effectLst/>
        </p:spPr>
      </p:pic>
      <p:pic>
        <p:nvPicPr>
          <p:cNvPr id="8" name="7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flipV="1">
            <a:off x="2357422" y="2571750"/>
            <a:ext cx="1071538" cy="1071602"/>
          </a:xfrm>
          <a:prstGeom prst="rect">
            <a:avLst/>
          </a:prstGeom>
          <a:effectLst/>
        </p:spPr>
      </p:pic>
      <p:pic>
        <p:nvPicPr>
          <p:cNvPr id="9" name="8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a:off x="3500430" y="1571618"/>
            <a:ext cx="1071538" cy="1071538"/>
          </a:xfrm>
          <a:prstGeom prst="rect">
            <a:avLst/>
          </a:prstGeom>
          <a:effectLst/>
        </p:spPr>
      </p:pic>
      <p:pic>
        <p:nvPicPr>
          <p:cNvPr id="10" name="9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flipV="1">
            <a:off x="3500430" y="2571750"/>
            <a:ext cx="1071538" cy="1071602"/>
          </a:xfrm>
          <a:prstGeom prst="rect">
            <a:avLst/>
          </a:prstGeom>
          <a:effectLst/>
        </p:spPr>
      </p:pic>
      <p:pic>
        <p:nvPicPr>
          <p:cNvPr id="11" name="10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a:off x="4714908" y="1500180"/>
            <a:ext cx="1071538" cy="1071538"/>
          </a:xfrm>
          <a:prstGeom prst="rect">
            <a:avLst/>
          </a:prstGeom>
          <a:effectLst/>
        </p:spPr>
      </p:pic>
      <p:pic>
        <p:nvPicPr>
          <p:cNvPr id="12" name="11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flipV="1">
            <a:off x="4714908" y="2500312"/>
            <a:ext cx="1071538" cy="1071602"/>
          </a:xfrm>
          <a:prstGeom prst="rect">
            <a:avLst/>
          </a:prstGeom>
          <a:effectLst/>
        </p:spPr>
      </p:pic>
      <p:pic>
        <p:nvPicPr>
          <p:cNvPr id="13" name="12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a:off x="5857884" y="1500180"/>
            <a:ext cx="1071538" cy="1071538"/>
          </a:xfrm>
          <a:prstGeom prst="rect">
            <a:avLst/>
          </a:prstGeom>
          <a:effectLst/>
        </p:spPr>
      </p:pic>
      <p:pic>
        <p:nvPicPr>
          <p:cNvPr id="14" name="13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flipV="1">
            <a:off x="5857884" y="2500312"/>
            <a:ext cx="1071538" cy="1071602"/>
          </a:xfrm>
          <a:prstGeom prst="rect">
            <a:avLst/>
          </a:prstGeom>
          <a:effectLst/>
        </p:spPr>
      </p:pic>
      <p:pic>
        <p:nvPicPr>
          <p:cNvPr id="15" name="14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a:off x="6929486" y="1500180"/>
            <a:ext cx="1071538" cy="1071538"/>
          </a:xfrm>
          <a:prstGeom prst="rect">
            <a:avLst/>
          </a:prstGeom>
          <a:effectLst/>
        </p:spPr>
      </p:pic>
      <p:pic>
        <p:nvPicPr>
          <p:cNvPr id="16" name="15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flipV="1">
            <a:off x="6929486" y="2500312"/>
            <a:ext cx="1071538" cy="1071602"/>
          </a:xfrm>
          <a:prstGeom prst="rect">
            <a:avLst/>
          </a:prstGeom>
          <a:effectLst/>
        </p:spPr>
      </p:pic>
      <p:pic>
        <p:nvPicPr>
          <p:cNvPr id="17" name="16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a:off x="8072462" y="1500180"/>
            <a:ext cx="1071538" cy="1071538"/>
          </a:xfrm>
          <a:prstGeom prst="rect">
            <a:avLst/>
          </a:prstGeom>
          <a:effectLst/>
        </p:spPr>
      </p:pic>
      <p:pic>
        <p:nvPicPr>
          <p:cNvPr id="18" name="17 Imagen" descr="Concentricos color.png"/>
          <p:cNvPicPr>
            <a:picLocks noChangeAspect="1"/>
          </p:cNvPicPr>
          <p:nvPr/>
        </p:nvPicPr>
        <p:blipFill>
          <a:blip r:embed="rId3">
            <a:duotone>
              <a:prstClr val="black"/>
              <a:srgbClr val="FF9933">
                <a:tint val="45000"/>
                <a:satMod val="400000"/>
              </a:srgbClr>
            </a:duotone>
            <a:lum bright="-10000" contrast="40000"/>
          </a:blip>
          <a:stretch>
            <a:fillRect/>
          </a:stretch>
        </p:blipFill>
        <p:spPr>
          <a:xfrm flipV="1">
            <a:off x="8072462" y="2500312"/>
            <a:ext cx="1071538" cy="1071602"/>
          </a:xfrm>
          <a:prstGeom prst="rect">
            <a:avLst/>
          </a:prstGeom>
          <a:effectLst/>
        </p:spPr>
      </p:pic>
      <p:sp>
        <p:nvSpPr>
          <p:cNvPr id="19" name="18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0-#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0-#ppt_w/2"/>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0-#ppt_w/2"/>
                                          </p:val>
                                        </p:tav>
                                        <p:tav tm="100000">
                                          <p:val>
                                            <p:strVal val="#ppt_x"/>
                                          </p:val>
                                        </p:tav>
                                      </p:tavLst>
                                    </p:anim>
                                    <p:anim calcmode="lin" valueType="num">
                                      <p:cBhvr additive="base">
                                        <p:cTn id="34" dur="3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0-#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0-#ppt_w/2"/>
                                          </p:val>
                                        </p:tav>
                                        <p:tav tm="100000">
                                          <p:val>
                                            <p:strVal val="#ppt_x"/>
                                          </p:val>
                                        </p:tav>
                                      </p:tavLst>
                                    </p:anim>
                                    <p:anim calcmode="lin" valueType="num">
                                      <p:cBhvr additive="base">
                                        <p:cTn id="42" dur="3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0-#ppt_w/2"/>
                                          </p:val>
                                        </p:tav>
                                        <p:tav tm="100000">
                                          <p:val>
                                            <p:strVal val="#ppt_x"/>
                                          </p:val>
                                        </p:tav>
                                      </p:tavLst>
                                    </p:anim>
                                    <p:anim calcmode="lin" valueType="num">
                                      <p:cBhvr additive="base">
                                        <p:cTn id="62" dur="3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0-#ppt_w/2"/>
                                          </p:val>
                                        </p:tav>
                                        <p:tav tm="100000">
                                          <p:val>
                                            <p:strVal val="#ppt_x"/>
                                          </p:val>
                                        </p:tav>
                                      </p:tavLst>
                                    </p:anim>
                                    <p:anim calcmode="lin" valueType="num">
                                      <p:cBhvr additive="base">
                                        <p:cTn id="66" dur="3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3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8"/>
                                        </p:tgtEl>
                                        <p:attrNameLst>
                                          <p:attrName>r</p:attrName>
                                        </p:attrNameLst>
                                      </p:cBhvr>
                                    </p:animRot>
                                  </p:childTnLst>
                                </p:cTn>
                              </p:par>
                            </p:childTnLst>
                          </p:cTn>
                        </p:par>
                        <p:par>
                          <p:cTn id="103" fill="hold">
                            <p:stCondLst>
                              <p:cond delay="6000"/>
                            </p:stCondLst>
                            <p:childTnLst>
                              <p:par>
                                <p:cTn id="104" presetID="2" presetClass="exit" presetSubtype="12" fill="hold" nodeType="afterEffect">
                                  <p:stCondLst>
                                    <p:cond delay="0"/>
                                  </p:stCondLst>
                                  <p:childTnLst>
                                    <p:anim calcmode="lin" valueType="num">
                                      <p:cBhvr additive="base">
                                        <p:cTn id="105" dur="3000"/>
                                        <p:tgtEl>
                                          <p:spTgt spid="3"/>
                                        </p:tgtEl>
                                        <p:attrNameLst>
                                          <p:attrName>ppt_x</p:attrName>
                                        </p:attrNameLst>
                                      </p:cBhvr>
                                      <p:tavLst>
                                        <p:tav tm="0">
                                          <p:val>
                                            <p:strVal val="ppt_x"/>
                                          </p:val>
                                        </p:tav>
                                        <p:tav tm="100000">
                                          <p:val>
                                            <p:strVal val="0-ppt_w/2"/>
                                          </p:val>
                                        </p:tav>
                                      </p:tavLst>
                                    </p:anim>
                                    <p:anim calcmode="lin" valueType="num">
                                      <p:cBhvr additive="base">
                                        <p:cTn id="106" dur="3000"/>
                                        <p:tgtEl>
                                          <p:spTgt spid="3"/>
                                        </p:tgtEl>
                                        <p:attrNameLst>
                                          <p:attrName>ppt_y</p:attrName>
                                        </p:attrNameLst>
                                      </p:cBhvr>
                                      <p:tavLst>
                                        <p:tav tm="0">
                                          <p:val>
                                            <p:strVal val="ppt_y"/>
                                          </p:val>
                                        </p:tav>
                                        <p:tav tm="100000">
                                          <p:val>
                                            <p:strVal val="1+ppt_h/2"/>
                                          </p:val>
                                        </p:tav>
                                      </p:tavLst>
                                    </p:anim>
                                    <p:set>
                                      <p:cBhvr>
                                        <p:cTn id="107" dur="1" fill="hold">
                                          <p:stCondLst>
                                            <p:cond delay="2999"/>
                                          </p:stCondLst>
                                        </p:cTn>
                                        <p:tgtEl>
                                          <p:spTgt spid="3"/>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0-ppt_w/2"/>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0-ppt_w/2"/>
                                          </p:val>
                                        </p:tav>
                                      </p:tavLst>
                                    </p:anim>
                                    <p:anim calcmode="lin" valueType="num">
                                      <p:cBhvr additive="base">
                                        <p:cTn id="114" dur="3000"/>
                                        <p:tgtEl>
                                          <p:spTgt spid="7"/>
                                        </p:tgtEl>
                                        <p:attrNameLst>
                                          <p:attrName>ppt_y</p:attrName>
                                        </p:attrNameLst>
                                      </p:cBhvr>
                                      <p:tavLst>
                                        <p:tav tm="0">
                                          <p:val>
                                            <p:strVal val="ppt_y"/>
                                          </p:val>
                                        </p:tav>
                                        <p:tav tm="100000">
                                          <p:val>
                                            <p:strVal val="1+ppt_h/2"/>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1+ppt_h/2"/>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0-ppt_w/2"/>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0-ppt_w/2"/>
                                          </p:val>
                                        </p:tav>
                                      </p:tavLst>
                                    </p:anim>
                                    <p:anim calcmode="lin" valueType="num">
                                      <p:cBhvr additive="base">
                                        <p:cTn id="126" dur="3000"/>
                                        <p:tgtEl>
                                          <p:spTgt spid="13"/>
                                        </p:tgtEl>
                                        <p:attrNameLst>
                                          <p:attrName>ppt_y</p:attrName>
                                        </p:attrNameLst>
                                      </p:cBhvr>
                                      <p:tavLst>
                                        <p:tav tm="0">
                                          <p:val>
                                            <p:strVal val="ppt_y"/>
                                          </p:val>
                                        </p:tav>
                                        <p:tav tm="100000">
                                          <p:val>
                                            <p:strVal val="1+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15"/>
                                        </p:tgtEl>
                                        <p:attrNameLst>
                                          <p:attrName>ppt_x</p:attrName>
                                        </p:attrNameLst>
                                      </p:cBhvr>
                                      <p:tavLst>
                                        <p:tav tm="0">
                                          <p:val>
                                            <p:strVal val="ppt_x"/>
                                          </p:val>
                                        </p:tav>
                                        <p:tav tm="100000">
                                          <p:val>
                                            <p:strVal val="0-ppt_w/2"/>
                                          </p:val>
                                        </p:tav>
                                      </p:tavLst>
                                    </p:anim>
                                    <p:anim calcmode="lin" valueType="num">
                                      <p:cBhvr additive="base">
                                        <p:cTn id="130" dur="3000"/>
                                        <p:tgtEl>
                                          <p:spTgt spid="15"/>
                                        </p:tgtEl>
                                        <p:attrNameLst>
                                          <p:attrName>ppt_y</p:attrName>
                                        </p:attrNameLst>
                                      </p:cBhvr>
                                      <p:tavLst>
                                        <p:tav tm="0">
                                          <p:val>
                                            <p:strVal val="ppt_y"/>
                                          </p:val>
                                        </p:tav>
                                        <p:tav tm="100000">
                                          <p:val>
                                            <p:strVal val="1+ppt_h/2"/>
                                          </p:val>
                                        </p:tav>
                                      </p:tavLst>
                                    </p:anim>
                                    <p:set>
                                      <p:cBhvr>
                                        <p:cTn id="131" dur="1" fill="hold">
                                          <p:stCondLst>
                                            <p:cond delay="2999"/>
                                          </p:stCondLst>
                                        </p:cTn>
                                        <p:tgtEl>
                                          <p:spTgt spid="1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7"/>
                                        </p:tgtEl>
                                        <p:attrNameLst>
                                          <p:attrName>ppt_x</p:attrName>
                                        </p:attrNameLst>
                                      </p:cBhvr>
                                      <p:tavLst>
                                        <p:tav tm="0">
                                          <p:val>
                                            <p:strVal val="ppt_x"/>
                                          </p:val>
                                        </p:tav>
                                        <p:tav tm="100000">
                                          <p:val>
                                            <p:strVal val="0-ppt_w/2"/>
                                          </p:val>
                                        </p:tav>
                                      </p:tavLst>
                                    </p:anim>
                                    <p:anim calcmode="lin" valueType="num">
                                      <p:cBhvr additive="base">
                                        <p:cTn id="134" dur="3000"/>
                                        <p:tgtEl>
                                          <p:spTgt spid="17"/>
                                        </p:tgtEl>
                                        <p:attrNameLst>
                                          <p:attrName>ppt_y</p:attrName>
                                        </p:attrNameLst>
                                      </p:cBhvr>
                                      <p:tavLst>
                                        <p:tav tm="0">
                                          <p:val>
                                            <p:strVal val="ppt_y"/>
                                          </p:val>
                                        </p:tav>
                                        <p:tav tm="100000">
                                          <p:val>
                                            <p:strVal val="1+ppt_h/2"/>
                                          </p:val>
                                        </p:tav>
                                      </p:tavLst>
                                    </p:anim>
                                    <p:set>
                                      <p:cBhvr>
                                        <p:cTn id="135" dur="1" fill="hold">
                                          <p:stCondLst>
                                            <p:cond delay="2999"/>
                                          </p:stCondLst>
                                        </p:cTn>
                                        <p:tgtEl>
                                          <p:spTgt spid="17"/>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3000"/>
                                        <p:tgtEl>
                                          <p:spTgt spid="4"/>
                                        </p:tgtEl>
                                        <p:attrNameLst>
                                          <p:attrName>ppt_x</p:attrName>
                                        </p:attrNameLst>
                                      </p:cBhvr>
                                      <p:tavLst>
                                        <p:tav tm="0">
                                          <p:val>
                                            <p:strVal val="ppt_x"/>
                                          </p:val>
                                        </p:tav>
                                        <p:tav tm="100000">
                                          <p:val>
                                            <p:strVal val="0-ppt_w/2"/>
                                          </p:val>
                                        </p:tav>
                                      </p:tavLst>
                                    </p:anim>
                                    <p:anim calcmode="lin" valueType="num">
                                      <p:cBhvr additive="base">
                                        <p:cTn id="138" dur="3000"/>
                                        <p:tgtEl>
                                          <p:spTgt spid="4"/>
                                        </p:tgtEl>
                                        <p:attrNameLst>
                                          <p:attrName>ppt_y</p:attrName>
                                        </p:attrNameLst>
                                      </p:cBhvr>
                                      <p:tavLst>
                                        <p:tav tm="0">
                                          <p:val>
                                            <p:strVal val="ppt_y"/>
                                          </p:val>
                                        </p:tav>
                                        <p:tav tm="100000">
                                          <p:val>
                                            <p:strVal val="0-ppt_h/2"/>
                                          </p:val>
                                        </p:tav>
                                      </p:tavLst>
                                    </p:anim>
                                    <p:set>
                                      <p:cBhvr>
                                        <p:cTn id="139" dur="1" fill="hold">
                                          <p:stCondLst>
                                            <p:cond delay="2999"/>
                                          </p:stCondLst>
                                        </p:cTn>
                                        <p:tgtEl>
                                          <p:spTgt spid="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3000"/>
                                        <p:tgtEl>
                                          <p:spTgt spid="6"/>
                                        </p:tgtEl>
                                        <p:attrNameLst>
                                          <p:attrName>ppt_x</p:attrName>
                                        </p:attrNameLst>
                                      </p:cBhvr>
                                      <p:tavLst>
                                        <p:tav tm="0">
                                          <p:val>
                                            <p:strVal val="ppt_x"/>
                                          </p:val>
                                        </p:tav>
                                        <p:tav tm="100000">
                                          <p:val>
                                            <p:strVal val="0-ppt_w/2"/>
                                          </p:val>
                                        </p:tav>
                                      </p:tavLst>
                                    </p:anim>
                                    <p:anim calcmode="lin" valueType="num">
                                      <p:cBhvr additive="base">
                                        <p:cTn id="142" dur="3000"/>
                                        <p:tgtEl>
                                          <p:spTgt spid="6"/>
                                        </p:tgtEl>
                                        <p:attrNameLst>
                                          <p:attrName>ppt_y</p:attrName>
                                        </p:attrNameLst>
                                      </p:cBhvr>
                                      <p:tavLst>
                                        <p:tav tm="0">
                                          <p:val>
                                            <p:strVal val="ppt_y"/>
                                          </p:val>
                                        </p:tav>
                                        <p:tav tm="100000">
                                          <p:val>
                                            <p:strVal val="0-ppt_h/2"/>
                                          </p:val>
                                        </p:tav>
                                      </p:tavLst>
                                    </p:anim>
                                    <p:set>
                                      <p:cBhvr>
                                        <p:cTn id="143" dur="1" fill="hold">
                                          <p:stCondLst>
                                            <p:cond delay="2999"/>
                                          </p:stCondLst>
                                        </p:cTn>
                                        <p:tgtEl>
                                          <p:spTgt spid="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3000"/>
                                        <p:tgtEl>
                                          <p:spTgt spid="8"/>
                                        </p:tgtEl>
                                        <p:attrNameLst>
                                          <p:attrName>ppt_x</p:attrName>
                                        </p:attrNameLst>
                                      </p:cBhvr>
                                      <p:tavLst>
                                        <p:tav tm="0">
                                          <p:val>
                                            <p:strVal val="ppt_x"/>
                                          </p:val>
                                        </p:tav>
                                        <p:tav tm="100000">
                                          <p:val>
                                            <p:strVal val="0-ppt_w/2"/>
                                          </p:val>
                                        </p:tav>
                                      </p:tavLst>
                                    </p:anim>
                                    <p:anim calcmode="lin" valueType="num">
                                      <p:cBhvr additive="base">
                                        <p:cTn id="146" dur="3000"/>
                                        <p:tgtEl>
                                          <p:spTgt spid="8"/>
                                        </p:tgtEl>
                                        <p:attrNameLst>
                                          <p:attrName>ppt_y</p:attrName>
                                        </p:attrNameLst>
                                      </p:cBhvr>
                                      <p:tavLst>
                                        <p:tav tm="0">
                                          <p:val>
                                            <p:strVal val="ppt_y"/>
                                          </p:val>
                                        </p:tav>
                                        <p:tav tm="100000">
                                          <p:val>
                                            <p:strVal val="0-ppt_h/2"/>
                                          </p:val>
                                        </p:tav>
                                      </p:tavLst>
                                    </p:anim>
                                    <p:set>
                                      <p:cBhvr>
                                        <p:cTn id="147" dur="1" fill="hold">
                                          <p:stCondLst>
                                            <p:cond delay="2999"/>
                                          </p:stCondLst>
                                        </p:cTn>
                                        <p:tgtEl>
                                          <p:spTgt spid="8"/>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0-ppt_w/2"/>
                                          </p:val>
                                        </p:tav>
                                      </p:tavLst>
                                    </p:anim>
                                    <p:anim calcmode="lin" valueType="num">
                                      <p:cBhvr additive="base">
                                        <p:cTn id="150" dur="3000"/>
                                        <p:tgtEl>
                                          <p:spTgt spid="10"/>
                                        </p:tgtEl>
                                        <p:attrNameLst>
                                          <p:attrName>ppt_y</p:attrName>
                                        </p:attrNameLst>
                                      </p:cBhvr>
                                      <p:tavLst>
                                        <p:tav tm="0">
                                          <p:val>
                                            <p:strVal val="ppt_y"/>
                                          </p:val>
                                        </p:tav>
                                        <p:tav tm="100000">
                                          <p:val>
                                            <p:strVal val="0-ppt_h/2"/>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0-ppt_w/2"/>
                                          </p:val>
                                        </p:tav>
                                      </p:tavLst>
                                    </p:anim>
                                    <p:anim calcmode="lin" valueType="num">
                                      <p:cBhvr additive="base">
                                        <p:cTn id="154" dur="3000"/>
                                        <p:tgtEl>
                                          <p:spTgt spid="12"/>
                                        </p:tgtEl>
                                        <p:attrNameLst>
                                          <p:attrName>ppt_y</p:attrName>
                                        </p:attrNameLst>
                                      </p:cBhvr>
                                      <p:tavLst>
                                        <p:tav tm="0">
                                          <p:val>
                                            <p:strVal val="ppt_y"/>
                                          </p:val>
                                        </p:tav>
                                        <p:tav tm="100000">
                                          <p:val>
                                            <p:strVal val="0-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3000"/>
                                        <p:tgtEl>
                                          <p:spTgt spid="14"/>
                                        </p:tgtEl>
                                        <p:attrNameLst>
                                          <p:attrName>ppt_x</p:attrName>
                                        </p:attrNameLst>
                                      </p:cBhvr>
                                      <p:tavLst>
                                        <p:tav tm="0">
                                          <p:val>
                                            <p:strVal val="ppt_x"/>
                                          </p:val>
                                        </p:tav>
                                        <p:tav tm="100000">
                                          <p:val>
                                            <p:strVal val="0-ppt_w/2"/>
                                          </p:val>
                                        </p:tav>
                                      </p:tavLst>
                                    </p:anim>
                                    <p:anim calcmode="lin" valueType="num">
                                      <p:cBhvr additive="base">
                                        <p:cTn id="158" dur="3000"/>
                                        <p:tgtEl>
                                          <p:spTgt spid="14"/>
                                        </p:tgtEl>
                                        <p:attrNameLst>
                                          <p:attrName>ppt_y</p:attrName>
                                        </p:attrNameLst>
                                      </p:cBhvr>
                                      <p:tavLst>
                                        <p:tav tm="0">
                                          <p:val>
                                            <p:strVal val="ppt_y"/>
                                          </p:val>
                                        </p:tav>
                                        <p:tav tm="100000">
                                          <p:val>
                                            <p:strVal val="0-ppt_h/2"/>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3000"/>
                                        <p:tgtEl>
                                          <p:spTgt spid="16"/>
                                        </p:tgtEl>
                                        <p:attrNameLst>
                                          <p:attrName>ppt_x</p:attrName>
                                        </p:attrNameLst>
                                      </p:cBhvr>
                                      <p:tavLst>
                                        <p:tav tm="0">
                                          <p:val>
                                            <p:strVal val="ppt_x"/>
                                          </p:val>
                                        </p:tav>
                                        <p:tav tm="100000">
                                          <p:val>
                                            <p:strVal val="0-ppt_w/2"/>
                                          </p:val>
                                        </p:tav>
                                      </p:tavLst>
                                    </p:anim>
                                    <p:anim calcmode="lin" valueType="num">
                                      <p:cBhvr additive="base">
                                        <p:cTn id="162" dur="3000"/>
                                        <p:tgtEl>
                                          <p:spTgt spid="16"/>
                                        </p:tgtEl>
                                        <p:attrNameLst>
                                          <p:attrName>ppt_y</p:attrName>
                                        </p:attrNameLst>
                                      </p:cBhvr>
                                      <p:tavLst>
                                        <p:tav tm="0">
                                          <p:val>
                                            <p:strVal val="ppt_y"/>
                                          </p:val>
                                        </p:tav>
                                        <p:tav tm="100000">
                                          <p:val>
                                            <p:strVal val="0-ppt_h/2"/>
                                          </p:val>
                                        </p:tav>
                                      </p:tavLst>
                                    </p:anim>
                                    <p:set>
                                      <p:cBhvr>
                                        <p:cTn id="163" dur="1" fill="hold">
                                          <p:stCondLst>
                                            <p:cond delay="2999"/>
                                          </p:stCondLst>
                                        </p:cTn>
                                        <p:tgtEl>
                                          <p:spTgt spid="16"/>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3000"/>
                                        <p:tgtEl>
                                          <p:spTgt spid="18"/>
                                        </p:tgtEl>
                                        <p:attrNameLst>
                                          <p:attrName>ppt_x</p:attrName>
                                        </p:attrNameLst>
                                      </p:cBhvr>
                                      <p:tavLst>
                                        <p:tav tm="0">
                                          <p:val>
                                            <p:strVal val="ppt_x"/>
                                          </p:val>
                                        </p:tav>
                                        <p:tav tm="100000">
                                          <p:val>
                                            <p:strVal val="0-ppt_w/2"/>
                                          </p:val>
                                        </p:tav>
                                      </p:tavLst>
                                    </p:anim>
                                    <p:anim calcmode="lin" valueType="num">
                                      <p:cBhvr additive="base">
                                        <p:cTn id="166" dur="3000"/>
                                        <p:tgtEl>
                                          <p:spTgt spid="18"/>
                                        </p:tgtEl>
                                        <p:attrNameLst>
                                          <p:attrName>ppt_y</p:attrName>
                                        </p:attrNameLst>
                                      </p:cBhvr>
                                      <p:tavLst>
                                        <p:tav tm="0">
                                          <p:val>
                                            <p:strVal val="ppt_y"/>
                                          </p:val>
                                        </p:tav>
                                        <p:tav tm="100000">
                                          <p:val>
                                            <p:strVal val="0-ppt_h/2"/>
                                          </p:val>
                                        </p:tav>
                                      </p:tavLst>
                                    </p:anim>
                                    <p:set>
                                      <p:cBhvr>
                                        <p:cTn id="167" dur="1" fill="hold">
                                          <p:stCondLst>
                                            <p:cond delay="2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3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3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7"/>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ppt_x</p:attrName>
                                        </p:attrNameLst>
                                      </p:cBhvr>
                                      <p:tavLst>
                                        <p:tav tm="0">
                                          <p:val>
                                            <p:strVal val="#ppt_x+#ppt_w/2"/>
                                          </p:val>
                                        </p:tav>
                                        <p:tav tm="100000">
                                          <p:val>
                                            <p:strVal val="#ppt_x"/>
                                          </p:val>
                                        </p:tav>
                                      </p:tavLst>
                                    </p:anim>
                                    <p:anim calcmode="lin" valueType="num">
                                      <p:cBhvr>
                                        <p:cTn id="203" dur="3000" fill="hold"/>
                                        <p:tgtEl>
                                          <p:spTgt spid="2"/>
                                        </p:tgtEl>
                                        <p:attrNameLst>
                                          <p:attrName>ppt_y</p:attrName>
                                        </p:attrNameLst>
                                      </p:cBhvr>
                                      <p:tavLst>
                                        <p:tav tm="0">
                                          <p:val>
                                            <p:strVal val="#ppt_y"/>
                                          </p:val>
                                        </p:tav>
                                        <p:tav tm="100000">
                                          <p:val>
                                            <p:strVal val="#ppt_y"/>
                                          </p:val>
                                        </p:tav>
                                      </p:tavLst>
                                    </p:anim>
                                    <p:anim calcmode="lin" valueType="num">
                                      <p:cBhvr>
                                        <p:cTn id="204" dur="3000" fill="hold"/>
                                        <p:tgtEl>
                                          <p:spTgt spid="2"/>
                                        </p:tgtEl>
                                        <p:attrNameLst>
                                          <p:attrName>ppt_w</p:attrName>
                                        </p:attrNameLst>
                                      </p:cBhvr>
                                      <p:tavLst>
                                        <p:tav tm="0">
                                          <p:val>
                                            <p:fltVal val="0"/>
                                          </p:val>
                                        </p:tav>
                                        <p:tav tm="100000">
                                          <p:val>
                                            <p:strVal val="#ppt_w"/>
                                          </p:val>
                                        </p:tav>
                                      </p:tavLst>
                                    </p:anim>
                                    <p:anim calcmode="lin" valueType="num">
                                      <p:cBhvr>
                                        <p:cTn id="205" dur="3000" fill="hold"/>
                                        <p:tgtEl>
                                          <p:spTgt spid="2"/>
                                        </p:tgtEl>
                                        <p:attrNameLst>
                                          <p:attrName>ppt_h</p:attrName>
                                        </p:attrNameLst>
                                      </p:cBhvr>
                                      <p:tavLst>
                                        <p:tav tm="0">
                                          <p:val>
                                            <p:strVal val="#ppt_h"/>
                                          </p:val>
                                        </p:tav>
                                        <p:tav tm="100000">
                                          <p:val>
                                            <p:strVal val="#ppt_h"/>
                                          </p:val>
                                        </p:tav>
                                      </p:tavLst>
                                    </p:anim>
                                  </p:childTnLst>
                                </p:cTn>
                              </p:par>
                              <p:par>
                                <p:cTn id="206" presetID="5" presetClass="entr" presetSubtype="10"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checkerboard(across)">
                                      <p:cBhvr>
                                        <p:cTn id="20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428860" y="2285998"/>
            <a:ext cx="5143536" cy="2246769"/>
          </a:xfrm>
          <a:prstGeom prst="rect">
            <a:avLst/>
          </a:prstGeom>
          <a:noFill/>
        </p:spPr>
        <p:txBody>
          <a:bodyPr wrap="square" rtlCol="0">
            <a:spAutoFit/>
          </a:bodyPr>
          <a:lstStyle/>
          <a:p>
            <a:pPr algn="ctr"/>
            <a:r>
              <a:rPr lang="es-PE" sz="2000" b="1" dirty="0" smtClean="0">
                <a:solidFill>
                  <a:srgbClr val="000070"/>
                </a:solidFill>
              </a:rPr>
              <a:t>Este es el año de afrontar el mundo y no tener miedo de que me lastimen. Además, si me quedo escondida, es cierto que nada ni nadie me va a poder hacer daño, pero también me voy a estar perdiendo de todas las oportunidades y personas asombrosas </a:t>
            </a:r>
          </a:p>
          <a:p>
            <a:pPr algn="ctr"/>
            <a:r>
              <a:rPr lang="es-PE" sz="2000" b="1" dirty="0" smtClean="0">
                <a:solidFill>
                  <a:srgbClr val="000070"/>
                </a:solidFill>
              </a:rPr>
              <a:t>que están afuera</a:t>
            </a:r>
          </a:p>
          <a:p>
            <a:pPr algn="ctr"/>
            <a:endParaRPr lang="es-PE" sz="2000" b="1" dirty="0">
              <a:solidFill>
                <a:srgbClr val="000070"/>
              </a:solidFill>
            </a:endParaRPr>
          </a:p>
        </p:txBody>
      </p:sp>
      <p:sp>
        <p:nvSpPr>
          <p:cNvPr id="5" name="4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pic>
        <p:nvPicPr>
          <p:cNvPr id="2" name="1 Imagen" descr="stock-photo-10246137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4572000" y="0"/>
            <a:ext cx="984006" cy="947926"/>
          </a:xfrm>
          <a:prstGeom prst="donut">
            <a:avLst/>
          </a:prstGeom>
          <a:effectLst>
            <a:reflection blurRad="6350" stA="50000" endA="300" endPos="90000" dir="5400000" sy="-100000" algn="bl" rotWithShape="0"/>
          </a:effectLst>
        </p:spPr>
      </p:pic>
      <p:pic>
        <p:nvPicPr>
          <p:cNvPr id="4" name="3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3571868" y="0"/>
            <a:ext cx="984006" cy="947926"/>
          </a:xfrm>
          <a:prstGeom prst="donu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5572132" y="0"/>
            <a:ext cx="984006" cy="947926"/>
          </a:xfrm>
          <a:prstGeom prst="donu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2571736" y="0"/>
            <a:ext cx="984006" cy="947926"/>
          </a:xfrm>
          <a:prstGeom prst="donu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4572000" y="928676"/>
            <a:ext cx="984006" cy="947926"/>
          </a:xfrm>
          <a:prstGeom prst="donu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3571868" y="928676"/>
            <a:ext cx="984006" cy="947926"/>
          </a:xfrm>
          <a:prstGeom prst="donu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5572132" y="928676"/>
            <a:ext cx="984006" cy="947926"/>
          </a:xfrm>
          <a:prstGeom prst="donu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2571736" y="928676"/>
            <a:ext cx="984006" cy="947926"/>
          </a:xfrm>
          <a:prstGeom prst="donu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4572000" y="1857388"/>
            <a:ext cx="984006" cy="947926"/>
          </a:xfrm>
          <a:prstGeom prst="donut">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3571868" y="1857388"/>
            <a:ext cx="984006" cy="947926"/>
          </a:xfrm>
          <a:prstGeom prst="donut">
            <a:avLst/>
          </a:prstGeom>
          <a:effectLst>
            <a:reflection blurRad="6350" stA="50000" endA="300" endPos="90000" dir="5400000" sy="-100000" algn="bl" rotWithShape="0"/>
          </a:effectLst>
        </p:spPr>
      </p:pic>
      <p:pic>
        <p:nvPicPr>
          <p:cNvPr id="13" name="12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5572132" y="1857388"/>
            <a:ext cx="984006" cy="947926"/>
          </a:xfrm>
          <a:prstGeom prst="donut">
            <a:avLst/>
          </a:prstGeom>
          <a:effectLst>
            <a:reflection blurRad="6350" stA="50000" endA="300" endPos="90000" dir="5400000" sy="-100000" algn="bl" rotWithShape="0"/>
          </a:effectLst>
        </p:spPr>
      </p:pic>
      <p:pic>
        <p:nvPicPr>
          <p:cNvPr id="14" name="13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2571736" y="1857388"/>
            <a:ext cx="984006" cy="947926"/>
          </a:xfrm>
          <a:prstGeom prst="donut">
            <a:avLst/>
          </a:prstGeom>
          <a:effectLst>
            <a:reflection blurRad="6350" stA="50000" endA="300" endPos="90000" dir="5400000" sy="-100000" algn="bl" rotWithShape="0"/>
          </a:effectLst>
        </p:spPr>
      </p:pic>
      <p:pic>
        <p:nvPicPr>
          <p:cNvPr id="15" name="14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4572000" y="2786064"/>
            <a:ext cx="984006" cy="947926"/>
          </a:xfrm>
          <a:prstGeom prst="donut">
            <a:avLst/>
          </a:prstGeom>
          <a:effectLst>
            <a:reflection blurRad="6350" stA="50000" endA="300" endPos="90000" dir="5400000" sy="-100000" algn="bl" rotWithShape="0"/>
          </a:effectLst>
        </p:spPr>
      </p:pic>
      <p:pic>
        <p:nvPicPr>
          <p:cNvPr id="16" name="15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3571868" y="2786064"/>
            <a:ext cx="984006" cy="947926"/>
          </a:xfrm>
          <a:prstGeom prst="donut">
            <a:avLst/>
          </a:prstGeom>
          <a:effectLst>
            <a:reflection blurRad="6350" stA="50000" endA="300" endPos="90000" dir="5400000" sy="-100000" algn="bl" rotWithShape="0"/>
          </a:effectLst>
        </p:spPr>
      </p:pic>
      <p:pic>
        <p:nvPicPr>
          <p:cNvPr id="17" name="16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5572132" y="2786064"/>
            <a:ext cx="984006" cy="947926"/>
          </a:xfrm>
          <a:prstGeom prst="donut">
            <a:avLst/>
          </a:prstGeom>
          <a:effectLst>
            <a:reflection blurRad="6350" stA="50000" endA="300" endPos="90000" dir="5400000" sy="-100000" algn="bl" rotWithShape="0"/>
          </a:effectLst>
        </p:spPr>
      </p:pic>
      <p:pic>
        <p:nvPicPr>
          <p:cNvPr id="18" name="17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2571736" y="2786064"/>
            <a:ext cx="984006" cy="947926"/>
          </a:xfrm>
          <a:prstGeom prst="donut">
            <a:avLst/>
          </a:prstGeom>
          <a:effectLst>
            <a:reflection blurRad="6350" stA="50000" endA="300" endPos="90000" dir="5400000" sy="-100000" algn="bl" rotWithShape="0"/>
          </a:effectLst>
        </p:spPr>
      </p:pic>
      <p:pic>
        <p:nvPicPr>
          <p:cNvPr id="19" name="18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4572000" y="3740861"/>
            <a:ext cx="984006" cy="947926"/>
          </a:xfrm>
          <a:prstGeom prst="donut">
            <a:avLst/>
          </a:prstGeom>
          <a:effectLst>
            <a:reflection blurRad="6350" stA="50000" endA="300" endPos="90000" dir="5400000" sy="-100000" algn="bl" rotWithShape="0"/>
          </a:effectLst>
        </p:spPr>
      </p:pic>
      <p:pic>
        <p:nvPicPr>
          <p:cNvPr id="20" name="19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3571868" y="3740861"/>
            <a:ext cx="984006" cy="947926"/>
          </a:xfrm>
          <a:prstGeom prst="donut">
            <a:avLst/>
          </a:prstGeom>
          <a:effectLst>
            <a:reflection blurRad="6350" stA="50000" endA="300" endPos="90000" dir="5400000" sy="-100000" algn="bl" rotWithShape="0"/>
          </a:effectLst>
        </p:spPr>
      </p:pic>
      <p:pic>
        <p:nvPicPr>
          <p:cNvPr id="21" name="20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5572132" y="3740861"/>
            <a:ext cx="984006" cy="947926"/>
          </a:xfrm>
          <a:prstGeom prst="donut">
            <a:avLst/>
          </a:prstGeom>
          <a:effectLst>
            <a:reflection blurRad="6350" stA="50000" endA="300" endPos="90000" dir="5400000" sy="-100000" algn="bl" rotWithShape="0"/>
          </a:effectLst>
        </p:spPr>
      </p:pic>
      <p:pic>
        <p:nvPicPr>
          <p:cNvPr id="22" name="21 Imagen" descr="1194984816305628060card_figures_-_diamond_01.svg.hi.png"/>
          <p:cNvPicPr>
            <a:picLocks noChangeAspect="1"/>
          </p:cNvPicPr>
          <p:nvPr/>
        </p:nvPicPr>
        <p:blipFill>
          <a:blip r:embed="rId3">
            <a:duotone>
              <a:schemeClr val="accent6">
                <a:shade val="45000"/>
                <a:satMod val="135000"/>
              </a:schemeClr>
              <a:prstClr val="white"/>
            </a:duotone>
            <a:lum contrast="40000"/>
          </a:blip>
          <a:stretch>
            <a:fillRect/>
          </a:stretch>
        </p:blipFill>
        <p:spPr>
          <a:xfrm>
            <a:off x="2571736" y="3740861"/>
            <a:ext cx="984006" cy="947926"/>
          </a:xfrm>
          <a:prstGeom prst="donut">
            <a:avLst/>
          </a:prstGeom>
          <a:effectLst>
            <a:reflection blurRad="6350" stA="50000" endA="300" endPos="90000" dir="5400000" sy="-100000" algn="bl" rotWithShape="0"/>
          </a:effectLst>
        </p:spPr>
      </p:pic>
      <p:sp>
        <p:nvSpPr>
          <p:cNvPr id="23" name="22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additive="base">
                                        <p:cTn id="49" dur="2000" fill="hold"/>
                                        <p:tgtEl>
                                          <p:spTgt spid="3"/>
                                        </p:tgtEl>
                                        <p:attrNameLst>
                                          <p:attrName>ppt_x</p:attrName>
                                        </p:attrNameLst>
                                      </p:cBhvr>
                                      <p:tavLst>
                                        <p:tav tm="0">
                                          <p:val>
                                            <p:strVal val="1+#ppt_w/2"/>
                                          </p:val>
                                        </p:tav>
                                        <p:tav tm="100000">
                                          <p:val>
                                            <p:strVal val="#ppt_x"/>
                                          </p:val>
                                        </p:tav>
                                      </p:tavLst>
                                    </p:anim>
                                    <p:anim calcmode="lin" valueType="num">
                                      <p:cBhvr additive="base">
                                        <p:cTn id="50" dur="2000" fill="hold"/>
                                        <p:tgtEl>
                                          <p:spTgt spid="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1+#ppt_w/2"/>
                                          </p:val>
                                        </p:tav>
                                        <p:tav tm="100000">
                                          <p:val>
                                            <p:strVal val="#ppt_x"/>
                                          </p:val>
                                        </p:tav>
                                      </p:tavLst>
                                    </p:anim>
                                    <p:anim calcmode="lin" valueType="num">
                                      <p:cBhvr additive="base">
                                        <p:cTn id="54" dur="2000" fill="hold"/>
                                        <p:tgtEl>
                                          <p:spTgt spid="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1+#ppt_w/2"/>
                                          </p:val>
                                        </p:tav>
                                        <p:tav tm="100000">
                                          <p:val>
                                            <p:strVal val="#ppt_x"/>
                                          </p:val>
                                        </p:tav>
                                      </p:tavLst>
                                    </p:anim>
                                    <p:anim calcmode="lin" valueType="num">
                                      <p:cBhvr additive="base">
                                        <p:cTn id="74" dur="2000" fill="hold"/>
                                        <p:tgtEl>
                                          <p:spTgt spid="15"/>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2000" fill="hold"/>
                                        <p:tgtEl>
                                          <p:spTgt spid="17"/>
                                        </p:tgtEl>
                                        <p:attrNameLst>
                                          <p:attrName>ppt_x</p:attrName>
                                        </p:attrNameLst>
                                      </p:cBhvr>
                                      <p:tavLst>
                                        <p:tav tm="0">
                                          <p:val>
                                            <p:strVal val="1+#ppt_w/2"/>
                                          </p:val>
                                        </p:tav>
                                        <p:tav tm="100000">
                                          <p:val>
                                            <p:strVal val="#ppt_x"/>
                                          </p:val>
                                        </p:tav>
                                      </p:tavLst>
                                    </p:anim>
                                    <p:anim calcmode="lin" valueType="num">
                                      <p:cBhvr additive="base">
                                        <p:cTn id="78" dur="2000" fill="hold"/>
                                        <p:tgtEl>
                                          <p:spTgt spid="17"/>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1+#ppt_w/2"/>
                                          </p:val>
                                        </p:tav>
                                        <p:tav tm="100000">
                                          <p:val>
                                            <p:strVal val="#ppt_x"/>
                                          </p:val>
                                        </p:tav>
                                      </p:tavLst>
                                    </p:anim>
                                    <p:anim calcmode="lin" valueType="num">
                                      <p:cBhvr additive="base">
                                        <p:cTn id="82" dur="2000" fill="hold"/>
                                        <p:tgtEl>
                                          <p:spTgt spid="19"/>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1+#ppt_w/2"/>
                                          </p:val>
                                        </p:tav>
                                        <p:tav tm="100000">
                                          <p:val>
                                            <p:strVal val="#ppt_x"/>
                                          </p:val>
                                        </p:tav>
                                      </p:tavLst>
                                    </p:anim>
                                    <p:anim calcmode="lin" valueType="num">
                                      <p:cBhvr additive="base">
                                        <p:cTn id="86" dur="2000" fill="hold"/>
                                        <p:tgtEl>
                                          <p:spTgt spid="21"/>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1"/>
                                        </p:tgtEl>
                                        <p:attrNameLst>
                                          <p:attrName>r</p:attrName>
                                        </p:attrNameLst>
                                      </p:cBhvr>
                                    </p:animRot>
                                  </p:childTnLst>
                                </p:cTn>
                              </p:par>
                            </p:childTnLst>
                          </p:cTn>
                        </p:par>
                        <p:par>
                          <p:cTn id="127" fill="hold">
                            <p:stCondLst>
                              <p:cond delay="4000"/>
                            </p:stCondLst>
                            <p:childTnLst>
                              <p:par>
                                <p:cTn id="128" presetID="2" presetClass="exit" presetSubtype="2"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ppt_y"/>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ppt_y"/>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1+ppt_w/2"/>
                                          </p:val>
                                        </p:tav>
                                      </p:tavLst>
                                    </p:anim>
                                    <p:anim calcmode="lin" valueType="num">
                                      <p:cBhvr additive="base">
                                        <p:cTn id="158" dur="2000"/>
                                        <p:tgtEl>
                                          <p:spTgt spid="18"/>
                                        </p:tgtEl>
                                        <p:attrNameLst>
                                          <p:attrName>ppt_y</p:attrName>
                                        </p:attrNameLst>
                                      </p:cBhvr>
                                      <p:tavLst>
                                        <p:tav tm="0">
                                          <p:val>
                                            <p:strVal val="ppt_y"/>
                                          </p:val>
                                        </p:tav>
                                        <p:tav tm="100000">
                                          <p:val>
                                            <p:strVal val="ppt_y"/>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ppt_y"/>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1+ppt_w/2"/>
                                          </p:val>
                                        </p:tav>
                                      </p:tavLst>
                                    </p:anim>
                                    <p:anim calcmode="lin" valueType="num">
                                      <p:cBhvr additive="base">
                                        <p:cTn id="166" dur="2000"/>
                                        <p:tgtEl>
                                          <p:spTgt spid="22"/>
                                        </p:tgtEl>
                                        <p:attrNameLst>
                                          <p:attrName>ppt_y</p:attrName>
                                        </p:attrNameLst>
                                      </p:cBhvr>
                                      <p:tavLst>
                                        <p:tav tm="0">
                                          <p:val>
                                            <p:strVal val="ppt_y"/>
                                          </p:val>
                                        </p:tav>
                                        <p:tav tm="100000">
                                          <p:val>
                                            <p:strVal val="ppt_y"/>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3"/>
                                        </p:tgtEl>
                                        <p:attrNameLst>
                                          <p:attrName>ppt_x</p:attrName>
                                        </p:attrNameLst>
                                      </p:cBhvr>
                                      <p:tavLst>
                                        <p:tav tm="0">
                                          <p:val>
                                            <p:strVal val="ppt_x"/>
                                          </p:val>
                                        </p:tav>
                                        <p:tav tm="100000">
                                          <p:val>
                                            <p:strVal val="0-ppt_w/2"/>
                                          </p:val>
                                        </p:tav>
                                      </p:tavLst>
                                    </p:anim>
                                    <p:anim calcmode="lin" valueType="num">
                                      <p:cBhvr additive="base">
                                        <p:cTn id="170" dur="2000"/>
                                        <p:tgtEl>
                                          <p:spTgt spid="3"/>
                                        </p:tgtEl>
                                        <p:attrNameLst>
                                          <p:attrName>ppt_y</p:attrName>
                                        </p:attrNameLst>
                                      </p:cBhvr>
                                      <p:tavLst>
                                        <p:tav tm="0">
                                          <p:val>
                                            <p:strVal val="ppt_y"/>
                                          </p:val>
                                        </p:tav>
                                        <p:tav tm="100000">
                                          <p:val>
                                            <p:strVal val="ppt_y"/>
                                          </p:val>
                                        </p:tav>
                                      </p:tavLst>
                                    </p:anim>
                                    <p:set>
                                      <p:cBhvr>
                                        <p:cTn id="171" dur="1" fill="hold">
                                          <p:stCondLst>
                                            <p:cond delay="1999"/>
                                          </p:stCondLst>
                                        </p:cTn>
                                        <p:tgtEl>
                                          <p:spTgt spid="3"/>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5"/>
                                        </p:tgtEl>
                                        <p:attrNameLst>
                                          <p:attrName>ppt_x</p:attrName>
                                        </p:attrNameLst>
                                      </p:cBhvr>
                                      <p:tavLst>
                                        <p:tav tm="0">
                                          <p:val>
                                            <p:strVal val="ppt_x"/>
                                          </p:val>
                                        </p:tav>
                                        <p:tav tm="100000">
                                          <p:val>
                                            <p:strVal val="0-ppt_w/2"/>
                                          </p:val>
                                        </p:tav>
                                      </p:tavLst>
                                    </p:anim>
                                    <p:anim calcmode="lin" valueType="num">
                                      <p:cBhvr additive="base">
                                        <p:cTn id="174" dur="2000"/>
                                        <p:tgtEl>
                                          <p:spTgt spid="5"/>
                                        </p:tgtEl>
                                        <p:attrNameLst>
                                          <p:attrName>ppt_y</p:attrName>
                                        </p:attrNameLst>
                                      </p:cBhvr>
                                      <p:tavLst>
                                        <p:tav tm="0">
                                          <p:val>
                                            <p:strVal val="ppt_y"/>
                                          </p:val>
                                        </p:tav>
                                        <p:tav tm="100000">
                                          <p:val>
                                            <p:strVal val="ppt_y"/>
                                          </p:val>
                                        </p:tav>
                                      </p:tavLst>
                                    </p:anim>
                                    <p:set>
                                      <p:cBhvr>
                                        <p:cTn id="175" dur="1" fill="hold">
                                          <p:stCondLst>
                                            <p:cond delay="1999"/>
                                          </p:stCondLst>
                                        </p:cTn>
                                        <p:tgtEl>
                                          <p:spTgt spid="5"/>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0-ppt_w/2"/>
                                          </p:val>
                                        </p:tav>
                                      </p:tavLst>
                                    </p:anim>
                                    <p:anim calcmode="lin" valueType="num">
                                      <p:cBhvr additive="base">
                                        <p:cTn id="178" dur="2000"/>
                                        <p:tgtEl>
                                          <p:spTgt spid="7"/>
                                        </p:tgtEl>
                                        <p:attrNameLst>
                                          <p:attrName>ppt_y</p:attrName>
                                        </p:attrNameLst>
                                      </p:cBhvr>
                                      <p:tavLst>
                                        <p:tav tm="0">
                                          <p:val>
                                            <p:strVal val="ppt_y"/>
                                          </p:val>
                                        </p:tav>
                                        <p:tav tm="100000">
                                          <p:val>
                                            <p:strVal val="ppt_y"/>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9"/>
                                        </p:tgtEl>
                                        <p:attrNameLst>
                                          <p:attrName>ppt_x</p:attrName>
                                        </p:attrNameLst>
                                      </p:cBhvr>
                                      <p:tavLst>
                                        <p:tav tm="0">
                                          <p:val>
                                            <p:strVal val="ppt_x"/>
                                          </p:val>
                                        </p:tav>
                                        <p:tav tm="100000">
                                          <p:val>
                                            <p:strVal val="0-ppt_w/2"/>
                                          </p:val>
                                        </p:tav>
                                      </p:tavLst>
                                    </p:anim>
                                    <p:anim calcmode="lin" valueType="num">
                                      <p:cBhvr additive="base">
                                        <p:cTn id="182" dur="2000"/>
                                        <p:tgtEl>
                                          <p:spTgt spid="9"/>
                                        </p:tgtEl>
                                        <p:attrNameLst>
                                          <p:attrName>ppt_y</p:attrName>
                                        </p:attrNameLst>
                                      </p:cBhvr>
                                      <p:tavLst>
                                        <p:tav tm="0">
                                          <p:val>
                                            <p:strVal val="ppt_y"/>
                                          </p:val>
                                        </p:tav>
                                        <p:tav tm="100000">
                                          <p:val>
                                            <p:strVal val="ppt_y"/>
                                          </p:val>
                                        </p:tav>
                                      </p:tavLst>
                                    </p:anim>
                                    <p:set>
                                      <p:cBhvr>
                                        <p:cTn id="183" dur="1" fill="hold">
                                          <p:stCondLst>
                                            <p:cond delay="1999"/>
                                          </p:stCondLst>
                                        </p:cTn>
                                        <p:tgtEl>
                                          <p:spTgt spid="9"/>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1"/>
                                        </p:tgtEl>
                                        <p:attrNameLst>
                                          <p:attrName>ppt_x</p:attrName>
                                        </p:attrNameLst>
                                      </p:cBhvr>
                                      <p:tavLst>
                                        <p:tav tm="0">
                                          <p:val>
                                            <p:strVal val="ppt_x"/>
                                          </p:val>
                                        </p:tav>
                                        <p:tav tm="100000">
                                          <p:val>
                                            <p:strVal val="0-ppt_w/2"/>
                                          </p:val>
                                        </p:tav>
                                      </p:tavLst>
                                    </p:anim>
                                    <p:anim calcmode="lin" valueType="num">
                                      <p:cBhvr additive="base">
                                        <p:cTn id="186" dur="2000"/>
                                        <p:tgtEl>
                                          <p:spTgt spid="11"/>
                                        </p:tgtEl>
                                        <p:attrNameLst>
                                          <p:attrName>ppt_y</p:attrName>
                                        </p:attrNameLst>
                                      </p:cBhvr>
                                      <p:tavLst>
                                        <p:tav tm="0">
                                          <p:val>
                                            <p:strVal val="ppt_y"/>
                                          </p:val>
                                        </p:tav>
                                        <p:tav tm="100000">
                                          <p:val>
                                            <p:strVal val="ppt_y"/>
                                          </p:val>
                                        </p:tav>
                                      </p:tavLst>
                                    </p:anim>
                                    <p:set>
                                      <p:cBhvr>
                                        <p:cTn id="187" dur="1" fill="hold">
                                          <p:stCondLst>
                                            <p:cond delay="1999"/>
                                          </p:stCondLst>
                                        </p:cTn>
                                        <p:tgtEl>
                                          <p:spTgt spid="11"/>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13"/>
                                        </p:tgtEl>
                                        <p:attrNameLst>
                                          <p:attrName>ppt_x</p:attrName>
                                        </p:attrNameLst>
                                      </p:cBhvr>
                                      <p:tavLst>
                                        <p:tav tm="0">
                                          <p:val>
                                            <p:strVal val="ppt_x"/>
                                          </p:val>
                                        </p:tav>
                                        <p:tav tm="100000">
                                          <p:val>
                                            <p:strVal val="0-ppt_w/2"/>
                                          </p:val>
                                        </p:tav>
                                      </p:tavLst>
                                    </p:anim>
                                    <p:anim calcmode="lin" valueType="num">
                                      <p:cBhvr additive="base">
                                        <p:cTn id="190" dur="2000"/>
                                        <p:tgtEl>
                                          <p:spTgt spid="13"/>
                                        </p:tgtEl>
                                        <p:attrNameLst>
                                          <p:attrName>ppt_y</p:attrName>
                                        </p:attrNameLst>
                                      </p:cBhvr>
                                      <p:tavLst>
                                        <p:tav tm="0">
                                          <p:val>
                                            <p:strVal val="ppt_y"/>
                                          </p:val>
                                        </p:tav>
                                        <p:tav tm="100000">
                                          <p:val>
                                            <p:strVal val="ppt_y"/>
                                          </p:val>
                                        </p:tav>
                                      </p:tavLst>
                                    </p:anim>
                                    <p:set>
                                      <p:cBhvr>
                                        <p:cTn id="191" dur="1" fill="hold">
                                          <p:stCondLst>
                                            <p:cond delay="1999"/>
                                          </p:stCondLst>
                                        </p:cTn>
                                        <p:tgtEl>
                                          <p:spTgt spid="13"/>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0-ppt_w/2"/>
                                          </p:val>
                                        </p:tav>
                                      </p:tavLst>
                                    </p:anim>
                                    <p:anim calcmode="lin" valueType="num">
                                      <p:cBhvr additive="base">
                                        <p:cTn id="194" dur="2000"/>
                                        <p:tgtEl>
                                          <p:spTgt spid="15"/>
                                        </p:tgtEl>
                                        <p:attrNameLst>
                                          <p:attrName>ppt_y</p:attrName>
                                        </p:attrNameLst>
                                      </p:cBhvr>
                                      <p:tavLst>
                                        <p:tav tm="0">
                                          <p:val>
                                            <p:strVal val="ppt_y"/>
                                          </p:val>
                                        </p:tav>
                                        <p:tav tm="100000">
                                          <p:val>
                                            <p:strVal val="ppt_y"/>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17"/>
                                        </p:tgtEl>
                                        <p:attrNameLst>
                                          <p:attrName>ppt_x</p:attrName>
                                        </p:attrNameLst>
                                      </p:cBhvr>
                                      <p:tavLst>
                                        <p:tav tm="0">
                                          <p:val>
                                            <p:strVal val="ppt_x"/>
                                          </p:val>
                                        </p:tav>
                                        <p:tav tm="100000">
                                          <p:val>
                                            <p:strVal val="0-ppt_w/2"/>
                                          </p:val>
                                        </p:tav>
                                      </p:tavLst>
                                    </p:anim>
                                    <p:anim calcmode="lin" valueType="num">
                                      <p:cBhvr additive="base">
                                        <p:cTn id="198" dur="2000"/>
                                        <p:tgtEl>
                                          <p:spTgt spid="17"/>
                                        </p:tgtEl>
                                        <p:attrNameLst>
                                          <p:attrName>ppt_y</p:attrName>
                                        </p:attrNameLst>
                                      </p:cBhvr>
                                      <p:tavLst>
                                        <p:tav tm="0">
                                          <p:val>
                                            <p:strVal val="ppt_y"/>
                                          </p:val>
                                        </p:tav>
                                        <p:tav tm="100000">
                                          <p:val>
                                            <p:strVal val="ppt_y"/>
                                          </p:val>
                                        </p:tav>
                                      </p:tavLst>
                                    </p:anim>
                                    <p:set>
                                      <p:cBhvr>
                                        <p:cTn id="199" dur="1" fill="hold">
                                          <p:stCondLst>
                                            <p:cond delay="1999"/>
                                          </p:stCondLst>
                                        </p:cTn>
                                        <p:tgtEl>
                                          <p:spTgt spid="17"/>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19"/>
                                        </p:tgtEl>
                                        <p:attrNameLst>
                                          <p:attrName>ppt_x</p:attrName>
                                        </p:attrNameLst>
                                      </p:cBhvr>
                                      <p:tavLst>
                                        <p:tav tm="0">
                                          <p:val>
                                            <p:strVal val="ppt_x"/>
                                          </p:val>
                                        </p:tav>
                                        <p:tav tm="100000">
                                          <p:val>
                                            <p:strVal val="0-ppt_w/2"/>
                                          </p:val>
                                        </p:tav>
                                      </p:tavLst>
                                    </p:anim>
                                    <p:anim calcmode="lin" valueType="num">
                                      <p:cBhvr additive="base">
                                        <p:cTn id="202" dur="2000"/>
                                        <p:tgtEl>
                                          <p:spTgt spid="19"/>
                                        </p:tgtEl>
                                        <p:attrNameLst>
                                          <p:attrName>ppt_y</p:attrName>
                                        </p:attrNameLst>
                                      </p:cBhvr>
                                      <p:tavLst>
                                        <p:tav tm="0">
                                          <p:val>
                                            <p:strVal val="ppt_y"/>
                                          </p:val>
                                        </p:tav>
                                        <p:tav tm="100000">
                                          <p:val>
                                            <p:strVal val="ppt_y"/>
                                          </p:val>
                                        </p:tav>
                                      </p:tavLst>
                                    </p:anim>
                                    <p:set>
                                      <p:cBhvr>
                                        <p:cTn id="203" dur="1" fill="hold">
                                          <p:stCondLst>
                                            <p:cond delay="1999"/>
                                          </p:stCondLst>
                                        </p:cTn>
                                        <p:tgtEl>
                                          <p:spTgt spid="19"/>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21"/>
                                        </p:tgtEl>
                                        <p:attrNameLst>
                                          <p:attrName>ppt_x</p:attrName>
                                        </p:attrNameLst>
                                      </p:cBhvr>
                                      <p:tavLst>
                                        <p:tav tm="0">
                                          <p:val>
                                            <p:strVal val="ppt_x"/>
                                          </p:val>
                                        </p:tav>
                                        <p:tav tm="100000">
                                          <p:val>
                                            <p:strVal val="0-ppt_w/2"/>
                                          </p:val>
                                        </p:tav>
                                      </p:tavLst>
                                    </p:anim>
                                    <p:anim calcmode="lin" valueType="num">
                                      <p:cBhvr additive="base">
                                        <p:cTn id="206" dur="2000"/>
                                        <p:tgtEl>
                                          <p:spTgt spid="21"/>
                                        </p:tgtEl>
                                        <p:attrNameLst>
                                          <p:attrName>ppt_y</p:attrName>
                                        </p:attrNameLst>
                                      </p:cBhvr>
                                      <p:tavLst>
                                        <p:tav tm="0">
                                          <p:val>
                                            <p:strVal val="ppt_y"/>
                                          </p:val>
                                        </p:tav>
                                        <p:tav tm="100000">
                                          <p:val>
                                            <p:strVal val="ppt_y"/>
                                          </p:val>
                                        </p:tav>
                                      </p:tavLst>
                                    </p:anim>
                                    <p:set>
                                      <p:cBhvr>
                                        <p:cTn id="207" dur="1" fill="hold">
                                          <p:stCondLst>
                                            <p:cond delay="1999"/>
                                          </p:stCondLst>
                                        </p:cTn>
                                        <p:tgtEl>
                                          <p:spTgt spid="21"/>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3"/>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5"/>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9"/>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1"/>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10"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fltVal val="0"/>
                                          </p:val>
                                        </p:tav>
                                        <p:tav tm="100000">
                                          <p:val>
                                            <p:strVal val="#ppt_w"/>
                                          </p:val>
                                        </p:tav>
                                      </p:tavLst>
                                    </p:anim>
                                    <p:anim calcmode="lin" valueType="num">
                                      <p:cBhvr>
                                        <p:cTn id="251" dur="2000" fill="hold"/>
                                        <p:tgtEl>
                                          <p:spTgt spid="2"/>
                                        </p:tgtEl>
                                        <p:attrNameLst>
                                          <p:attrName>ppt_h</p:attrName>
                                        </p:attrNameLst>
                                      </p:cBhvr>
                                      <p:tavLst>
                                        <p:tav tm="0">
                                          <p:val>
                                            <p:strVal val="#ppt_h"/>
                                          </p:val>
                                        </p:tav>
                                        <p:tav tm="100000">
                                          <p:val>
                                            <p:strVal val="#ppt_h"/>
                                          </p:val>
                                        </p:tav>
                                      </p:tavLst>
                                    </p:anim>
                                  </p:childTnLst>
                                </p:cTn>
                              </p:par>
                              <p:par>
                                <p:cTn id="252" presetID="5" presetClass="entr" presetSubtype="5"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checkerboard(down)">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533315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0" y="1214428"/>
            <a:ext cx="1857356" cy="2357454"/>
          </a:xfrm>
          <a:prstGeom prst="diamond">
            <a:avLst/>
          </a:prstGeom>
          <a:blipFill>
            <a:blip r:embed="rId3">
              <a:duotone>
                <a:schemeClr val="bg2">
                  <a:shade val="45000"/>
                  <a:satMod val="135000"/>
                </a:schemeClr>
                <a:prstClr val="white"/>
              </a:duotone>
              <a:lum bright="40000" contrast="40000"/>
            </a:blip>
            <a:stretch>
              <a:fillRect/>
            </a:stretch>
          </a:blipFill>
          <a:ln>
            <a:solidFill>
              <a:srgbClr val="00660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785818" y="1214428"/>
            <a:ext cx="1857356" cy="2357454"/>
          </a:xfrm>
          <a:prstGeom prst="diamond">
            <a:avLst/>
          </a:prstGeom>
          <a:blipFill>
            <a:blip r:embed="rId3">
              <a:duotone>
                <a:schemeClr val="bg2">
                  <a:shade val="45000"/>
                  <a:satMod val="135000"/>
                </a:schemeClr>
                <a:prstClr val="white"/>
              </a:duotone>
              <a:lum bright="40000" contrast="40000"/>
            </a:blip>
            <a:stretch>
              <a:fillRect/>
            </a:stretch>
          </a:blipFill>
          <a:ln>
            <a:solidFill>
              <a:srgbClr val="00660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14512" y="1160849"/>
            <a:ext cx="1857356" cy="2357454"/>
          </a:xfrm>
          <a:prstGeom prst="diamond">
            <a:avLst/>
          </a:prstGeom>
          <a:blipFill>
            <a:blip r:embed="rId3">
              <a:duotone>
                <a:schemeClr val="bg2">
                  <a:shade val="45000"/>
                  <a:satMod val="135000"/>
                </a:schemeClr>
                <a:prstClr val="white"/>
              </a:duotone>
              <a:lum bright="40000" contrast="40000"/>
            </a:blip>
            <a:stretch>
              <a:fillRect/>
            </a:stretch>
          </a:blipFill>
          <a:ln>
            <a:solidFill>
              <a:srgbClr val="00660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714644" y="1214428"/>
            <a:ext cx="1857356" cy="2357454"/>
          </a:xfrm>
          <a:prstGeom prst="diamond">
            <a:avLst/>
          </a:prstGeom>
          <a:blipFill>
            <a:blip r:embed="rId3">
              <a:duotone>
                <a:schemeClr val="bg2">
                  <a:shade val="45000"/>
                  <a:satMod val="135000"/>
                </a:schemeClr>
                <a:prstClr val="white"/>
              </a:duotone>
              <a:lum bright="40000" contrast="40000"/>
            </a:blip>
            <a:stretch>
              <a:fillRect/>
            </a:stretch>
          </a:blipFill>
          <a:ln>
            <a:solidFill>
              <a:srgbClr val="00660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571900" y="1268006"/>
            <a:ext cx="1857356" cy="2357454"/>
          </a:xfrm>
          <a:prstGeom prst="diamond">
            <a:avLst/>
          </a:prstGeom>
          <a:blipFill>
            <a:blip r:embed="rId3">
              <a:duotone>
                <a:schemeClr val="bg2">
                  <a:shade val="45000"/>
                  <a:satMod val="135000"/>
                </a:schemeClr>
                <a:prstClr val="white"/>
              </a:duotone>
              <a:lum bright="40000" contrast="40000"/>
            </a:blip>
            <a:stretch>
              <a:fillRect/>
            </a:stretch>
          </a:blipFill>
          <a:ln>
            <a:solidFill>
              <a:srgbClr val="00660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572032" y="1214428"/>
            <a:ext cx="1857356" cy="2357454"/>
          </a:xfrm>
          <a:prstGeom prst="diamond">
            <a:avLst/>
          </a:prstGeom>
          <a:blipFill>
            <a:blip r:embed="rId3">
              <a:duotone>
                <a:schemeClr val="bg2">
                  <a:shade val="45000"/>
                  <a:satMod val="135000"/>
                </a:schemeClr>
                <a:prstClr val="white"/>
              </a:duotone>
              <a:lum bright="40000" contrast="40000"/>
            </a:blip>
            <a:stretch>
              <a:fillRect/>
            </a:stretch>
          </a:blipFill>
          <a:ln>
            <a:solidFill>
              <a:srgbClr val="00660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5286412" y="1214428"/>
            <a:ext cx="1857356" cy="2357454"/>
          </a:xfrm>
          <a:prstGeom prst="diamond">
            <a:avLst/>
          </a:prstGeom>
          <a:blipFill>
            <a:blip r:embed="rId3">
              <a:duotone>
                <a:schemeClr val="bg2">
                  <a:shade val="45000"/>
                  <a:satMod val="135000"/>
                </a:schemeClr>
                <a:prstClr val="white"/>
              </a:duotone>
              <a:lum bright="40000" contrast="40000"/>
            </a:blip>
            <a:stretch>
              <a:fillRect/>
            </a:stretch>
          </a:blipFill>
          <a:ln>
            <a:solidFill>
              <a:srgbClr val="00660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286544" y="1214428"/>
            <a:ext cx="1857356" cy="2357454"/>
          </a:xfrm>
          <a:prstGeom prst="diamond">
            <a:avLst/>
          </a:prstGeom>
          <a:blipFill>
            <a:blip r:embed="rId3">
              <a:duotone>
                <a:schemeClr val="bg2">
                  <a:shade val="45000"/>
                  <a:satMod val="135000"/>
                </a:schemeClr>
                <a:prstClr val="white"/>
              </a:duotone>
              <a:lum bright="40000" contrast="40000"/>
            </a:blip>
            <a:stretch>
              <a:fillRect/>
            </a:stretch>
          </a:blipFill>
          <a:ln>
            <a:solidFill>
              <a:srgbClr val="00660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7429520" y="1214428"/>
            <a:ext cx="1857356" cy="2357454"/>
          </a:xfrm>
          <a:prstGeom prst="diamond">
            <a:avLst/>
          </a:prstGeom>
          <a:blipFill>
            <a:blip r:embed="rId3">
              <a:duotone>
                <a:schemeClr val="bg2">
                  <a:shade val="45000"/>
                  <a:satMod val="135000"/>
                </a:schemeClr>
                <a:prstClr val="white"/>
              </a:duotone>
              <a:lum bright="40000" contrast="40000"/>
            </a:blip>
            <a:stretch>
              <a:fillRect/>
            </a:stretch>
          </a:blipFill>
          <a:ln>
            <a:solidFill>
              <a:srgbClr val="00660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1+#ppt_w/2"/>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1+#ppt_w/2"/>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1+#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1+#ppt_w/2"/>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8" presetClass="emph" presetSubtype="0" autoRev="1" fill="hold" grpId="1" nodeType="withEffect">
                                  <p:stCondLst>
                                    <p:cond delay="0"/>
                                  </p:stCondLst>
                                  <p:childTnLst>
                                    <p:animRot by="21600000">
                                      <p:cBhvr>
                                        <p:cTn id="44" dur="3000" fill="hold"/>
                                        <p:tgtEl>
                                          <p:spTgt spid="4"/>
                                        </p:tgtEl>
                                        <p:attrNameLst>
                                          <p:attrName>r</p:attrName>
                                        </p:attrNameLst>
                                      </p:cBhvr>
                                    </p:animRot>
                                  </p:childTnLst>
                                </p:cTn>
                              </p:par>
                              <p:par>
                                <p:cTn id="45" presetID="8" presetClass="emph" presetSubtype="0" autoRev="1" fill="hold" grpId="1"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autoRev="1" fill="hold" grpId="1"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autoRev="1" fill="hold" grpId="1" nodeType="withEffect">
                                  <p:stCondLst>
                                    <p:cond delay="0"/>
                                  </p:stCondLst>
                                  <p:childTnLst>
                                    <p:animRot by="21600000">
                                      <p:cBhvr>
                                        <p:cTn id="50" dur="3000" fill="hold"/>
                                        <p:tgtEl>
                                          <p:spTgt spid="7"/>
                                        </p:tgtEl>
                                        <p:attrNameLst>
                                          <p:attrName>r</p:attrName>
                                        </p:attrNameLst>
                                      </p:cBhvr>
                                    </p:animRot>
                                  </p:childTnLst>
                                </p:cTn>
                              </p:par>
                              <p:par>
                                <p:cTn id="51" presetID="8" presetClass="emph" presetSubtype="0" autoRev="1" fill="hold" grpId="1"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autoRev="1" fill="hold" grpId="1"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autoRev="1" fill="hold" grpId="1" nodeType="withEffect">
                                  <p:stCondLst>
                                    <p:cond delay="0"/>
                                  </p:stCondLst>
                                  <p:childTnLst>
                                    <p:animRot by="21600000">
                                      <p:cBhvr>
                                        <p:cTn id="56" dur="3000" fill="hold"/>
                                        <p:tgtEl>
                                          <p:spTgt spid="10"/>
                                        </p:tgtEl>
                                        <p:attrNameLst>
                                          <p:attrName>r</p:attrName>
                                        </p:attrNameLst>
                                      </p:cBhvr>
                                    </p:animRot>
                                  </p:childTnLst>
                                </p:cTn>
                              </p:par>
                              <p:par>
                                <p:cTn id="57" presetID="8" presetClass="emph" presetSubtype="0" autoRev="1" fill="hold" grpId="1"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autoRev="1" fill="hold" grpId="1" nodeType="withEffect">
                                  <p:stCondLst>
                                    <p:cond delay="0"/>
                                  </p:stCondLst>
                                  <p:childTnLst>
                                    <p:animRot by="21600000">
                                      <p:cBhvr>
                                        <p:cTn id="60" dur="3000" fill="hold"/>
                                        <p:tgtEl>
                                          <p:spTgt spid="12"/>
                                        </p:tgtEl>
                                        <p:attrNameLst>
                                          <p:attrName>r</p:attrName>
                                        </p:attrNameLst>
                                      </p:cBhvr>
                                    </p:animRot>
                                  </p:childTnLst>
                                </p:cTn>
                              </p:par>
                            </p:childTnLst>
                          </p:cTn>
                        </p:par>
                        <p:par>
                          <p:cTn id="61" fill="hold">
                            <p:stCondLst>
                              <p:cond delay="6000"/>
                            </p:stCondLst>
                            <p:childTnLst>
                              <p:par>
                                <p:cTn id="62" presetID="2" presetClass="exit" presetSubtype="2" fill="hold" grpId="2"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2" fill="hold" grpId="2" nodeType="with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1+ppt_w/2"/>
                                          </p:val>
                                        </p:tav>
                                      </p:tavLst>
                                    </p:anim>
                                    <p:anim calcmode="lin" valueType="num">
                                      <p:cBhvr additive="base">
                                        <p:cTn id="68" dur="3000"/>
                                        <p:tgtEl>
                                          <p:spTgt spid="5"/>
                                        </p:tgtEl>
                                        <p:attrNameLst>
                                          <p:attrName>ppt_y</p:attrName>
                                        </p:attrNameLst>
                                      </p:cBhvr>
                                      <p:tavLst>
                                        <p:tav tm="0">
                                          <p:val>
                                            <p:strVal val="ppt_y"/>
                                          </p:val>
                                        </p:tav>
                                        <p:tav tm="100000">
                                          <p:val>
                                            <p:strVal val="ppt_y"/>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1+ppt_w/2"/>
                                          </p:val>
                                        </p:tav>
                                      </p:tavLst>
                                    </p:anim>
                                    <p:anim calcmode="lin" valueType="num">
                                      <p:cBhvr additive="base">
                                        <p:cTn id="72" dur="3000"/>
                                        <p:tgtEl>
                                          <p:spTgt spid="6"/>
                                        </p:tgtEl>
                                        <p:attrNameLst>
                                          <p:attrName>ppt_y</p:attrName>
                                        </p:attrNameLst>
                                      </p:cBhvr>
                                      <p:tavLst>
                                        <p:tav tm="0">
                                          <p:val>
                                            <p:strVal val="ppt_y"/>
                                          </p:val>
                                        </p:tav>
                                        <p:tav tm="100000">
                                          <p:val>
                                            <p:strVal val="ppt_y"/>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2" fill="hold" grpId="2"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1+ppt_w/2"/>
                                          </p:val>
                                        </p:tav>
                                      </p:tavLst>
                                    </p:anim>
                                    <p:anim calcmode="lin" valueType="num">
                                      <p:cBhvr additive="base">
                                        <p:cTn id="76" dur="3000"/>
                                        <p:tgtEl>
                                          <p:spTgt spid="7"/>
                                        </p:tgtEl>
                                        <p:attrNameLst>
                                          <p:attrName>ppt_y</p:attrName>
                                        </p:attrNameLst>
                                      </p:cBhvr>
                                      <p:tavLst>
                                        <p:tav tm="0">
                                          <p:val>
                                            <p:strVal val="ppt_y"/>
                                          </p:val>
                                        </p:tav>
                                        <p:tav tm="100000">
                                          <p:val>
                                            <p:strVal val="ppt_y"/>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2" fill="hold" grpId="2"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1+ppt_w/2"/>
                                          </p:val>
                                        </p:tav>
                                      </p:tavLst>
                                    </p:anim>
                                    <p:anim calcmode="lin" valueType="num">
                                      <p:cBhvr additive="base">
                                        <p:cTn id="80" dur="3000"/>
                                        <p:tgtEl>
                                          <p:spTgt spid="8"/>
                                        </p:tgtEl>
                                        <p:attrNameLst>
                                          <p:attrName>ppt_y</p:attrName>
                                        </p:attrNameLst>
                                      </p:cBhvr>
                                      <p:tavLst>
                                        <p:tav tm="0">
                                          <p:val>
                                            <p:strVal val="ppt_y"/>
                                          </p:val>
                                        </p:tav>
                                        <p:tav tm="100000">
                                          <p:val>
                                            <p:strVal val="ppt_y"/>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2" fill="hold" grpId="2"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1+ppt_w/2"/>
                                          </p:val>
                                        </p:tav>
                                      </p:tavLst>
                                    </p:anim>
                                    <p:anim calcmode="lin" valueType="num">
                                      <p:cBhvr additive="base">
                                        <p:cTn id="84" dur="3000"/>
                                        <p:tgtEl>
                                          <p:spTgt spid="9"/>
                                        </p:tgtEl>
                                        <p:attrNameLst>
                                          <p:attrName>ppt_y</p:attrName>
                                        </p:attrNameLst>
                                      </p:cBhvr>
                                      <p:tavLst>
                                        <p:tav tm="0">
                                          <p:val>
                                            <p:strVal val="ppt_y"/>
                                          </p:val>
                                        </p:tav>
                                        <p:tav tm="100000">
                                          <p:val>
                                            <p:strVal val="ppt_y"/>
                                          </p:val>
                                        </p:tav>
                                      </p:tavLst>
                                    </p:anim>
                                    <p:set>
                                      <p:cBhvr>
                                        <p:cTn id="85" dur="1" fill="hold">
                                          <p:stCondLst>
                                            <p:cond delay="2999"/>
                                          </p:stCondLst>
                                        </p:cTn>
                                        <p:tgtEl>
                                          <p:spTgt spid="9"/>
                                        </p:tgtEl>
                                        <p:attrNameLst>
                                          <p:attrName>style.visibility</p:attrName>
                                        </p:attrNameLst>
                                      </p:cBhvr>
                                      <p:to>
                                        <p:strVal val="hidden"/>
                                      </p:to>
                                    </p:set>
                                  </p:childTnLst>
                                </p:cTn>
                              </p:par>
                              <p:par>
                                <p:cTn id="86" presetID="2" presetClass="exit" presetSubtype="2" fill="hold" grpId="2"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1+ppt_w/2"/>
                                          </p:val>
                                        </p:tav>
                                      </p:tavLst>
                                    </p:anim>
                                    <p:anim calcmode="lin" valueType="num">
                                      <p:cBhvr additive="base">
                                        <p:cTn id="88" dur="3000"/>
                                        <p:tgtEl>
                                          <p:spTgt spid="10"/>
                                        </p:tgtEl>
                                        <p:attrNameLst>
                                          <p:attrName>ppt_y</p:attrName>
                                        </p:attrNameLst>
                                      </p:cBhvr>
                                      <p:tavLst>
                                        <p:tav tm="0">
                                          <p:val>
                                            <p:strVal val="ppt_y"/>
                                          </p:val>
                                        </p:tav>
                                        <p:tav tm="100000">
                                          <p:val>
                                            <p:strVal val="ppt_y"/>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2" fill="hold" grpId="2"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1+ppt_w/2"/>
                                          </p:val>
                                        </p:tav>
                                      </p:tavLst>
                                    </p:anim>
                                    <p:anim calcmode="lin" valueType="num">
                                      <p:cBhvr additive="base">
                                        <p:cTn id="92" dur="3000"/>
                                        <p:tgtEl>
                                          <p:spTgt spid="11"/>
                                        </p:tgtEl>
                                        <p:attrNameLst>
                                          <p:attrName>ppt_y</p:attrName>
                                        </p:attrNameLst>
                                      </p:cBhvr>
                                      <p:tavLst>
                                        <p:tav tm="0">
                                          <p:val>
                                            <p:strVal val="ppt_y"/>
                                          </p:val>
                                        </p:tav>
                                        <p:tav tm="100000">
                                          <p:val>
                                            <p:strVal val="ppt_y"/>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1+ppt_w/2"/>
                                          </p:val>
                                        </p:tav>
                                      </p:tavLst>
                                    </p:anim>
                                    <p:anim calcmode="lin" valueType="num">
                                      <p:cBhvr additive="base">
                                        <p:cTn id="96" dur="3000"/>
                                        <p:tgtEl>
                                          <p:spTgt spid="12"/>
                                        </p:tgtEl>
                                        <p:attrNameLst>
                                          <p:attrName>ppt_y</p:attrName>
                                        </p:attrNameLst>
                                      </p:cBhvr>
                                      <p:tavLst>
                                        <p:tav tm="0">
                                          <p:val>
                                            <p:strVal val="ppt_y"/>
                                          </p:val>
                                        </p:tav>
                                        <p:tav tm="100000">
                                          <p:val>
                                            <p:strVal val="ppt_y"/>
                                          </p:val>
                                        </p:tav>
                                      </p:tavLst>
                                    </p:anim>
                                    <p:set>
                                      <p:cBhvr>
                                        <p:cTn id="97" dur="1" fill="hold">
                                          <p:stCondLst>
                                            <p:cond delay="2999"/>
                                          </p:stCondLst>
                                        </p:cTn>
                                        <p:tgtEl>
                                          <p:spTgt spid="12"/>
                                        </p:tgtEl>
                                        <p:attrNameLst>
                                          <p:attrName>style.visibility</p:attrName>
                                        </p:attrNameLst>
                                      </p:cBhvr>
                                      <p:to>
                                        <p:strVal val="hidden"/>
                                      </p:to>
                                    </p:set>
                                  </p:childTnLst>
                                </p:cTn>
                              </p:par>
                              <p:par>
                                <p:cTn id="98" presetID="19" presetClass="exit" presetSubtype="10" fill="hold" grpId="3" nodeType="withEffect">
                                  <p:stCondLst>
                                    <p:cond delay="0"/>
                                  </p:stCondLst>
                                  <p:childTnLst>
                                    <p:anim calcmode="lin" valueType="num">
                                      <p:cBhvr>
                                        <p:cTn id="99" dur="3000"/>
                                        <p:tgtEl>
                                          <p:spTgt spid="4"/>
                                        </p:tgtEl>
                                        <p:attrNameLst>
                                          <p:attrName>ppt_h</p:attrName>
                                        </p:attrNameLst>
                                      </p:cBhvr>
                                      <p:tavLst>
                                        <p:tav tm="0">
                                          <p:val>
                                            <p:strVal val="ppt_h"/>
                                          </p:val>
                                        </p:tav>
                                        <p:tav tm="100000">
                                          <p:val>
                                            <p:strVal val="ppt_h"/>
                                          </p:val>
                                        </p:tav>
                                      </p:tavLst>
                                    </p:anim>
                                    <p:anim calcmode="lin" valueType="num">
                                      <p:cBhvr>
                                        <p:cTn id="10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 dur="1" fill="hold">
                                          <p:stCondLst>
                                            <p:cond delay="2999"/>
                                          </p:stCondLst>
                                        </p:cTn>
                                        <p:tgtEl>
                                          <p:spTgt spid="4"/>
                                        </p:tgtEl>
                                        <p:attrNameLst>
                                          <p:attrName>style.visibility</p:attrName>
                                        </p:attrNameLst>
                                      </p:cBhvr>
                                      <p:to>
                                        <p:strVal val="hidden"/>
                                      </p:to>
                                    </p:set>
                                  </p:childTnLst>
                                </p:cTn>
                              </p:par>
                              <p:par>
                                <p:cTn id="102" presetID="19" presetClass="exit" presetSubtype="10" fill="hold" grpId="3" nodeType="withEffect">
                                  <p:stCondLst>
                                    <p:cond delay="0"/>
                                  </p:stCondLst>
                                  <p:childTnLst>
                                    <p:anim calcmode="lin" valueType="num">
                                      <p:cBhvr>
                                        <p:cTn id="103" dur="3000"/>
                                        <p:tgtEl>
                                          <p:spTgt spid="5"/>
                                        </p:tgtEl>
                                        <p:attrNameLst>
                                          <p:attrName>ppt_h</p:attrName>
                                        </p:attrNameLst>
                                      </p:cBhvr>
                                      <p:tavLst>
                                        <p:tav tm="0">
                                          <p:val>
                                            <p:strVal val="ppt_h"/>
                                          </p:val>
                                        </p:tav>
                                        <p:tav tm="100000">
                                          <p:val>
                                            <p:strVal val="ppt_h"/>
                                          </p:val>
                                        </p:tav>
                                      </p:tavLst>
                                    </p:anim>
                                    <p:anim calcmode="lin" valueType="num">
                                      <p:cBhvr>
                                        <p:cTn id="10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5"/>
                                        </p:tgtEl>
                                        <p:attrNameLst>
                                          <p:attrName>style.visibility</p:attrName>
                                        </p:attrNameLst>
                                      </p:cBhvr>
                                      <p:to>
                                        <p:strVal val="hidden"/>
                                      </p:to>
                                    </p:set>
                                  </p:childTnLst>
                                </p:cTn>
                              </p:par>
                              <p:par>
                                <p:cTn id="106" presetID="19" presetClass="exit" presetSubtype="10" fill="hold" grpId="3" nodeType="withEffect">
                                  <p:stCondLst>
                                    <p:cond delay="0"/>
                                  </p:stCondLst>
                                  <p:childTnLst>
                                    <p:anim calcmode="lin" valueType="num">
                                      <p:cBhvr>
                                        <p:cTn id="107" dur="3000"/>
                                        <p:tgtEl>
                                          <p:spTgt spid="6"/>
                                        </p:tgtEl>
                                        <p:attrNameLst>
                                          <p:attrName>ppt_h</p:attrName>
                                        </p:attrNameLst>
                                      </p:cBhvr>
                                      <p:tavLst>
                                        <p:tav tm="0">
                                          <p:val>
                                            <p:strVal val="ppt_h"/>
                                          </p:val>
                                        </p:tav>
                                        <p:tav tm="100000">
                                          <p:val>
                                            <p:strVal val="ppt_h"/>
                                          </p:val>
                                        </p:tav>
                                      </p:tavLst>
                                    </p:anim>
                                    <p:anim calcmode="lin" valueType="num">
                                      <p:cBhvr>
                                        <p:cTn id="10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6"/>
                                        </p:tgtEl>
                                        <p:attrNameLst>
                                          <p:attrName>style.visibility</p:attrName>
                                        </p:attrNameLst>
                                      </p:cBhvr>
                                      <p:to>
                                        <p:strVal val="hidden"/>
                                      </p:to>
                                    </p:set>
                                  </p:childTnLst>
                                </p:cTn>
                              </p:par>
                              <p:par>
                                <p:cTn id="110" presetID="19" presetClass="exit" presetSubtype="10" fill="hold" grpId="3" nodeType="withEffect">
                                  <p:stCondLst>
                                    <p:cond delay="0"/>
                                  </p:stCondLst>
                                  <p:childTnLst>
                                    <p:anim calcmode="lin" valueType="num">
                                      <p:cBhvr>
                                        <p:cTn id="111" dur="3000"/>
                                        <p:tgtEl>
                                          <p:spTgt spid="7"/>
                                        </p:tgtEl>
                                        <p:attrNameLst>
                                          <p:attrName>ppt_h</p:attrName>
                                        </p:attrNameLst>
                                      </p:cBhvr>
                                      <p:tavLst>
                                        <p:tav tm="0">
                                          <p:val>
                                            <p:strVal val="ppt_h"/>
                                          </p:val>
                                        </p:tav>
                                        <p:tav tm="100000">
                                          <p:val>
                                            <p:strVal val="ppt_h"/>
                                          </p:val>
                                        </p:tav>
                                      </p:tavLst>
                                    </p:anim>
                                    <p:anim calcmode="lin" valueType="num">
                                      <p:cBhvr>
                                        <p:cTn id="11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7"/>
                                        </p:tgtEl>
                                        <p:attrNameLst>
                                          <p:attrName>style.visibility</p:attrName>
                                        </p:attrNameLst>
                                      </p:cBhvr>
                                      <p:to>
                                        <p:strVal val="hidden"/>
                                      </p:to>
                                    </p:set>
                                  </p:childTnLst>
                                </p:cTn>
                              </p:par>
                              <p:par>
                                <p:cTn id="114" presetID="19" presetClass="exit" presetSubtype="10" fill="hold" grpId="3" nodeType="withEffect">
                                  <p:stCondLst>
                                    <p:cond delay="0"/>
                                  </p:stCondLst>
                                  <p:childTnLst>
                                    <p:anim calcmode="lin" valueType="num">
                                      <p:cBhvr>
                                        <p:cTn id="115" dur="3000"/>
                                        <p:tgtEl>
                                          <p:spTgt spid="8"/>
                                        </p:tgtEl>
                                        <p:attrNameLst>
                                          <p:attrName>ppt_h</p:attrName>
                                        </p:attrNameLst>
                                      </p:cBhvr>
                                      <p:tavLst>
                                        <p:tav tm="0">
                                          <p:val>
                                            <p:strVal val="ppt_h"/>
                                          </p:val>
                                        </p:tav>
                                        <p:tav tm="100000">
                                          <p:val>
                                            <p:strVal val="ppt_h"/>
                                          </p:val>
                                        </p:tav>
                                      </p:tavLst>
                                    </p:anim>
                                    <p:anim calcmode="lin" valueType="num">
                                      <p:cBhvr>
                                        <p:cTn id="11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8"/>
                                        </p:tgtEl>
                                        <p:attrNameLst>
                                          <p:attrName>style.visibility</p:attrName>
                                        </p:attrNameLst>
                                      </p:cBhvr>
                                      <p:to>
                                        <p:strVal val="hidden"/>
                                      </p:to>
                                    </p:set>
                                  </p:childTnLst>
                                </p:cTn>
                              </p:par>
                              <p:par>
                                <p:cTn id="118" presetID="19" presetClass="exit" presetSubtype="10" fill="hold" grpId="3" nodeType="withEffect">
                                  <p:stCondLst>
                                    <p:cond delay="0"/>
                                  </p:stCondLst>
                                  <p:childTnLst>
                                    <p:anim calcmode="lin" valueType="num">
                                      <p:cBhvr>
                                        <p:cTn id="119" dur="3000"/>
                                        <p:tgtEl>
                                          <p:spTgt spid="9"/>
                                        </p:tgtEl>
                                        <p:attrNameLst>
                                          <p:attrName>ppt_h</p:attrName>
                                        </p:attrNameLst>
                                      </p:cBhvr>
                                      <p:tavLst>
                                        <p:tav tm="0">
                                          <p:val>
                                            <p:strVal val="ppt_h"/>
                                          </p:val>
                                        </p:tav>
                                        <p:tav tm="100000">
                                          <p:val>
                                            <p:strVal val="ppt_h"/>
                                          </p:val>
                                        </p:tav>
                                      </p:tavLst>
                                    </p:anim>
                                    <p:anim calcmode="lin" valueType="num">
                                      <p:cBhvr>
                                        <p:cTn id="12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9"/>
                                        </p:tgtEl>
                                        <p:attrNameLst>
                                          <p:attrName>style.visibility</p:attrName>
                                        </p:attrNameLst>
                                      </p:cBhvr>
                                      <p:to>
                                        <p:strVal val="hidden"/>
                                      </p:to>
                                    </p:set>
                                  </p:childTnLst>
                                </p:cTn>
                              </p:par>
                              <p:par>
                                <p:cTn id="122" presetID="19" presetClass="exit" presetSubtype="10" fill="hold" grpId="3" nodeType="withEffect">
                                  <p:stCondLst>
                                    <p:cond delay="0"/>
                                  </p:stCondLst>
                                  <p:childTnLst>
                                    <p:anim calcmode="lin" valueType="num">
                                      <p:cBhvr>
                                        <p:cTn id="123" dur="3000"/>
                                        <p:tgtEl>
                                          <p:spTgt spid="10"/>
                                        </p:tgtEl>
                                        <p:attrNameLst>
                                          <p:attrName>ppt_h</p:attrName>
                                        </p:attrNameLst>
                                      </p:cBhvr>
                                      <p:tavLst>
                                        <p:tav tm="0">
                                          <p:val>
                                            <p:strVal val="ppt_h"/>
                                          </p:val>
                                        </p:tav>
                                        <p:tav tm="100000">
                                          <p:val>
                                            <p:strVal val="ppt_h"/>
                                          </p:val>
                                        </p:tav>
                                      </p:tavLst>
                                    </p:anim>
                                    <p:anim calcmode="lin" valueType="num">
                                      <p:cBhvr>
                                        <p:cTn id="12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10"/>
                                        </p:tgtEl>
                                        <p:attrNameLst>
                                          <p:attrName>style.visibility</p:attrName>
                                        </p:attrNameLst>
                                      </p:cBhvr>
                                      <p:to>
                                        <p:strVal val="hidden"/>
                                      </p:to>
                                    </p:set>
                                  </p:childTnLst>
                                </p:cTn>
                              </p:par>
                              <p:par>
                                <p:cTn id="126" presetID="19" presetClass="exit" presetSubtype="10" fill="hold" grpId="3" nodeType="withEffect">
                                  <p:stCondLst>
                                    <p:cond delay="0"/>
                                  </p:stCondLst>
                                  <p:childTnLst>
                                    <p:anim calcmode="lin" valueType="num">
                                      <p:cBhvr>
                                        <p:cTn id="127" dur="3000"/>
                                        <p:tgtEl>
                                          <p:spTgt spid="11"/>
                                        </p:tgtEl>
                                        <p:attrNameLst>
                                          <p:attrName>ppt_h</p:attrName>
                                        </p:attrNameLst>
                                      </p:cBhvr>
                                      <p:tavLst>
                                        <p:tav tm="0">
                                          <p:val>
                                            <p:strVal val="ppt_h"/>
                                          </p:val>
                                        </p:tav>
                                        <p:tav tm="100000">
                                          <p:val>
                                            <p:strVal val="ppt_h"/>
                                          </p:val>
                                        </p:tav>
                                      </p:tavLst>
                                    </p:anim>
                                    <p:anim calcmode="lin" valueType="num">
                                      <p:cBhvr>
                                        <p:cTn id="12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2999"/>
                                          </p:stCondLst>
                                        </p:cTn>
                                        <p:tgtEl>
                                          <p:spTgt spid="11"/>
                                        </p:tgtEl>
                                        <p:attrNameLst>
                                          <p:attrName>style.visibility</p:attrName>
                                        </p:attrNameLst>
                                      </p:cBhvr>
                                      <p:to>
                                        <p:strVal val="hidden"/>
                                      </p:to>
                                    </p:set>
                                  </p:childTnLst>
                                </p:cTn>
                              </p:par>
                              <p:par>
                                <p:cTn id="130" presetID="19" presetClass="exit" presetSubtype="10" fill="hold" grpId="3" nodeType="withEffect">
                                  <p:stCondLst>
                                    <p:cond delay="0"/>
                                  </p:stCondLst>
                                  <p:childTnLst>
                                    <p:anim calcmode="lin" valueType="num">
                                      <p:cBhvr>
                                        <p:cTn id="131" dur="3000"/>
                                        <p:tgtEl>
                                          <p:spTgt spid="12"/>
                                        </p:tgtEl>
                                        <p:attrNameLst>
                                          <p:attrName>ppt_h</p:attrName>
                                        </p:attrNameLst>
                                      </p:cBhvr>
                                      <p:tavLst>
                                        <p:tav tm="0">
                                          <p:val>
                                            <p:strVal val="ppt_h"/>
                                          </p:val>
                                        </p:tav>
                                        <p:tav tm="100000">
                                          <p:val>
                                            <p:strVal val="ppt_h"/>
                                          </p:val>
                                        </p:tav>
                                      </p:tavLst>
                                    </p:anim>
                                    <p:anim calcmode="lin" valueType="num">
                                      <p:cBhvr>
                                        <p:cTn id="13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3" dur="1" fill="hold">
                                          <p:stCondLst>
                                            <p:cond delay="2999"/>
                                          </p:stCondLst>
                                        </p:cTn>
                                        <p:tgtEl>
                                          <p:spTgt spid="12"/>
                                        </p:tgtEl>
                                        <p:attrNameLst>
                                          <p:attrName>style.visibility</p:attrName>
                                        </p:attrNameLst>
                                      </p:cBhvr>
                                      <p:to>
                                        <p:strVal val="hidden"/>
                                      </p:to>
                                    </p:set>
                                  </p:childTnLst>
                                </p:cTn>
                              </p:par>
                              <p:par>
                                <p:cTn id="134" presetID="17" presetClass="entr" presetSubtype="8"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 calcmode="lin" valueType="num">
                                      <p:cBhvr>
                                        <p:cTn id="136" dur="3000" fill="hold"/>
                                        <p:tgtEl>
                                          <p:spTgt spid="2"/>
                                        </p:tgtEl>
                                        <p:attrNameLst>
                                          <p:attrName>ppt_x</p:attrName>
                                        </p:attrNameLst>
                                      </p:cBhvr>
                                      <p:tavLst>
                                        <p:tav tm="0">
                                          <p:val>
                                            <p:strVal val="#ppt_x-#ppt_w/2"/>
                                          </p:val>
                                        </p:tav>
                                        <p:tav tm="100000">
                                          <p:val>
                                            <p:strVal val="#ppt_x"/>
                                          </p:val>
                                        </p:tav>
                                      </p:tavLst>
                                    </p:anim>
                                    <p:anim calcmode="lin" valueType="num">
                                      <p:cBhvr>
                                        <p:cTn id="137" dur="3000" fill="hold"/>
                                        <p:tgtEl>
                                          <p:spTgt spid="2"/>
                                        </p:tgtEl>
                                        <p:attrNameLst>
                                          <p:attrName>ppt_y</p:attrName>
                                        </p:attrNameLst>
                                      </p:cBhvr>
                                      <p:tavLst>
                                        <p:tav tm="0">
                                          <p:val>
                                            <p:strVal val="#ppt_y"/>
                                          </p:val>
                                        </p:tav>
                                        <p:tav tm="100000">
                                          <p:val>
                                            <p:strVal val="#ppt_y"/>
                                          </p:val>
                                        </p:tav>
                                      </p:tavLst>
                                    </p:anim>
                                    <p:anim calcmode="lin" valueType="num">
                                      <p:cBhvr>
                                        <p:cTn id="138" dur="3000" fill="hold"/>
                                        <p:tgtEl>
                                          <p:spTgt spid="2"/>
                                        </p:tgtEl>
                                        <p:attrNameLst>
                                          <p:attrName>ppt_w</p:attrName>
                                        </p:attrNameLst>
                                      </p:cBhvr>
                                      <p:tavLst>
                                        <p:tav tm="0">
                                          <p:val>
                                            <p:fltVal val="0"/>
                                          </p:val>
                                        </p:tav>
                                        <p:tav tm="100000">
                                          <p:val>
                                            <p:strVal val="#ppt_w"/>
                                          </p:val>
                                        </p:tav>
                                      </p:tavLst>
                                    </p:anim>
                                    <p:anim calcmode="lin" valueType="num">
                                      <p:cBhvr>
                                        <p:cTn id="139" dur="3000" fill="hold"/>
                                        <p:tgtEl>
                                          <p:spTgt spid="2"/>
                                        </p:tgtEl>
                                        <p:attrNameLst>
                                          <p:attrName>ppt_h</p:attrName>
                                        </p:attrNameLst>
                                      </p:cBhvr>
                                      <p:tavLst>
                                        <p:tav tm="0">
                                          <p:val>
                                            <p:strVal val="#ppt_h"/>
                                          </p:val>
                                        </p:tav>
                                        <p:tav tm="100000">
                                          <p:val>
                                            <p:strVal val="#ppt_h"/>
                                          </p:val>
                                        </p:tav>
                                      </p:tavLst>
                                    </p:anim>
                                  </p:childTnLst>
                                </p:cTn>
                              </p:par>
                              <p:par>
                                <p:cTn id="140" presetID="5" presetClass="entr" presetSubtype="5"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checkerboard(down)">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E7E7FF"/>
        </a:solidFill>
        <a:effectLst/>
      </p:bgPr>
    </p:bg>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142844" y="142858"/>
            <a:ext cx="8858312" cy="4857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Marco"/>
          <p:cNvSpPr/>
          <p:nvPr/>
        </p:nvSpPr>
        <p:spPr>
          <a:xfrm>
            <a:off x="0" y="0"/>
            <a:ext cx="9144000" cy="5143500"/>
          </a:xfrm>
          <a:prstGeom prst="frame">
            <a:avLst>
              <a:gd name="adj1" fmla="val 2784"/>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357422" y="2071684"/>
            <a:ext cx="5572164" cy="2246769"/>
          </a:xfrm>
          <a:prstGeom prst="rect">
            <a:avLst/>
          </a:prstGeom>
          <a:noFill/>
        </p:spPr>
        <p:txBody>
          <a:bodyPr wrap="square" rtlCol="0">
            <a:spAutoFit/>
          </a:bodyPr>
          <a:lstStyle/>
          <a:p>
            <a:pPr algn="ctr"/>
            <a:r>
              <a:rPr lang="es-PE" sz="2000" b="1" dirty="0" smtClean="0">
                <a:solidFill>
                  <a:srgbClr val="000070"/>
                </a:solidFill>
              </a:rPr>
              <a:t>Espero que todos tengan un 2021 increíble, que disfruten de todo lo que la vida nos ofrece, que reciban muchas bendiciones y sobre todo que sean muy felices y hagan lo que les gusta, porque si hacen lo que les gusta, no hay duda de que serán  felices</a:t>
            </a:r>
          </a:p>
          <a:p>
            <a:pPr algn="ctr"/>
            <a:r>
              <a:rPr lang="es-PE" sz="2000" b="1" dirty="0" smtClean="0">
                <a:solidFill>
                  <a:srgbClr val="000070"/>
                </a:solidFill>
              </a:rPr>
              <a:t> </a:t>
            </a:r>
          </a:p>
          <a:p>
            <a:pPr algn="ctr"/>
            <a:endParaRPr lang="es-PE" sz="2000" b="1" dirty="0">
              <a:solidFill>
                <a:srgbClr val="000070"/>
              </a:solidFill>
            </a:endParaRPr>
          </a:p>
        </p:txBody>
      </p:sp>
      <p:sp>
        <p:nvSpPr>
          <p:cNvPr id="5" name="4 CuadroTexto"/>
          <p:cNvSpPr txBox="1"/>
          <p:nvPr/>
        </p:nvSpPr>
        <p:spPr>
          <a:xfrm>
            <a:off x="1714480" y="4286262"/>
            <a:ext cx="1343638" cy="276999"/>
          </a:xfrm>
          <a:prstGeom prst="rect">
            <a:avLst/>
          </a:prstGeom>
          <a:noFill/>
        </p:spPr>
        <p:txBody>
          <a:bodyPr wrap="none" rtlCol="0">
            <a:spAutoFit/>
          </a:bodyPr>
          <a:lstStyle/>
          <a:p>
            <a:r>
              <a:rPr lang="es-PE" sz="1200" b="1" dirty="0" smtClean="0">
                <a:solidFill>
                  <a:srgbClr val="000070"/>
                </a:solidFill>
              </a:rPr>
              <a:t>Texto: : Sonia Valdés</a:t>
            </a:r>
            <a:endParaRPr lang="es-PE" sz="1200" b="1" dirty="0">
              <a:solidFill>
                <a:srgbClr val="000070"/>
              </a:solidFill>
            </a:endParaRPr>
          </a:p>
        </p:txBody>
      </p:sp>
      <p:sp>
        <p:nvSpPr>
          <p:cNvPr id="6" name="5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60000"/>
                <a:lumOff val="40000"/>
              </a:schemeClr>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025912766.jpg"/>
          <p:cNvPicPr>
            <a:picLocks noGrp="1" noChangeAspect="1"/>
          </p:cNvPicPr>
          <p:nvPr isPhoto="1"/>
        </p:nvPicPr>
        <p:blipFill>
          <a:blip r:embed="rId2">
            <a:lum/>
          </a:blip>
          <a:stretch>
            <a:fillRect/>
          </a:stretch>
        </p:blipFill>
        <p:spPr>
          <a:xfrm>
            <a:off x="-142908" y="0"/>
            <a:ext cx="9286908" cy="5223886"/>
          </a:xfrm>
          <a:prstGeom prst="rect">
            <a:avLst/>
          </a:prstGeom>
          <a:noFill/>
          <a:ln>
            <a:solidFill>
              <a:srgbClr val="002060"/>
            </a:solidFill>
          </a:ln>
        </p:spPr>
      </p:pic>
      <p:sp>
        <p:nvSpPr>
          <p:cNvPr id="4" name="3 Rombo"/>
          <p:cNvSpPr/>
          <p:nvPr/>
        </p:nvSpPr>
        <p:spPr>
          <a:xfrm>
            <a:off x="0" y="1214428"/>
            <a:ext cx="1857356" cy="2357454"/>
          </a:xfrm>
          <a:prstGeom prst="diamond">
            <a:avLst/>
          </a:prstGeom>
          <a:blipFill>
            <a:blip r:embed="rId3">
              <a:duotone>
                <a:schemeClr val="accent2">
                  <a:shade val="45000"/>
                  <a:satMod val="135000"/>
                </a:schemeClr>
                <a:prstClr val="white"/>
              </a:duotone>
              <a:lum contrast="40000"/>
            </a:blip>
            <a:stretch>
              <a:fillRect/>
            </a:stretch>
          </a:blipFill>
          <a:ln>
            <a:solidFill>
              <a:srgbClr val="00206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785818" y="1214428"/>
            <a:ext cx="1857356" cy="2357454"/>
          </a:xfrm>
          <a:prstGeom prst="diamond">
            <a:avLst/>
          </a:prstGeom>
          <a:blipFill>
            <a:blip r:embed="rId3">
              <a:duotone>
                <a:schemeClr val="accent2">
                  <a:shade val="45000"/>
                  <a:satMod val="135000"/>
                </a:schemeClr>
                <a:prstClr val="white"/>
              </a:duotone>
              <a:lum contrast="40000"/>
            </a:blip>
            <a:stretch>
              <a:fillRect/>
            </a:stretch>
          </a:blipFill>
          <a:ln>
            <a:solidFill>
              <a:srgbClr val="00206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14512" y="1160849"/>
            <a:ext cx="1857356" cy="2357454"/>
          </a:xfrm>
          <a:prstGeom prst="diamond">
            <a:avLst/>
          </a:prstGeom>
          <a:blipFill>
            <a:blip r:embed="rId3">
              <a:duotone>
                <a:schemeClr val="accent2">
                  <a:shade val="45000"/>
                  <a:satMod val="135000"/>
                </a:schemeClr>
                <a:prstClr val="white"/>
              </a:duotone>
              <a:lum contrast="40000"/>
            </a:blip>
            <a:stretch>
              <a:fillRect/>
            </a:stretch>
          </a:blipFill>
          <a:ln>
            <a:solidFill>
              <a:srgbClr val="00206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714644" y="1214428"/>
            <a:ext cx="1857356" cy="2357454"/>
          </a:xfrm>
          <a:prstGeom prst="diamond">
            <a:avLst/>
          </a:prstGeom>
          <a:blipFill>
            <a:blip r:embed="rId3">
              <a:duotone>
                <a:schemeClr val="accent2">
                  <a:shade val="45000"/>
                  <a:satMod val="135000"/>
                </a:schemeClr>
                <a:prstClr val="white"/>
              </a:duotone>
              <a:lum contrast="40000"/>
            </a:blip>
            <a:stretch>
              <a:fillRect/>
            </a:stretch>
          </a:blipFill>
          <a:ln>
            <a:solidFill>
              <a:srgbClr val="00206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571900" y="1268006"/>
            <a:ext cx="1857356" cy="2357454"/>
          </a:xfrm>
          <a:prstGeom prst="diamond">
            <a:avLst/>
          </a:prstGeom>
          <a:blipFill>
            <a:blip r:embed="rId3">
              <a:duotone>
                <a:schemeClr val="accent2">
                  <a:shade val="45000"/>
                  <a:satMod val="135000"/>
                </a:schemeClr>
                <a:prstClr val="white"/>
              </a:duotone>
              <a:lum contrast="40000"/>
            </a:blip>
            <a:stretch>
              <a:fillRect/>
            </a:stretch>
          </a:blipFill>
          <a:ln>
            <a:solidFill>
              <a:srgbClr val="00206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572032" y="1214428"/>
            <a:ext cx="1857356" cy="2357454"/>
          </a:xfrm>
          <a:prstGeom prst="diamond">
            <a:avLst/>
          </a:prstGeom>
          <a:blipFill>
            <a:blip r:embed="rId3">
              <a:duotone>
                <a:schemeClr val="accent2">
                  <a:shade val="45000"/>
                  <a:satMod val="135000"/>
                </a:schemeClr>
                <a:prstClr val="white"/>
              </a:duotone>
              <a:lum contrast="40000"/>
            </a:blip>
            <a:stretch>
              <a:fillRect/>
            </a:stretch>
          </a:blipFill>
          <a:ln>
            <a:solidFill>
              <a:srgbClr val="00206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5286412" y="1214428"/>
            <a:ext cx="1857356" cy="2357454"/>
          </a:xfrm>
          <a:prstGeom prst="diamond">
            <a:avLst/>
          </a:prstGeom>
          <a:blipFill>
            <a:blip r:embed="rId3">
              <a:duotone>
                <a:schemeClr val="accent2">
                  <a:shade val="45000"/>
                  <a:satMod val="135000"/>
                </a:schemeClr>
                <a:prstClr val="white"/>
              </a:duotone>
              <a:lum contrast="40000"/>
            </a:blip>
            <a:stretch>
              <a:fillRect/>
            </a:stretch>
          </a:blipFill>
          <a:ln>
            <a:solidFill>
              <a:srgbClr val="00206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286544" y="1214428"/>
            <a:ext cx="1857356" cy="2357454"/>
          </a:xfrm>
          <a:prstGeom prst="diamond">
            <a:avLst/>
          </a:prstGeom>
          <a:blipFill>
            <a:blip r:embed="rId3">
              <a:duotone>
                <a:schemeClr val="accent2">
                  <a:shade val="45000"/>
                  <a:satMod val="135000"/>
                </a:schemeClr>
                <a:prstClr val="white"/>
              </a:duotone>
              <a:lum contrast="40000"/>
            </a:blip>
            <a:stretch>
              <a:fillRect/>
            </a:stretch>
          </a:blipFill>
          <a:ln>
            <a:solidFill>
              <a:srgbClr val="00206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7429520" y="1214428"/>
            <a:ext cx="1857356" cy="2357454"/>
          </a:xfrm>
          <a:prstGeom prst="diamond">
            <a:avLst/>
          </a:prstGeom>
          <a:blipFill>
            <a:blip r:embed="rId3">
              <a:duotone>
                <a:schemeClr val="accent2">
                  <a:shade val="45000"/>
                  <a:satMod val="135000"/>
                </a:schemeClr>
                <a:prstClr val="white"/>
              </a:duotone>
              <a:lum contrast="40000"/>
            </a:blip>
            <a:stretch>
              <a:fillRect/>
            </a:stretch>
          </a:blipFill>
          <a:ln>
            <a:solidFill>
              <a:srgbClr val="002060"/>
            </a:solidFill>
          </a:ln>
          <a:effectLst/>
          <a:scene3d>
            <a:camera prst="orthographicFront">
              <a:rot lat="0" lon="20399994" rev="0"/>
            </a:camera>
            <a:lightRig rig="threePt" dir="t"/>
          </a:scene3d>
          <a:sp3d extrusionH="463550">
            <a:bevelT w="1117600" h="292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1+#ppt_w/2"/>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1+#ppt_w/2"/>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1+#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1+#ppt_w/2"/>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8" presetClass="emph" presetSubtype="0" autoRev="1" fill="hold" grpId="1" nodeType="withEffect">
                                  <p:stCondLst>
                                    <p:cond delay="0"/>
                                  </p:stCondLst>
                                  <p:childTnLst>
                                    <p:animRot by="21600000">
                                      <p:cBhvr>
                                        <p:cTn id="44" dur="3000" fill="hold"/>
                                        <p:tgtEl>
                                          <p:spTgt spid="4"/>
                                        </p:tgtEl>
                                        <p:attrNameLst>
                                          <p:attrName>r</p:attrName>
                                        </p:attrNameLst>
                                      </p:cBhvr>
                                    </p:animRot>
                                  </p:childTnLst>
                                </p:cTn>
                              </p:par>
                              <p:par>
                                <p:cTn id="45" presetID="8" presetClass="emph" presetSubtype="0" autoRev="1" fill="hold" grpId="1"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autoRev="1" fill="hold" grpId="1"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autoRev="1" fill="hold" grpId="1" nodeType="withEffect">
                                  <p:stCondLst>
                                    <p:cond delay="0"/>
                                  </p:stCondLst>
                                  <p:childTnLst>
                                    <p:animRot by="21600000">
                                      <p:cBhvr>
                                        <p:cTn id="50" dur="3000" fill="hold"/>
                                        <p:tgtEl>
                                          <p:spTgt spid="7"/>
                                        </p:tgtEl>
                                        <p:attrNameLst>
                                          <p:attrName>r</p:attrName>
                                        </p:attrNameLst>
                                      </p:cBhvr>
                                    </p:animRot>
                                  </p:childTnLst>
                                </p:cTn>
                              </p:par>
                              <p:par>
                                <p:cTn id="51" presetID="8" presetClass="emph" presetSubtype="0" autoRev="1" fill="hold" grpId="1"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autoRev="1" fill="hold" grpId="1"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autoRev="1" fill="hold" grpId="1" nodeType="withEffect">
                                  <p:stCondLst>
                                    <p:cond delay="0"/>
                                  </p:stCondLst>
                                  <p:childTnLst>
                                    <p:animRot by="21600000">
                                      <p:cBhvr>
                                        <p:cTn id="56" dur="3000" fill="hold"/>
                                        <p:tgtEl>
                                          <p:spTgt spid="10"/>
                                        </p:tgtEl>
                                        <p:attrNameLst>
                                          <p:attrName>r</p:attrName>
                                        </p:attrNameLst>
                                      </p:cBhvr>
                                    </p:animRot>
                                  </p:childTnLst>
                                </p:cTn>
                              </p:par>
                              <p:par>
                                <p:cTn id="57" presetID="8" presetClass="emph" presetSubtype="0" autoRev="1" fill="hold" grpId="1"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autoRev="1" fill="hold" grpId="1" nodeType="withEffect">
                                  <p:stCondLst>
                                    <p:cond delay="0"/>
                                  </p:stCondLst>
                                  <p:childTnLst>
                                    <p:animRot by="21600000">
                                      <p:cBhvr>
                                        <p:cTn id="60" dur="3000" fill="hold"/>
                                        <p:tgtEl>
                                          <p:spTgt spid="12"/>
                                        </p:tgtEl>
                                        <p:attrNameLst>
                                          <p:attrName>r</p:attrName>
                                        </p:attrNameLst>
                                      </p:cBhvr>
                                    </p:animRot>
                                  </p:childTnLst>
                                </p:cTn>
                              </p:par>
                            </p:childTnLst>
                          </p:cTn>
                        </p:par>
                        <p:par>
                          <p:cTn id="61" fill="hold">
                            <p:stCondLst>
                              <p:cond delay="6000"/>
                            </p:stCondLst>
                            <p:childTnLst>
                              <p:par>
                                <p:cTn id="62" presetID="2" presetClass="exit" presetSubtype="2" fill="hold" grpId="2"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2" fill="hold" grpId="2" nodeType="with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1+ppt_w/2"/>
                                          </p:val>
                                        </p:tav>
                                      </p:tavLst>
                                    </p:anim>
                                    <p:anim calcmode="lin" valueType="num">
                                      <p:cBhvr additive="base">
                                        <p:cTn id="68" dur="3000"/>
                                        <p:tgtEl>
                                          <p:spTgt spid="5"/>
                                        </p:tgtEl>
                                        <p:attrNameLst>
                                          <p:attrName>ppt_y</p:attrName>
                                        </p:attrNameLst>
                                      </p:cBhvr>
                                      <p:tavLst>
                                        <p:tav tm="0">
                                          <p:val>
                                            <p:strVal val="ppt_y"/>
                                          </p:val>
                                        </p:tav>
                                        <p:tav tm="100000">
                                          <p:val>
                                            <p:strVal val="ppt_y"/>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1+ppt_w/2"/>
                                          </p:val>
                                        </p:tav>
                                      </p:tavLst>
                                    </p:anim>
                                    <p:anim calcmode="lin" valueType="num">
                                      <p:cBhvr additive="base">
                                        <p:cTn id="72" dur="3000"/>
                                        <p:tgtEl>
                                          <p:spTgt spid="6"/>
                                        </p:tgtEl>
                                        <p:attrNameLst>
                                          <p:attrName>ppt_y</p:attrName>
                                        </p:attrNameLst>
                                      </p:cBhvr>
                                      <p:tavLst>
                                        <p:tav tm="0">
                                          <p:val>
                                            <p:strVal val="ppt_y"/>
                                          </p:val>
                                        </p:tav>
                                        <p:tav tm="100000">
                                          <p:val>
                                            <p:strVal val="ppt_y"/>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2" fill="hold" grpId="2"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1+ppt_w/2"/>
                                          </p:val>
                                        </p:tav>
                                      </p:tavLst>
                                    </p:anim>
                                    <p:anim calcmode="lin" valueType="num">
                                      <p:cBhvr additive="base">
                                        <p:cTn id="76" dur="3000"/>
                                        <p:tgtEl>
                                          <p:spTgt spid="7"/>
                                        </p:tgtEl>
                                        <p:attrNameLst>
                                          <p:attrName>ppt_y</p:attrName>
                                        </p:attrNameLst>
                                      </p:cBhvr>
                                      <p:tavLst>
                                        <p:tav tm="0">
                                          <p:val>
                                            <p:strVal val="ppt_y"/>
                                          </p:val>
                                        </p:tav>
                                        <p:tav tm="100000">
                                          <p:val>
                                            <p:strVal val="ppt_y"/>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2" fill="hold" grpId="2"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1+ppt_w/2"/>
                                          </p:val>
                                        </p:tav>
                                      </p:tavLst>
                                    </p:anim>
                                    <p:anim calcmode="lin" valueType="num">
                                      <p:cBhvr additive="base">
                                        <p:cTn id="80" dur="3000"/>
                                        <p:tgtEl>
                                          <p:spTgt spid="8"/>
                                        </p:tgtEl>
                                        <p:attrNameLst>
                                          <p:attrName>ppt_y</p:attrName>
                                        </p:attrNameLst>
                                      </p:cBhvr>
                                      <p:tavLst>
                                        <p:tav tm="0">
                                          <p:val>
                                            <p:strVal val="ppt_y"/>
                                          </p:val>
                                        </p:tav>
                                        <p:tav tm="100000">
                                          <p:val>
                                            <p:strVal val="ppt_y"/>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2" fill="hold" grpId="2"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1+ppt_w/2"/>
                                          </p:val>
                                        </p:tav>
                                      </p:tavLst>
                                    </p:anim>
                                    <p:anim calcmode="lin" valueType="num">
                                      <p:cBhvr additive="base">
                                        <p:cTn id="84" dur="3000"/>
                                        <p:tgtEl>
                                          <p:spTgt spid="9"/>
                                        </p:tgtEl>
                                        <p:attrNameLst>
                                          <p:attrName>ppt_y</p:attrName>
                                        </p:attrNameLst>
                                      </p:cBhvr>
                                      <p:tavLst>
                                        <p:tav tm="0">
                                          <p:val>
                                            <p:strVal val="ppt_y"/>
                                          </p:val>
                                        </p:tav>
                                        <p:tav tm="100000">
                                          <p:val>
                                            <p:strVal val="ppt_y"/>
                                          </p:val>
                                        </p:tav>
                                      </p:tavLst>
                                    </p:anim>
                                    <p:set>
                                      <p:cBhvr>
                                        <p:cTn id="85" dur="1" fill="hold">
                                          <p:stCondLst>
                                            <p:cond delay="2999"/>
                                          </p:stCondLst>
                                        </p:cTn>
                                        <p:tgtEl>
                                          <p:spTgt spid="9"/>
                                        </p:tgtEl>
                                        <p:attrNameLst>
                                          <p:attrName>style.visibility</p:attrName>
                                        </p:attrNameLst>
                                      </p:cBhvr>
                                      <p:to>
                                        <p:strVal val="hidden"/>
                                      </p:to>
                                    </p:set>
                                  </p:childTnLst>
                                </p:cTn>
                              </p:par>
                              <p:par>
                                <p:cTn id="86" presetID="2" presetClass="exit" presetSubtype="2" fill="hold" grpId="2"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1+ppt_w/2"/>
                                          </p:val>
                                        </p:tav>
                                      </p:tavLst>
                                    </p:anim>
                                    <p:anim calcmode="lin" valueType="num">
                                      <p:cBhvr additive="base">
                                        <p:cTn id="88" dur="3000"/>
                                        <p:tgtEl>
                                          <p:spTgt spid="10"/>
                                        </p:tgtEl>
                                        <p:attrNameLst>
                                          <p:attrName>ppt_y</p:attrName>
                                        </p:attrNameLst>
                                      </p:cBhvr>
                                      <p:tavLst>
                                        <p:tav tm="0">
                                          <p:val>
                                            <p:strVal val="ppt_y"/>
                                          </p:val>
                                        </p:tav>
                                        <p:tav tm="100000">
                                          <p:val>
                                            <p:strVal val="ppt_y"/>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2" fill="hold" grpId="2"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1+ppt_w/2"/>
                                          </p:val>
                                        </p:tav>
                                      </p:tavLst>
                                    </p:anim>
                                    <p:anim calcmode="lin" valueType="num">
                                      <p:cBhvr additive="base">
                                        <p:cTn id="92" dur="3000"/>
                                        <p:tgtEl>
                                          <p:spTgt spid="11"/>
                                        </p:tgtEl>
                                        <p:attrNameLst>
                                          <p:attrName>ppt_y</p:attrName>
                                        </p:attrNameLst>
                                      </p:cBhvr>
                                      <p:tavLst>
                                        <p:tav tm="0">
                                          <p:val>
                                            <p:strVal val="ppt_y"/>
                                          </p:val>
                                        </p:tav>
                                        <p:tav tm="100000">
                                          <p:val>
                                            <p:strVal val="ppt_y"/>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1+ppt_w/2"/>
                                          </p:val>
                                        </p:tav>
                                      </p:tavLst>
                                    </p:anim>
                                    <p:anim calcmode="lin" valueType="num">
                                      <p:cBhvr additive="base">
                                        <p:cTn id="96" dur="3000"/>
                                        <p:tgtEl>
                                          <p:spTgt spid="12"/>
                                        </p:tgtEl>
                                        <p:attrNameLst>
                                          <p:attrName>ppt_y</p:attrName>
                                        </p:attrNameLst>
                                      </p:cBhvr>
                                      <p:tavLst>
                                        <p:tav tm="0">
                                          <p:val>
                                            <p:strVal val="ppt_y"/>
                                          </p:val>
                                        </p:tav>
                                        <p:tav tm="100000">
                                          <p:val>
                                            <p:strVal val="ppt_y"/>
                                          </p:val>
                                        </p:tav>
                                      </p:tavLst>
                                    </p:anim>
                                    <p:set>
                                      <p:cBhvr>
                                        <p:cTn id="97" dur="1" fill="hold">
                                          <p:stCondLst>
                                            <p:cond delay="2999"/>
                                          </p:stCondLst>
                                        </p:cTn>
                                        <p:tgtEl>
                                          <p:spTgt spid="12"/>
                                        </p:tgtEl>
                                        <p:attrNameLst>
                                          <p:attrName>style.visibility</p:attrName>
                                        </p:attrNameLst>
                                      </p:cBhvr>
                                      <p:to>
                                        <p:strVal val="hidden"/>
                                      </p:to>
                                    </p:set>
                                  </p:childTnLst>
                                </p:cTn>
                              </p:par>
                              <p:par>
                                <p:cTn id="98" presetID="19" presetClass="exit" presetSubtype="10" fill="hold" grpId="3" nodeType="withEffect">
                                  <p:stCondLst>
                                    <p:cond delay="0"/>
                                  </p:stCondLst>
                                  <p:childTnLst>
                                    <p:anim calcmode="lin" valueType="num">
                                      <p:cBhvr>
                                        <p:cTn id="99" dur="3000"/>
                                        <p:tgtEl>
                                          <p:spTgt spid="4"/>
                                        </p:tgtEl>
                                        <p:attrNameLst>
                                          <p:attrName>ppt_h</p:attrName>
                                        </p:attrNameLst>
                                      </p:cBhvr>
                                      <p:tavLst>
                                        <p:tav tm="0">
                                          <p:val>
                                            <p:strVal val="ppt_h"/>
                                          </p:val>
                                        </p:tav>
                                        <p:tav tm="100000">
                                          <p:val>
                                            <p:strVal val="ppt_h"/>
                                          </p:val>
                                        </p:tav>
                                      </p:tavLst>
                                    </p:anim>
                                    <p:anim calcmode="lin" valueType="num">
                                      <p:cBhvr>
                                        <p:cTn id="10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 dur="1" fill="hold">
                                          <p:stCondLst>
                                            <p:cond delay="2999"/>
                                          </p:stCondLst>
                                        </p:cTn>
                                        <p:tgtEl>
                                          <p:spTgt spid="4"/>
                                        </p:tgtEl>
                                        <p:attrNameLst>
                                          <p:attrName>style.visibility</p:attrName>
                                        </p:attrNameLst>
                                      </p:cBhvr>
                                      <p:to>
                                        <p:strVal val="hidden"/>
                                      </p:to>
                                    </p:set>
                                  </p:childTnLst>
                                </p:cTn>
                              </p:par>
                              <p:par>
                                <p:cTn id="102" presetID="19" presetClass="exit" presetSubtype="10" fill="hold" grpId="3" nodeType="withEffect">
                                  <p:stCondLst>
                                    <p:cond delay="0"/>
                                  </p:stCondLst>
                                  <p:childTnLst>
                                    <p:anim calcmode="lin" valueType="num">
                                      <p:cBhvr>
                                        <p:cTn id="103" dur="3000"/>
                                        <p:tgtEl>
                                          <p:spTgt spid="5"/>
                                        </p:tgtEl>
                                        <p:attrNameLst>
                                          <p:attrName>ppt_h</p:attrName>
                                        </p:attrNameLst>
                                      </p:cBhvr>
                                      <p:tavLst>
                                        <p:tav tm="0">
                                          <p:val>
                                            <p:strVal val="ppt_h"/>
                                          </p:val>
                                        </p:tav>
                                        <p:tav tm="100000">
                                          <p:val>
                                            <p:strVal val="ppt_h"/>
                                          </p:val>
                                        </p:tav>
                                      </p:tavLst>
                                    </p:anim>
                                    <p:anim calcmode="lin" valueType="num">
                                      <p:cBhvr>
                                        <p:cTn id="10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5"/>
                                        </p:tgtEl>
                                        <p:attrNameLst>
                                          <p:attrName>style.visibility</p:attrName>
                                        </p:attrNameLst>
                                      </p:cBhvr>
                                      <p:to>
                                        <p:strVal val="hidden"/>
                                      </p:to>
                                    </p:set>
                                  </p:childTnLst>
                                </p:cTn>
                              </p:par>
                              <p:par>
                                <p:cTn id="106" presetID="19" presetClass="exit" presetSubtype="10" fill="hold" grpId="3" nodeType="withEffect">
                                  <p:stCondLst>
                                    <p:cond delay="0"/>
                                  </p:stCondLst>
                                  <p:childTnLst>
                                    <p:anim calcmode="lin" valueType="num">
                                      <p:cBhvr>
                                        <p:cTn id="107" dur="3000"/>
                                        <p:tgtEl>
                                          <p:spTgt spid="6"/>
                                        </p:tgtEl>
                                        <p:attrNameLst>
                                          <p:attrName>ppt_h</p:attrName>
                                        </p:attrNameLst>
                                      </p:cBhvr>
                                      <p:tavLst>
                                        <p:tav tm="0">
                                          <p:val>
                                            <p:strVal val="ppt_h"/>
                                          </p:val>
                                        </p:tav>
                                        <p:tav tm="100000">
                                          <p:val>
                                            <p:strVal val="ppt_h"/>
                                          </p:val>
                                        </p:tav>
                                      </p:tavLst>
                                    </p:anim>
                                    <p:anim calcmode="lin" valueType="num">
                                      <p:cBhvr>
                                        <p:cTn id="10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6"/>
                                        </p:tgtEl>
                                        <p:attrNameLst>
                                          <p:attrName>style.visibility</p:attrName>
                                        </p:attrNameLst>
                                      </p:cBhvr>
                                      <p:to>
                                        <p:strVal val="hidden"/>
                                      </p:to>
                                    </p:set>
                                  </p:childTnLst>
                                </p:cTn>
                              </p:par>
                              <p:par>
                                <p:cTn id="110" presetID="19" presetClass="exit" presetSubtype="10" fill="hold" grpId="3" nodeType="withEffect">
                                  <p:stCondLst>
                                    <p:cond delay="0"/>
                                  </p:stCondLst>
                                  <p:childTnLst>
                                    <p:anim calcmode="lin" valueType="num">
                                      <p:cBhvr>
                                        <p:cTn id="111" dur="3000"/>
                                        <p:tgtEl>
                                          <p:spTgt spid="7"/>
                                        </p:tgtEl>
                                        <p:attrNameLst>
                                          <p:attrName>ppt_h</p:attrName>
                                        </p:attrNameLst>
                                      </p:cBhvr>
                                      <p:tavLst>
                                        <p:tav tm="0">
                                          <p:val>
                                            <p:strVal val="ppt_h"/>
                                          </p:val>
                                        </p:tav>
                                        <p:tav tm="100000">
                                          <p:val>
                                            <p:strVal val="ppt_h"/>
                                          </p:val>
                                        </p:tav>
                                      </p:tavLst>
                                    </p:anim>
                                    <p:anim calcmode="lin" valueType="num">
                                      <p:cBhvr>
                                        <p:cTn id="11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7"/>
                                        </p:tgtEl>
                                        <p:attrNameLst>
                                          <p:attrName>style.visibility</p:attrName>
                                        </p:attrNameLst>
                                      </p:cBhvr>
                                      <p:to>
                                        <p:strVal val="hidden"/>
                                      </p:to>
                                    </p:set>
                                  </p:childTnLst>
                                </p:cTn>
                              </p:par>
                              <p:par>
                                <p:cTn id="114" presetID="19" presetClass="exit" presetSubtype="10" fill="hold" grpId="3" nodeType="withEffect">
                                  <p:stCondLst>
                                    <p:cond delay="0"/>
                                  </p:stCondLst>
                                  <p:childTnLst>
                                    <p:anim calcmode="lin" valueType="num">
                                      <p:cBhvr>
                                        <p:cTn id="115" dur="3000"/>
                                        <p:tgtEl>
                                          <p:spTgt spid="8"/>
                                        </p:tgtEl>
                                        <p:attrNameLst>
                                          <p:attrName>ppt_h</p:attrName>
                                        </p:attrNameLst>
                                      </p:cBhvr>
                                      <p:tavLst>
                                        <p:tav tm="0">
                                          <p:val>
                                            <p:strVal val="ppt_h"/>
                                          </p:val>
                                        </p:tav>
                                        <p:tav tm="100000">
                                          <p:val>
                                            <p:strVal val="ppt_h"/>
                                          </p:val>
                                        </p:tav>
                                      </p:tavLst>
                                    </p:anim>
                                    <p:anim calcmode="lin" valueType="num">
                                      <p:cBhvr>
                                        <p:cTn id="11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8"/>
                                        </p:tgtEl>
                                        <p:attrNameLst>
                                          <p:attrName>style.visibility</p:attrName>
                                        </p:attrNameLst>
                                      </p:cBhvr>
                                      <p:to>
                                        <p:strVal val="hidden"/>
                                      </p:to>
                                    </p:set>
                                  </p:childTnLst>
                                </p:cTn>
                              </p:par>
                              <p:par>
                                <p:cTn id="118" presetID="19" presetClass="exit" presetSubtype="10" fill="hold" grpId="3" nodeType="withEffect">
                                  <p:stCondLst>
                                    <p:cond delay="0"/>
                                  </p:stCondLst>
                                  <p:childTnLst>
                                    <p:anim calcmode="lin" valueType="num">
                                      <p:cBhvr>
                                        <p:cTn id="119" dur="3000"/>
                                        <p:tgtEl>
                                          <p:spTgt spid="9"/>
                                        </p:tgtEl>
                                        <p:attrNameLst>
                                          <p:attrName>ppt_h</p:attrName>
                                        </p:attrNameLst>
                                      </p:cBhvr>
                                      <p:tavLst>
                                        <p:tav tm="0">
                                          <p:val>
                                            <p:strVal val="ppt_h"/>
                                          </p:val>
                                        </p:tav>
                                        <p:tav tm="100000">
                                          <p:val>
                                            <p:strVal val="ppt_h"/>
                                          </p:val>
                                        </p:tav>
                                      </p:tavLst>
                                    </p:anim>
                                    <p:anim calcmode="lin" valueType="num">
                                      <p:cBhvr>
                                        <p:cTn id="12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9"/>
                                        </p:tgtEl>
                                        <p:attrNameLst>
                                          <p:attrName>style.visibility</p:attrName>
                                        </p:attrNameLst>
                                      </p:cBhvr>
                                      <p:to>
                                        <p:strVal val="hidden"/>
                                      </p:to>
                                    </p:set>
                                  </p:childTnLst>
                                </p:cTn>
                              </p:par>
                              <p:par>
                                <p:cTn id="122" presetID="19" presetClass="exit" presetSubtype="10" fill="hold" grpId="3" nodeType="withEffect">
                                  <p:stCondLst>
                                    <p:cond delay="0"/>
                                  </p:stCondLst>
                                  <p:childTnLst>
                                    <p:anim calcmode="lin" valueType="num">
                                      <p:cBhvr>
                                        <p:cTn id="123" dur="3000"/>
                                        <p:tgtEl>
                                          <p:spTgt spid="10"/>
                                        </p:tgtEl>
                                        <p:attrNameLst>
                                          <p:attrName>ppt_h</p:attrName>
                                        </p:attrNameLst>
                                      </p:cBhvr>
                                      <p:tavLst>
                                        <p:tav tm="0">
                                          <p:val>
                                            <p:strVal val="ppt_h"/>
                                          </p:val>
                                        </p:tav>
                                        <p:tav tm="100000">
                                          <p:val>
                                            <p:strVal val="ppt_h"/>
                                          </p:val>
                                        </p:tav>
                                      </p:tavLst>
                                    </p:anim>
                                    <p:anim calcmode="lin" valueType="num">
                                      <p:cBhvr>
                                        <p:cTn id="12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10"/>
                                        </p:tgtEl>
                                        <p:attrNameLst>
                                          <p:attrName>style.visibility</p:attrName>
                                        </p:attrNameLst>
                                      </p:cBhvr>
                                      <p:to>
                                        <p:strVal val="hidden"/>
                                      </p:to>
                                    </p:set>
                                  </p:childTnLst>
                                </p:cTn>
                              </p:par>
                              <p:par>
                                <p:cTn id="126" presetID="19" presetClass="exit" presetSubtype="10" fill="hold" grpId="3" nodeType="withEffect">
                                  <p:stCondLst>
                                    <p:cond delay="0"/>
                                  </p:stCondLst>
                                  <p:childTnLst>
                                    <p:anim calcmode="lin" valueType="num">
                                      <p:cBhvr>
                                        <p:cTn id="127" dur="3000"/>
                                        <p:tgtEl>
                                          <p:spTgt spid="11"/>
                                        </p:tgtEl>
                                        <p:attrNameLst>
                                          <p:attrName>ppt_h</p:attrName>
                                        </p:attrNameLst>
                                      </p:cBhvr>
                                      <p:tavLst>
                                        <p:tav tm="0">
                                          <p:val>
                                            <p:strVal val="ppt_h"/>
                                          </p:val>
                                        </p:tav>
                                        <p:tav tm="100000">
                                          <p:val>
                                            <p:strVal val="ppt_h"/>
                                          </p:val>
                                        </p:tav>
                                      </p:tavLst>
                                    </p:anim>
                                    <p:anim calcmode="lin" valueType="num">
                                      <p:cBhvr>
                                        <p:cTn id="12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2999"/>
                                          </p:stCondLst>
                                        </p:cTn>
                                        <p:tgtEl>
                                          <p:spTgt spid="11"/>
                                        </p:tgtEl>
                                        <p:attrNameLst>
                                          <p:attrName>style.visibility</p:attrName>
                                        </p:attrNameLst>
                                      </p:cBhvr>
                                      <p:to>
                                        <p:strVal val="hidden"/>
                                      </p:to>
                                    </p:set>
                                  </p:childTnLst>
                                </p:cTn>
                              </p:par>
                              <p:par>
                                <p:cTn id="130" presetID="19" presetClass="exit" presetSubtype="10" fill="hold" grpId="3" nodeType="withEffect">
                                  <p:stCondLst>
                                    <p:cond delay="0"/>
                                  </p:stCondLst>
                                  <p:childTnLst>
                                    <p:anim calcmode="lin" valueType="num">
                                      <p:cBhvr>
                                        <p:cTn id="131" dur="3000"/>
                                        <p:tgtEl>
                                          <p:spTgt spid="12"/>
                                        </p:tgtEl>
                                        <p:attrNameLst>
                                          <p:attrName>ppt_h</p:attrName>
                                        </p:attrNameLst>
                                      </p:cBhvr>
                                      <p:tavLst>
                                        <p:tav tm="0">
                                          <p:val>
                                            <p:strVal val="ppt_h"/>
                                          </p:val>
                                        </p:tav>
                                        <p:tav tm="100000">
                                          <p:val>
                                            <p:strVal val="ppt_h"/>
                                          </p:val>
                                        </p:tav>
                                      </p:tavLst>
                                    </p:anim>
                                    <p:anim calcmode="lin" valueType="num">
                                      <p:cBhvr>
                                        <p:cTn id="13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3" dur="1" fill="hold">
                                          <p:stCondLst>
                                            <p:cond delay="2999"/>
                                          </p:stCondLst>
                                        </p:cTn>
                                        <p:tgtEl>
                                          <p:spTgt spid="12"/>
                                        </p:tgtEl>
                                        <p:attrNameLst>
                                          <p:attrName>style.visibility</p:attrName>
                                        </p:attrNameLst>
                                      </p:cBhvr>
                                      <p:to>
                                        <p:strVal val="hidden"/>
                                      </p:to>
                                    </p:set>
                                  </p:childTnLst>
                                </p:cTn>
                              </p:par>
                              <p:par>
                                <p:cTn id="134" presetID="17" presetClass="entr" presetSubtype="8"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 calcmode="lin" valueType="num">
                                      <p:cBhvr>
                                        <p:cTn id="136" dur="3000" fill="hold"/>
                                        <p:tgtEl>
                                          <p:spTgt spid="2"/>
                                        </p:tgtEl>
                                        <p:attrNameLst>
                                          <p:attrName>ppt_x</p:attrName>
                                        </p:attrNameLst>
                                      </p:cBhvr>
                                      <p:tavLst>
                                        <p:tav tm="0">
                                          <p:val>
                                            <p:strVal val="#ppt_x-#ppt_w/2"/>
                                          </p:val>
                                        </p:tav>
                                        <p:tav tm="100000">
                                          <p:val>
                                            <p:strVal val="#ppt_x"/>
                                          </p:val>
                                        </p:tav>
                                      </p:tavLst>
                                    </p:anim>
                                    <p:anim calcmode="lin" valueType="num">
                                      <p:cBhvr>
                                        <p:cTn id="137" dur="3000" fill="hold"/>
                                        <p:tgtEl>
                                          <p:spTgt spid="2"/>
                                        </p:tgtEl>
                                        <p:attrNameLst>
                                          <p:attrName>ppt_y</p:attrName>
                                        </p:attrNameLst>
                                      </p:cBhvr>
                                      <p:tavLst>
                                        <p:tav tm="0">
                                          <p:val>
                                            <p:strVal val="#ppt_y"/>
                                          </p:val>
                                        </p:tav>
                                        <p:tav tm="100000">
                                          <p:val>
                                            <p:strVal val="#ppt_y"/>
                                          </p:val>
                                        </p:tav>
                                      </p:tavLst>
                                    </p:anim>
                                    <p:anim calcmode="lin" valueType="num">
                                      <p:cBhvr>
                                        <p:cTn id="138" dur="3000" fill="hold"/>
                                        <p:tgtEl>
                                          <p:spTgt spid="2"/>
                                        </p:tgtEl>
                                        <p:attrNameLst>
                                          <p:attrName>ppt_w</p:attrName>
                                        </p:attrNameLst>
                                      </p:cBhvr>
                                      <p:tavLst>
                                        <p:tav tm="0">
                                          <p:val>
                                            <p:fltVal val="0"/>
                                          </p:val>
                                        </p:tav>
                                        <p:tav tm="100000">
                                          <p:val>
                                            <p:strVal val="#ppt_w"/>
                                          </p:val>
                                        </p:tav>
                                      </p:tavLst>
                                    </p:anim>
                                    <p:anim calcmode="lin" valueType="num">
                                      <p:cBhvr>
                                        <p:cTn id="139" dur="3000" fill="hold"/>
                                        <p:tgtEl>
                                          <p:spTgt spid="2"/>
                                        </p:tgtEl>
                                        <p:attrNameLst>
                                          <p:attrName>ppt_h</p:attrName>
                                        </p:attrNameLst>
                                      </p:cBhvr>
                                      <p:tavLst>
                                        <p:tav tm="0">
                                          <p:val>
                                            <p:strVal val="#ppt_h"/>
                                          </p:val>
                                        </p:tav>
                                        <p:tav tm="100000">
                                          <p:val>
                                            <p:strVal val="#ppt_h"/>
                                          </p:val>
                                        </p:tav>
                                      </p:tavLst>
                                    </p:anim>
                                  </p:childTnLst>
                                </p:cTn>
                              </p:par>
                              <p:par>
                                <p:cTn id="140" presetID="16" presetClass="entr" presetSubtype="4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arn(outHorizontal)">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pic>
        <p:nvPicPr>
          <p:cNvPr id="2" name="1 Imagen" descr="stock-photo-1015508077.jpg"/>
          <p:cNvPicPr>
            <a:picLocks noGrp="1" noChangeAspect="1"/>
          </p:cNvPicPr>
          <p:nvPr isPhoto="1"/>
        </p:nvPicPr>
        <p:blipFill>
          <a:blip r:embed="rId2">
            <a:lum contrast="10000"/>
          </a:blip>
          <a:stretch>
            <a:fillRect/>
          </a:stretch>
        </p:blipFill>
        <p:spPr>
          <a:xfrm>
            <a:off x="0" y="0"/>
            <a:ext cx="9144000" cy="5143500"/>
          </a:xfrm>
          <a:prstGeom prst="rect">
            <a:avLst/>
          </a:prstGeom>
          <a:noFill/>
          <a:ln>
            <a:noFill/>
          </a:ln>
        </p:spPr>
      </p:pic>
      <p:sp>
        <p:nvSpPr>
          <p:cNvPr id="3" name="2 Lágrima"/>
          <p:cNvSpPr/>
          <p:nvPr/>
        </p:nvSpPr>
        <p:spPr>
          <a:xfrm rot="18939232">
            <a:off x="2934507" y="1753074"/>
            <a:ext cx="3345162" cy="3423302"/>
          </a:xfrm>
          <a:prstGeom prst="teardrop">
            <a:avLst>
              <a:gd name="adj" fmla="val 146046"/>
            </a:avLst>
          </a:prstGeom>
          <a:gradFill flip="none" rotWithShape="1">
            <a:gsLst>
              <a:gs pos="43000">
                <a:schemeClr val="bg2">
                  <a:lumMod val="25000"/>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8939232">
            <a:off x="2934508" y="1753074"/>
            <a:ext cx="3345162" cy="3423302"/>
          </a:xfrm>
          <a:prstGeom prst="teardrop">
            <a:avLst>
              <a:gd name="adj" fmla="val 146046"/>
            </a:avLst>
          </a:prstGeom>
          <a:gradFill flip="none" rotWithShape="1">
            <a:gsLst>
              <a:gs pos="43000">
                <a:schemeClr val="bg2">
                  <a:lumMod val="25000"/>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ooltext373103680433247.png"/>
          <p:cNvPicPr>
            <a:picLocks noChangeAspect="1"/>
          </p:cNvPicPr>
          <p:nvPr/>
        </p:nvPicPr>
        <p:blipFill>
          <a:blip r:embed="rId3">
            <a:duotone>
              <a:schemeClr val="accent6">
                <a:shade val="45000"/>
                <a:satMod val="135000"/>
              </a:schemeClr>
              <a:prstClr val="white"/>
            </a:duotone>
            <a:lum contrast="40000"/>
          </a:blip>
          <a:stretch>
            <a:fillRect/>
          </a:stretch>
        </p:blipFill>
        <p:spPr>
          <a:xfrm rot="20667535">
            <a:off x="6262011" y="2868667"/>
            <a:ext cx="2357091" cy="1574871"/>
          </a:xfrm>
          <a:prstGeom prst="rect">
            <a:avLst/>
          </a:prstGeom>
        </p:spPr>
      </p:pic>
      <p:sp>
        <p:nvSpPr>
          <p:cNvPr id="6" name="5 Rectángulo"/>
          <p:cNvSpPr/>
          <p:nvPr/>
        </p:nvSpPr>
        <p:spPr>
          <a:xfrm>
            <a:off x="-357222" y="-214332"/>
            <a:ext cx="9787006" cy="5857916"/>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
                                          </p:val>
                                        </p:tav>
                                        <p:tav tm="100000">
                                          <p:val>
                                            <p:strVal val="#ppt_x"/>
                                          </p:val>
                                        </p:tav>
                                      </p:tavLst>
                                    </p:anim>
                                    <p:anim calcmode="lin" valueType="num">
                                      <p:cBhvr>
                                        <p:cTn id="10" dur="2000" fill="hold"/>
                                        <p:tgtEl>
                                          <p:spTgt spid="3"/>
                                        </p:tgtEl>
                                        <p:attrNameLst>
                                          <p:attrName>ppt_y</p:attrName>
                                        </p:attrNameLst>
                                      </p:cBhvr>
                                      <p:tavLst>
                                        <p:tav tm="0">
                                          <p:val>
                                            <p:strVal val="#ppt_y+#ppt_h/2"/>
                                          </p:val>
                                        </p:tav>
                                        <p:tav tm="100000">
                                          <p:val>
                                            <p:strVal val="#ppt_y"/>
                                          </p:val>
                                        </p:tav>
                                      </p:tavLst>
                                    </p:anim>
                                    <p:anim calcmode="lin" valueType="num">
                                      <p:cBhvr>
                                        <p:cTn id="11" dur="2000" fill="hold"/>
                                        <p:tgtEl>
                                          <p:spTgt spid="3"/>
                                        </p:tgtEl>
                                        <p:attrNameLst>
                                          <p:attrName>ppt_w</p:attrName>
                                        </p:attrNameLst>
                                      </p:cBhvr>
                                      <p:tavLst>
                                        <p:tav tm="0">
                                          <p:val>
                                            <p:strVal val="#ppt_w"/>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0" presetClass="entr" presetSubtype="0"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2000"/>
                                        <p:tgtEl>
                                          <p:spTgt spid="3"/>
                                        </p:tgtEl>
                                      </p:cBhvr>
                                    </p:animEffect>
                                  </p:childTnLst>
                                </p:cTn>
                              </p:par>
                              <p:par>
                                <p:cTn id="16" presetID="8" presetClass="emph" presetSubtype="0" fill="hold" grpId="2" nodeType="withEffect">
                                  <p:stCondLst>
                                    <p:cond delay="0"/>
                                  </p:stCondLst>
                                  <p:childTnLst>
                                    <p:animRot by="5400000">
                                      <p:cBhvr>
                                        <p:cTn id="17" dur="2000" fill="hold"/>
                                        <p:tgtEl>
                                          <p:spTgt spid="3"/>
                                        </p:tgtEl>
                                        <p:attrNameLst>
                                          <p:attrName>r</p:attrName>
                                        </p:attrNameLst>
                                      </p:cBhvr>
                                    </p:animRot>
                                  </p:childTnLst>
                                </p:cTn>
                              </p:par>
                              <p:par>
                                <p:cTn id="18" presetID="17"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000" fill="hold"/>
                                        <p:tgtEl>
                                          <p:spTgt spid="4"/>
                                        </p:tgtEl>
                                        <p:attrNameLst>
                                          <p:attrName>ppt_x</p:attrName>
                                        </p:attrNameLst>
                                      </p:cBhvr>
                                      <p:tavLst>
                                        <p:tav tm="0">
                                          <p:val>
                                            <p:strVal val="#ppt_x"/>
                                          </p:val>
                                        </p:tav>
                                        <p:tav tm="100000">
                                          <p:val>
                                            <p:strVal val="#ppt_x"/>
                                          </p:val>
                                        </p:tav>
                                      </p:tavLst>
                                    </p:anim>
                                    <p:anim calcmode="lin" valueType="num">
                                      <p:cBhvr>
                                        <p:cTn id="21" dur="2000" fill="hold"/>
                                        <p:tgtEl>
                                          <p:spTgt spid="4"/>
                                        </p:tgtEl>
                                        <p:attrNameLst>
                                          <p:attrName>ppt_y</p:attrName>
                                        </p:attrNameLst>
                                      </p:cBhvr>
                                      <p:tavLst>
                                        <p:tav tm="0">
                                          <p:val>
                                            <p:strVal val="#ppt_y+#ppt_h/2"/>
                                          </p:val>
                                        </p:tav>
                                        <p:tav tm="100000">
                                          <p:val>
                                            <p:strVal val="#ppt_y"/>
                                          </p:val>
                                        </p:tav>
                                      </p:tavLst>
                                    </p:anim>
                                    <p:anim calcmode="lin" valueType="num">
                                      <p:cBhvr>
                                        <p:cTn id="22" dur="2000" fill="hold"/>
                                        <p:tgtEl>
                                          <p:spTgt spid="4"/>
                                        </p:tgtEl>
                                        <p:attrNameLst>
                                          <p:attrName>ppt_w</p:attrName>
                                        </p:attrNameLst>
                                      </p:cBhvr>
                                      <p:tavLst>
                                        <p:tav tm="0">
                                          <p:val>
                                            <p:strVal val="#ppt_w"/>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childTnLst>
                                </p:cTn>
                              </p:par>
                              <p:par>
                                <p:cTn id="24" presetID="20" presetClass="entr" presetSubtype="0" fill="hold" grpId="1"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edge">
                                      <p:cBhvr>
                                        <p:cTn id="26" dur="2000"/>
                                        <p:tgtEl>
                                          <p:spTgt spid="4"/>
                                        </p:tgtEl>
                                      </p:cBhvr>
                                    </p:animEffect>
                                  </p:childTnLst>
                                </p:cTn>
                              </p:par>
                              <p:par>
                                <p:cTn id="27" presetID="8" presetClass="emph" presetSubtype="0" fill="hold" grpId="3" nodeType="withEffect">
                                  <p:stCondLst>
                                    <p:cond delay="0"/>
                                  </p:stCondLst>
                                  <p:childTnLst>
                                    <p:animRot by="-5400000">
                                      <p:cBhvr>
                                        <p:cTn id="28" dur="2000" fill="hold"/>
                                        <p:tgtEl>
                                          <p:spTgt spid="4"/>
                                        </p:tgtEl>
                                        <p:attrNameLst>
                                          <p:attrName>r</p:attrName>
                                        </p:attrNameLst>
                                      </p:cBhvr>
                                    </p:animRot>
                                  </p:childTnLst>
                                </p:cTn>
                              </p:par>
                            </p:childTnLst>
                          </p:cTn>
                        </p:par>
                        <p:par>
                          <p:cTn id="29" fill="hold">
                            <p:stCondLst>
                              <p:cond delay="2000"/>
                            </p:stCondLst>
                            <p:childTnLst>
                              <p:par>
                                <p:cTn id="30" presetID="2" presetClass="exit" presetSubtype="2" fill="hold" grpId="2" nodeType="afterEffect">
                                  <p:stCondLst>
                                    <p:cond delay="0"/>
                                  </p:stCondLst>
                                  <p:childTnLst>
                                    <p:anim calcmode="lin" valueType="num">
                                      <p:cBhvr additive="base">
                                        <p:cTn id="31" dur="2000"/>
                                        <p:tgtEl>
                                          <p:spTgt spid="4"/>
                                        </p:tgtEl>
                                        <p:attrNameLst>
                                          <p:attrName>ppt_x</p:attrName>
                                        </p:attrNameLst>
                                      </p:cBhvr>
                                      <p:tavLst>
                                        <p:tav tm="0">
                                          <p:val>
                                            <p:strVal val="ppt_x"/>
                                          </p:val>
                                        </p:tav>
                                        <p:tav tm="100000">
                                          <p:val>
                                            <p:strVal val="1+ppt_w/2"/>
                                          </p:val>
                                        </p:tav>
                                      </p:tavLst>
                                    </p:anim>
                                    <p:anim calcmode="lin" valueType="num">
                                      <p:cBhvr additive="base">
                                        <p:cTn id="32" dur="2000"/>
                                        <p:tgtEl>
                                          <p:spTgt spid="4"/>
                                        </p:tgtEl>
                                        <p:attrNameLst>
                                          <p:attrName>ppt_y</p:attrName>
                                        </p:attrNameLst>
                                      </p:cBhvr>
                                      <p:tavLst>
                                        <p:tav tm="0">
                                          <p:val>
                                            <p:strVal val="ppt_y"/>
                                          </p:val>
                                        </p:tav>
                                        <p:tav tm="100000">
                                          <p:val>
                                            <p:strVal val="ppt_y"/>
                                          </p:val>
                                        </p:tav>
                                      </p:tavLst>
                                    </p:anim>
                                    <p:set>
                                      <p:cBhvr>
                                        <p:cTn id="33" dur="1" fill="hold">
                                          <p:stCondLst>
                                            <p:cond delay="1999"/>
                                          </p:stCondLst>
                                        </p:cTn>
                                        <p:tgtEl>
                                          <p:spTgt spid="4"/>
                                        </p:tgtEl>
                                        <p:attrNameLst>
                                          <p:attrName>style.visibility</p:attrName>
                                        </p:attrNameLst>
                                      </p:cBhvr>
                                      <p:to>
                                        <p:strVal val="hidden"/>
                                      </p:to>
                                    </p:set>
                                  </p:childTnLst>
                                </p:cTn>
                              </p:par>
                              <p:par>
                                <p:cTn id="34" presetID="2" presetClass="exit" presetSubtype="8" fill="hold" grpId="3" nodeType="withEffect">
                                  <p:stCondLst>
                                    <p:cond delay="0"/>
                                  </p:stCondLst>
                                  <p:childTnLst>
                                    <p:anim calcmode="lin" valueType="num">
                                      <p:cBhvr additive="base">
                                        <p:cTn id="35" dur="2000"/>
                                        <p:tgtEl>
                                          <p:spTgt spid="3"/>
                                        </p:tgtEl>
                                        <p:attrNameLst>
                                          <p:attrName>ppt_x</p:attrName>
                                        </p:attrNameLst>
                                      </p:cBhvr>
                                      <p:tavLst>
                                        <p:tav tm="0">
                                          <p:val>
                                            <p:strVal val="ppt_x"/>
                                          </p:val>
                                        </p:tav>
                                        <p:tav tm="100000">
                                          <p:val>
                                            <p:strVal val="0-ppt_w/2"/>
                                          </p:val>
                                        </p:tav>
                                      </p:tavLst>
                                    </p:anim>
                                    <p:anim calcmode="lin" valueType="num">
                                      <p:cBhvr additive="base">
                                        <p:cTn id="36" dur="2000"/>
                                        <p:tgtEl>
                                          <p:spTgt spid="3"/>
                                        </p:tgtEl>
                                        <p:attrNameLst>
                                          <p:attrName>ppt_y</p:attrName>
                                        </p:attrNameLst>
                                      </p:cBhvr>
                                      <p:tavLst>
                                        <p:tav tm="0">
                                          <p:val>
                                            <p:strVal val="ppt_y"/>
                                          </p:val>
                                        </p:tav>
                                        <p:tav tm="100000">
                                          <p:val>
                                            <p:strVal val="ppt_y"/>
                                          </p:val>
                                        </p:tav>
                                      </p:tavLst>
                                    </p:anim>
                                    <p:set>
                                      <p:cBhvr>
                                        <p:cTn id="37" dur="1" fill="hold">
                                          <p:stCondLst>
                                            <p:cond delay="1999"/>
                                          </p:stCondLst>
                                        </p:cTn>
                                        <p:tgtEl>
                                          <p:spTgt spid="3"/>
                                        </p:tgtEl>
                                        <p:attrNameLst>
                                          <p:attrName>style.visibility</p:attrName>
                                        </p:attrNameLst>
                                      </p:cBhvr>
                                      <p:to>
                                        <p:strVal val="hidden"/>
                                      </p:to>
                                    </p:set>
                                  </p:childTnLst>
                                </p:cTn>
                              </p:par>
                              <p:par>
                                <p:cTn id="38" presetID="17" presetClass="entr" presetSubtype="10"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2000" fill="hold"/>
                                        <p:tgtEl>
                                          <p:spTgt spid="2"/>
                                        </p:tgtEl>
                                        <p:attrNameLst>
                                          <p:attrName>ppt_w</p:attrName>
                                        </p:attrNameLst>
                                      </p:cBhvr>
                                      <p:tavLst>
                                        <p:tav tm="0">
                                          <p:val>
                                            <p:fltVal val="0"/>
                                          </p:val>
                                        </p:tav>
                                        <p:tav tm="100000">
                                          <p:val>
                                            <p:strVal val="#ppt_w"/>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par>
                          <p:cTn id="42" fill="hold">
                            <p:stCondLst>
                              <p:cond delay="4000"/>
                            </p:stCondLst>
                            <p:childTnLst>
                              <p:par>
                                <p:cTn id="43" presetID="23" presetClass="entr" presetSubtype="528"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2000" fill="hold"/>
                                        <p:tgtEl>
                                          <p:spTgt spid="5"/>
                                        </p:tgtEl>
                                        <p:attrNameLst>
                                          <p:attrName>ppt_w</p:attrName>
                                        </p:attrNameLst>
                                      </p:cBhvr>
                                      <p:tavLst>
                                        <p:tav tm="0">
                                          <p:val>
                                            <p:fltVal val="0"/>
                                          </p:val>
                                        </p:tav>
                                        <p:tav tm="100000">
                                          <p:val>
                                            <p:strVal val="#ppt_w"/>
                                          </p:val>
                                        </p:tav>
                                      </p:tavLst>
                                    </p:anim>
                                    <p:anim calcmode="lin" valueType="num">
                                      <p:cBhvr>
                                        <p:cTn id="46" dur="2000" fill="hold"/>
                                        <p:tgtEl>
                                          <p:spTgt spid="5"/>
                                        </p:tgtEl>
                                        <p:attrNameLst>
                                          <p:attrName>ppt_h</p:attrName>
                                        </p:attrNameLst>
                                      </p:cBhvr>
                                      <p:tavLst>
                                        <p:tav tm="0">
                                          <p:val>
                                            <p:fltVal val="0"/>
                                          </p:val>
                                        </p:tav>
                                        <p:tav tm="100000">
                                          <p:val>
                                            <p:strVal val="#ppt_h"/>
                                          </p:val>
                                        </p:tav>
                                      </p:tavLst>
                                    </p:anim>
                                    <p:anim calcmode="lin" valueType="num">
                                      <p:cBhvr>
                                        <p:cTn id="47" dur="2000" fill="hold"/>
                                        <p:tgtEl>
                                          <p:spTgt spid="5"/>
                                        </p:tgtEl>
                                        <p:attrNameLst>
                                          <p:attrName>ppt_x</p:attrName>
                                        </p:attrNameLst>
                                      </p:cBhvr>
                                      <p:tavLst>
                                        <p:tav tm="0">
                                          <p:val>
                                            <p:fltVal val="0.5"/>
                                          </p:val>
                                        </p:tav>
                                        <p:tav tm="100000">
                                          <p:val>
                                            <p:strVal val="#ppt_x"/>
                                          </p:val>
                                        </p:tav>
                                      </p:tavLst>
                                    </p:anim>
                                    <p:anim calcmode="lin" valueType="num">
                                      <p:cBhvr>
                                        <p:cTn id="48" dur="2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888</Words>
  <Application>Microsoft Office PowerPoint</Application>
  <PresentationFormat>Presentación en pantalla (16:9)</PresentationFormat>
  <Paragraphs>24</Paragraphs>
  <Slides>39</Slides>
  <Notes>0</Notes>
  <HiddenSlides>0</HiddenSlides>
  <MMClips>1</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302</cp:revision>
  <dcterms:created xsi:type="dcterms:W3CDTF">2020-12-30T00:13:53Z</dcterms:created>
  <dcterms:modified xsi:type="dcterms:W3CDTF">2021-01-05T20:58:27Z</dcterms:modified>
</cp:coreProperties>
</file>