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8"/>
  </p:notesMasterIdLst>
  <p:sldIdLst>
    <p:sldId id="256" r:id="rId3"/>
    <p:sldId id="272" r:id="rId4"/>
    <p:sldId id="274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76" r:id="rId16"/>
    <p:sldId id="277" r:id="rId1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+1MhkS8a4K2YQ7pcaWynyw==" hashData="HmMiDaA1keAsM0EeJRL3hsEC/x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66CCFF"/>
    <a:srgbClr val="0060EE"/>
    <a:srgbClr val="0066FF"/>
    <a:srgbClr val="004F8A"/>
    <a:srgbClr val="0000FF"/>
    <a:srgbClr val="99CCFF"/>
    <a:srgbClr val="AA6EAA"/>
    <a:srgbClr val="915797"/>
    <a:srgbClr val="815599"/>
    <a:srgbClr val="99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7" d="100"/>
          <a:sy n="57" d="100"/>
        </p:scale>
        <p:origin x="-90" y="-11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7C5A1B-36D7-40F7-9DCD-99103555CBE1}" type="datetimeFigureOut">
              <a:rPr lang="es-ES" smtClean="0"/>
              <a:t>28/02/2017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E32E7E-AF5C-4DAE-9384-EE334567E407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F1F46-EAB5-42A4-89FA-FF60F17B5E47}" type="datetimeFigureOut">
              <a:rPr lang="es-ES" smtClean="0"/>
              <a:pPr/>
              <a:t>28/02/2017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706B-4B38-4686-A2DB-6476CD6BAF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211404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F1F46-EAB5-42A4-89FA-FF60F17B5E47}" type="datetimeFigureOut">
              <a:rPr lang="es-ES" smtClean="0"/>
              <a:pPr/>
              <a:t>28/02/2017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706B-4B38-4686-A2DB-6476CD6BAF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95187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F1F46-EAB5-42A4-89FA-FF60F17B5E47}" type="datetimeFigureOut">
              <a:rPr lang="es-ES" smtClean="0"/>
              <a:pPr/>
              <a:t>28/02/2017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706B-4B38-4686-A2DB-6476CD6BAF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10288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F1F46-EAB5-42A4-89FA-FF60F17B5E47}" type="datetimeFigureOut">
              <a:rPr lang="es-ES" smtClean="0"/>
              <a:pPr/>
              <a:t>28/02/2017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706B-4B38-4686-A2DB-6476CD6BAF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4162832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F1F46-EAB5-42A4-89FA-FF60F17B5E47}" type="datetimeFigureOut">
              <a:rPr lang="es-ES" smtClean="0"/>
              <a:pPr/>
              <a:t>28/02/2017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706B-4B38-4686-A2DB-6476CD6BAF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823743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F1F46-EAB5-42A4-89FA-FF60F17B5E47}" type="datetimeFigureOut">
              <a:rPr lang="es-ES" smtClean="0"/>
              <a:pPr/>
              <a:t>28/02/2017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706B-4B38-4686-A2DB-6476CD6BAF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61026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F1F46-EAB5-42A4-89FA-FF60F17B5E47}" type="datetimeFigureOut">
              <a:rPr lang="es-ES" smtClean="0"/>
              <a:pPr/>
              <a:t>28/02/2017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706B-4B38-4686-A2DB-6476CD6BAF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6306311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F1F46-EAB5-42A4-89FA-FF60F17B5E47}" type="datetimeFigureOut">
              <a:rPr lang="es-ES" smtClean="0"/>
              <a:pPr/>
              <a:t>28/02/2017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706B-4B38-4686-A2DB-6476CD6BAF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047225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F1F46-EAB5-42A4-89FA-FF60F17B5E47}" type="datetimeFigureOut">
              <a:rPr lang="es-ES" smtClean="0"/>
              <a:pPr/>
              <a:t>28/02/2017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706B-4B38-4686-A2DB-6476CD6BAF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09075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F1F46-EAB5-42A4-89FA-FF60F17B5E47}" type="datetimeFigureOut">
              <a:rPr lang="es-ES" smtClean="0"/>
              <a:pPr/>
              <a:t>28/02/2017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706B-4B38-4686-A2DB-6476CD6BAF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87970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7F1F46-EAB5-42A4-89FA-FF60F17B5E47}" type="datetimeFigureOut">
              <a:rPr lang="es-ES" smtClean="0"/>
              <a:pPr/>
              <a:t>28/02/2017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6F706B-4B38-4686-A2DB-6476CD6BAF6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6640508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B17F1F46-EAB5-42A4-89FA-FF60F17B5E47}" type="datetimeFigureOut">
              <a:rPr lang="es-ES" smtClean="0"/>
              <a:pPr/>
              <a:t>28/02/2017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Matura MT Script Capitals" pitchFamily="66" charset="0"/>
              </a:defRPr>
            </a:lvl1pPr>
          </a:lstStyle>
          <a:p>
            <a:fld id="{226F706B-4B38-4686-A2DB-6476CD6BAF6E}" type="slidenum">
              <a:rPr lang="es-ES" smtClean="0"/>
              <a:pPr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3853611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Matura MT Script Capitals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Matura MT Script Capitals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179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25" name="Picture 13" descr="D:\Nueva carpeta\PPS DE CREACION PROPIA - EXCLUSIVOS\- Prométete\Imágenes\1106221217511142068363017+0_a1952_c42a0c5b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2700"/>
            <a:ext cx="9144000" cy="68707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 prst="convex"/>
          </a:sp3d>
        </p:spPr>
      </p:pic>
      <p:sp>
        <p:nvSpPr>
          <p:cNvPr id="11" name="10 CuadroTexto"/>
          <p:cNvSpPr txBox="1"/>
          <p:nvPr/>
        </p:nvSpPr>
        <p:spPr>
          <a:xfrm>
            <a:off x="2195736" y="752004"/>
            <a:ext cx="4176464" cy="144655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8800" dirty="0" smtClean="0">
                <a:ln w="3175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</a:t>
            </a:r>
            <a:r>
              <a:rPr lang="es-ES" sz="6600" dirty="0" smtClean="0">
                <a:ln w="3175">
                  <a:noFill/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rométete</a:t>
            </a:r>
            <a:endParaRPr lang="es-ES" sz="6600" dirty="0">
              <a:ln w="3175">
                <a:noFill/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51" name="50 Rombo"/>
          <p:cNvSpPr/>
          <p:nvPr/>
        </p:nvSpPr>
        <p:spPr>
          <a:xfrm>
            <a:off x="2428875" y="1988840"/>
            <a:ext cx="4303365" cy="2868910"/>
          </a:xfrm>
          <a:prstGeom prst="diamond">
            <a:avLst/>
          </a:prstGeom>
          <a:noFill/>
          <a:ln w="508000">
            <a:solidFill>
              <a:schemeClr val="accent6">
                <a:lumMod val="60000"/>
                <a:lumOff val="4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7" name="46 Rombo"/>
          <p:cNvSpPr/>
          <p:nvPr/>
        </p:nvSpPr>
        <p:spPr>
          <a:xfrm>
            <a:off x="251520" y="260648"/>
            <a:ext cx="8644508" cy="6408712"/>
          </a:xfrm>
          <a:prstGeom prst="diamond">
            <a:avLst/>
          </a:prstGeom>
          <a:noFill/>
          <a:ln w="508000">
            <a:solidFill>
              <a:schemeClr val="accent6">
                <a:lumMod val="60000"/>
                <a:lumOff val="4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0" name="49 Rombo"/>
          <p:cNvSpPr/>
          <p:nvPr/>
        </p:nvSpPr>
        <p:spPr>
          <a:xfrm>
            <a:off x="2483767" y="1988840"/>
            <a:ext cx="4248473" cy="2880320"/>
          </a:xfrm>
          <a:prstGeom prst="diamond">
            <a:avLst/>
          </a:prstGeom>
          <a:noFill/>
          <a:ln w="508000">
            <a:solidFill>
              <a:schemeClr val="accent6">
                <a:lumMod val="60000"/>
                <a:lumOff val="4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6" name="45 Rombo"/>
          <p:cNvSpPr/>
          <p:nvPr/>
        </p:nvSpPr>
        <p:spPr>
          <a:xfrm>
            <a:off x="285750" y="260648"/>
            <a:ext cx="8606730" cy="6336704"/>
          </a:xfrm>
          <a:prstGeom prst="diamond">
            <a:avLst/>
          </a:prstGeom>
          <a:noFill/>
          <a:ln w="508000">
            <a:solidFill>
              <a:schemeClr val="accent6">
                <a:lumMod val="60000"/>
                <a:lumOff val="4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9" name="48 Rombo"/>
          <p:cNvSpPr/>
          <p:nvPr/>
        </p:nvSpPr>
        <p:spPr>
          <a:xfrm>
            <a:off x="2411761" y="1988840"/>
            <a:ext cx="4320480" cy="2880320"/>
          </a:xfrm>
          <a:prstGeom prst="diamond">
            <a:avLst/>
          </a:prstGeom>
          <a:noFill/>
          <a:ln w="508000">
            <a:solidFill>
              <a:schemeClr val="accent6">
                <a:lumMod val="60000"/>
                <a:lumOff val="4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4" name="43 Rombo"/>
          <p:cNvSpPr/>
          <p:nvPr/>
        </p:nvSpPr>
        <p:spPr>
          <a:xfrm>
            <a:off x="251520" y="214313"/>
            <a:ext cx="8606730" cy="6429375"/>
          </a:xfrm>
          <a:prstGeom prst="diamond">
            <a:avLst/>
          </a:prstGeom>
          <a:noFill/>
          <a:ln w="508000">
            <a:solidFill>
              <a:schemeClr val="accent6">
                <a:lumMod val="60000"/>
                <a:lumOff val="4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8" name="47 Rombo"/>
          <p:cNvSpPr/>
          <p:nvPr/>
        </p:nvSpPr>
        <p:spPr>
          <a:xfrm>
            <a:off x="2428875" y="2000250"/>
            <a:ext cx="4286250" cy="2857500"/>
          </a:xfrm>
          <a:prstGeom prst="diamond">
            <a:avLst/>
          </a:prstGeom>
          <a:noFill/>
          <a:ln w="508000">
            <a:solidFill>
              <a:schemeClr val="accent6">
                <a:lumMod val="60000"/>
                <a:lumOff val="4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5" name="44 Rombo"/>
          <p:cNvSpPr/>
          <p:nvPr/>
        </p:nvSpPr>
        <p:spPr>
          <a:xfrm>
            <a:off x="251520" y="260649"/>
            <a:ext cx="8568951" cy="6336703"/>
          </a:xfrm>
          <a:prstGeom prst="diamond">
            <a:avLst/>
          </a:prstGeom>
          <a:noFill/>
          <a:ln w="508000">
            <a:solidFill>
              <a:schemeClr val="accent6">
                <a:lumMod val="60000"/>
                <a:lumOff val="40000"/>
              </a:schemeClr>
            </a:solidFill>
            <a:bevel/>
          </a:ln>
          <a:scene3d>
            <a:camera prst="orthographicFront"/>
            <a:lightRig rig="threePt" dir="t"/>
          </a:scene3d>
          <a:sp3d>
            <a:bevelT w="139700" prst="cross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3316" name="AutoShape 4" descr="Foto: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18" name="AutoShape 6" descr="Foto: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20" name="AutoShape 8" descr="Foto: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22" name="AutoShape 10" descr="Foto: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3324" name="AutoShape 12" descr="Foto: 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85901197"/>
      </p:ext>
    </p:extLst>
  </p:cSld>
  <p:clrMapOvr>
    <a:masterClrMapping/>
  </p:clrMapOvr>
  <p:transition spd="slow" advClick="0" advTm="10812">
    <p:sndAc>
      <p:stSnd>
        <p:snd r:embed="rId2" name="Andre' Rieu  --  I Have a Dream    ABBA - trimmed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12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39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" presetClass="exit" presetSubtype="1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" dur="50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0"/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2" presetClass="exit" presetSubtype="6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4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48" dur="5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2" presetClass="exit" presetSubtype="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50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/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9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5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56" dur="5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9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3" fill="hold" grpId="0" nodeType="withEffect" nodePh="1">
                                  <p:stCondLst>
                                    <p:cond delay="1000"/>
                                  </p:stCondLst>
                                  <p:endCondLst>
                                    <p:cond evt="begin" delay="0">
                                      <p:tn val="6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3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5000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3" dur="3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33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3000"/>
                                        <p:tgtEl>
                                          <p:spTgt spid="133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51" grpId="0" build="allAtOnce" animBg="1" autoUpdateAnimBg="0" rev="1"/>
      <p:bldP spid="47" grpId="0" build="allAtOnce" animBg="1" autoUpdateAnimBg="0" rev="1"/>
      <p:bldP spid="50" grpId="0" build="allAtOnce" animBg="1" autoUpdateAnimBg="0" rev="1"/>
      <p:bldP spid="46" grpId="0" build="allAtOnce" animBg="1" autoUpdateAnimBg="0" rev="1"/>
      <p:bldP spid="49" grpId="0" build="allAtOnce" animBg="1" autoUpdateAnimBg="0" rev="1"/>
      <p:bldP spid="44" grpId="0" build="allAtOnce" animBg="1" autoUpdateAnimBg="0" rev="1"/>
      <p:bldP spid="48" grpId="0" build="allAtOnce" animBg="1" autoUpdateAnimBg="0" rev="1"/>
      <p:bldP spid="45" grpId="0" build="allAtOnce" animBg="1" autoUpdateAnimBg="0" rev="1"/>
      <p:bldP spid="17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5" name="Picture 11" descr="D:\Nueva carpeta\Mis Imágenes\Tubes Flores\19b69zpenm9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484784"/>
            <a:ext cx="3481938" cy="537321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187624" y="404664"/>
            <a:ext cx="7632848" cy="144016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endParaRPr lang="es-ES">
              <a:ln>
                <a:solidFill>
                  <a:srgbClr val="B26CC0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2339752" y="836712"/>
            <a:ext cx="5904656" cy="144016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endParaRPr lang="es-ES">
              <a:ln>
                <a:solidFill>
                  <a:srgbClr val="B26CC0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8" name="7 Rectángulo"/>
          <p:cNvSpPr/>
          <p:nvPr/>
        </p:nvSpPr>
        <p:spPr>
          <a:xfrm rot="5400000">
            <a:off x="5472100" y="3248980"/>
            <a:ext cx="6120680" cy="144016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endParaRPr lang="es-ES">
              <a:ln>
                <a:solidFill>
                  <a:srgbClr val="B26CC0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9" name="8 Rectángulo"/>
          <p:cNvSpPr/>
          <p:nvPr/>
        </p:nvSpPr>
        <p:spPr>
          <a:xfrm rot="5400000">
            <a:off x="5472100" y="3032956"/>
            <a:ext cx="4824536" cy="144016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endParaRPr lang="es-ES">
              <a:ln>
                <a:solidFill>
                  <a:srgbClr val="B26CC0"/>
                </a:solidFill>
              </a:ln>
              <a:blipFill>
                <a:blip r:embed="rId4"/>
                <a:stretch>
                  <a:fillRect/>
                </a:stretch>
              </a:blip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3923928" y="1340768"/>
            <a:ext cx="3888432" cy="526297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Siempre estamos tratando de mejorar como personas. </a:t>
            </a:r>
          </a:p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Ya sea en la forma en la que actuamos, en la forma en que controlamos nuestras emociones, o en las cosas que elegimos decir; siempre hay espacio para un cambio positivo.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24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 flipH="1">
            <a:off x="395536" y="404664"/>
            <a:ext cx="8064896" cy="1440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endParaRPr lang="es-ES">
              <a:ln>
                <a:solidFill>
                  <a:srgbClr val="B26CC0"/>
                </a:solidFill>
              </a:ln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3" name="2 Rectángulo"/>
          <p:cNvSpPr/>
          <p:nvPr/>
        </p:nvSpPr>
        <p:spPr>
          <a:xfrm flipH="1">
            <a:off x="1004207" y="836712"/>
            <a:ext cx="6238882" cy="14401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endParaRPr lang="es-ES">
              <a:ln>
                <a:solidFill>
                  <a:srgbClr val="B26CC0"/>
                </a:solidFill>
              </a:ln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4" name="3 Rectángulo"/>
          <p:cNvSpPr/>
          <p:nvPr/>
        </p:nvSpPr>
        <p:spPr>
          <a:xfrm rot="16200000" flipH="1">
            <a:off x="-2360468" y="3244904"/>
            <a:ext cx="6120680" cy="1521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endParaRPr lang="es-ES">
              <a:ln>
                <a:solidFill>
                  <a:srgbClr val="B26CC0"/>
                </a:solidFill>
              </a:ln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5" name="4 Rectángulo"/>
          <p:cNvSpPr/>
          <p:nvPr/>
        </p:nvSpPr>
        <p:spPr>
          <a:xfrm rot="16200000" flipH="1">
            <a:off x="-1027641" y="3028880"/>
            <a:ext cx="4824536" cy="152168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p3d extrusionH="57150">
              <a:bevelT w="69850" h="69850" prst="divot"/>
            </a:sp3d>
          </a:bodyPr>
          <a:lstStyle/>
          <a:p>
            <a:pPr algn="ctr"/>
            <a:endParaRPr lang="es-ES">
              <a:ln>
                <a:solidFill>
                  <a:srgbClr val="B26CC0"/>
                </a:solidFill>
              </a:ln>
              <a:blipFill>
                <a:blip r:embed="rId3"/>
                <a:stretch>
                  <a:fillRect/>
                </a:stretch>
              </a:blipFill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1763688" y="1412776"/>
            <a:ext cx="3744416" cy="4401205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Mejoramos cuando identificamos nuestros errores o cuando nos hacemos la promesa sincera de empezar un cambio en nuestra vida. Aquí te dejo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algunas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</a:t>
            </a:r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promesas que deberíamos hacernos a nosotros mismos.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31750" name="Picture 6" descr="D:\Nueva carpeta\PPS DE CREACION PROPIA - EXCLUSIVOS\- Prométete\Imágenes\flowers-1457520_960_720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flipH="1">
            <a:off x="3707904" y="1556792"/>
            <a:ext cx="5436096" cy="530120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06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4" dur="5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8" grpId="0"/>
      <p:bldP spid="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44B8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Nueva carpeta\PPS DE CREACION PROPIA - EXCLUSIVOS\- Prométete\Imágenes\fantasy-world-hd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8288" cy="6858000"/>
          </a:xfrm>
          <a:prstGeom prst="rect">
            <a:avLst/>
          </a:prstGeom>
          <a:noFill/>
        </p:spPr>
      </p:pic>
      <p:sp>
        <p:nvSpPr>
          <p:cNvPr id="11" name="10 Documento"/>
          <p:cNvSpPr/>
          <p:nvPr/>
        </p:nvSpPr>
        <p:spPr>
          <a:xfrm rot="5400000">
            <a:off x="3068960" y="782960"/>
            <a:ext cx="6858000" cy="5292080"/>
          </a:xfrm>
          <a:prstGeom prst="flowChartDocumen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ocumento"/>
          <p:cNvSpPr/>
          <p:nvPr/>
        </p:nvSpPr>
        <p:spPr>
          <a:xfrm rot="16200000" flipH="1">
            <a:off x="-782960" y="782960"/>
            <a:ext cx="6858000" cy="5292080"/>
          </a:xfrm>
          <a:prstGeom prst="flowChartDocumen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4" name="Picture 6" descr="D:\Nueva carpeta\PPS DE CREACION PROPIA - EXCLUSIVOS\- Prométete\Imágenes\fantasy-world-hd-1+www.tvn.hu_9464fb5ba9a4ea239ef0e41f1823cd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95536" y="2132856"/>
            <a:ext cx="4104456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ln w="3175">
                  <a:noFill/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Ser tan fuete que nadie pueda alterar tu paz mental.</a:t>
            </a:r>
            <a:endParaRPr lang="es-ES" sz="2800" dirty="0">
              <a:ln w="3175">
                <a:noFill/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1331640" y="476672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dirty="0" smtClean="0">
                <a:solidFill>
                  <a:srgbClr val="66CC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Prométete</a:t>
            </a:r>
            <a:endParaRPr lang="es-ES" sz="5400" dirty="0">
              <a:solidFill>
                <a:srgbClr val="66CC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854410056"/>
      </p:ext>
    </p:extLst>
  </p:cSld>
  <p:clrMapOvr>
    <a:masterClrMapping/>
  </p:clrMapOvr>
  <p:transition spd="slow" advClick="0" advTm="1676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4" grpId="0"/>
      <p:bldP spid="3" grpId="0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27F5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Nueva carpeta\PPS DE CREACION PROPIA - EXCLUSIVOS\- Prométete\Imágenes\paisajes-hermosos-de-atardeceres-en-playas-en-4k-para-pantalla-del-movil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6700" cy="6864350"/>
          </a:xfrm>
          <a:prstGeom prst="rect">
            <a:avLst/>
          </a:prstGeom>
          <a:noFill/>
        </p:spPr>
      </p:pic>
      <p:pic>
        <p:nvPicPr>
          <p:cNvPr id="2050" name="Picture 2" descr="D:\Nueva carpeta\PPS DE CREACION PROPIA - EXCLUSIVOS\- Prométete\Imágenes\4 - paisajes-hermosos-de-atardeceres-en-playas-en-4k-para-pantalla-del-movil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pic>
        <p:nvPicPr>
          <p:cNvPr id="3075" name="Picture 3" descr="D:\Nueva carpeta\PPS DE CREACION PROPIA - EXCLUSIVOS\- Prométete\Imágenes\paisajes-hermosos-de-atardeceres-en-playas-en-4k-para-pantalla-del-movil-9+10872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323528" y="5085184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Hacer que tus amigos sientan que son especiales.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043608" y="980728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dirty="0" smtClean="0">
                <a:solidFill>
                  <a:srgbClr val="FFAB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Prométete</a:t>
            </a:r>
            <a:endParaRPr lang="es-ES" sz="5400" dirty="0">
              <a:solidFill>
                <a:srgbClr val="FFAB8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41180330"/>
      </p:ext>
    </p:extLst>
  </p:cSld>
  <p:clrMapOvr>
    <a:masterClrMapping/>
  </p:clrMapOvr>
  <p:transition spd="slow" advClick="0" advTm="153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24A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Nueva carpeta\PPS DE CREACION PROPIA - EXCLUSIVOS\- Prométete\Imágenes\orig_1610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13" y="-6350"/>
            <a:ext cx="9120187" cy="6870700"/>
          </a:xfrm>
          <a:prstGeom prst="rect">
            <a:avLst/>
          </a:prstGeom>
          <a:noFill/>
        </p:spPr>
      </p:pic>
      <p:sp>
        <p:nvSpPr>
          <p:cNvPr id="16" name="15 Triángulo rectángulo"/>
          <p:cNvSpPr/>
          <p:nvPr/>
        </p:nvSpPr>
        <p:spPr>
          <a:xfrm rot="10800000">
            <a:off x="0" y="0"/>
            <a:ext cx="4572000" cy="6858000"/>
          </a:xfrm>
          <a:prstGeom prst="rtTriangle">
            <a:avLst/>
          </a:prstGeom>
          <a:solidFill>
            <a:srgbClr val="0066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Triángulo rectángulo"/>
          <p:cNvSpPr/>
          <p:nvPr/>
        </p:nvSpPr>
        <p:spPr>
          <a:xfrm rot="10800000" flipH="1" flipV="1">
            <a:off x="0" y="0"/>
            <a:ext cx="4572000" cy="6858000"/>
          </a:xfrm>
          <a:prstGeom prst="rtTriangle">
            <a:avLst/>
          </a:prstGeom>
          <a:solidFill>
            <a:srgbClr val="F7BE1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Triángulo rectángulo"/>
          <p:cNvSpPr/>
          <p:nvPr/>
        </p:nvSpPr>
        <p:spPr>
          <a:xfrm>
            <a:off x="4572000" y="0"/>
            <a:ext cx="4572000" cy="6858000"/>
          </a:xfrm>
          <a:prstGeom prst="rtTriangle">
            <a:avLst/>
          </a:prstGeom>
          <a:solidFill>
            <a:srgbClr val="006666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Triángulo rectángulo"/>
          <p:cNvSpPr/>
          <p:nvPr/>
        </p:nvSpPr>
        <p:spPr>
          <a:xfrm flipH="1" flipV="1">
            <a:off x="4572000" y="0"/>
            <a:ext cx="4572000" cy="6858000"/>
          </a:xfrm>
          <a:prstGeom prst="rtTriangle">
            <a:avLst/>
          </a:prstGeom>
          <a:solidFill>
            <a:srgbClr val="F7BE1D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3075" name="Picture 3" descr="D:\Nueva carpeta\PPS DE CREACION PROPIA - EXCLUSIVOS\- Prométete\Imágenes\7 - orig_161029 hablar claro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CuadroTexto"/>
          <p:cNvSpPr txBox="1"/>
          <p:nvPr/>
        </p:nvSpPr>
        <p:spPr>
          <a:xfrm>
            <a:off x="467544" y="3068960"/>
            <a:ext cx="3960439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Hablar bien y de manera positiva de cada persona que conozcas.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755576" y="1196752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dirty="0" smtClean="0">
                <a:solidFill>
                  <a:srgbClr val="62CC9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Prométete</a:t>
            </a:r>
            <a:endParaRPr lang="es-ES" sz="5400" dirty="0">
              <a:solidFill>
                <a:srgbClr val="62CC97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986509243"/>
      </p:ext>
    </p:extLst>
  </p:cSld>
  <p:clrMapOvr>
    <a:masterClrMapping/>
  </p:clrMapOvr>
  <p:transition advTm="1529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5" grpId="0"/>
      <p:bldP spid="3" grpId="0"/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D:\Nueva carpeta\PPS DE CREACION PROPIA - EXCLUSIVOS\- Prométete\Imágenes\10688229_10152715584233994_4141581947026531228_o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4F4F4"/>
              </a:clrFrom>
              <a:clrTo>
                <a:srgbClr val="F4F4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99CC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99CCFF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11268" name="Picture 4" descr="D:\Nueva carpeta\PPS DE CREACION PROPIA - EXCLUSIVOS\- Prométete\Imágenes\10688229_10152715584233994_4141581947026531228_o+judina1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5076056" y="3501008"/>
            <a:ext cx="3888432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chemeClr val="tx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Mirar el lado brillante de todo y hacer que tu optimismo sea una realidad.</a:t>
            </a:r>
            <a:endParaRPr lang="es-ES" sz="2800" dirty="0">
              <a:solidFill>
                <a:schemeClr val="bg1"/>
              </a:solidFill>
              <a:effectLst>
                <a:glow rad="63500">
                  <a:schemeClr val="tx1"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5148064" y="260648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Prométete</a:t>
            </a:r>
            <a:endParaRPr lang="es-ES" sz="5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59716349"/>
      </p:ext>
    </p:extLst>
  </p:cSld>
  <p:clrMapOvr>
    <a:masterClrMapping/>
  </p:clrMapOvr>
  <p:transition spd="slow" advClick="0" advTm="1792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5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8" grpId="0" animBg="1"/>
      <p:bldP spid="8" grpId="1" animBg="1"/>
      <p:bldP spid="4" grpId="0"/>
      <p:bldP spid="7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D:\Nueva carpeta\PPS DE CREACION PROPIA - EXCLUSIVOS\- Prométete\Imágenes\10 - 12196007_1082766641748701_7583673333261773849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6864349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79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45" name="Picture 5" descr="D:\Nueva carpeta\PPS DE CREACION PROPIA - EXCLUSIVOS\- Prométete\Imágenes\11 - 12196007_1082766641748701_7583673333261773849_n+ETC_III_TIPS_v0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525" y="0"/>
            <a:ext cx="9134475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3059832" y="4365104"/>
            <a:ext cx="4176464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Dar lo mejor que puedas y no esperar lo mismo a cambio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483768" y="1988840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dirty="0" smtClean="0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Prométete</a:t>
            </a:r>
            <a:endParaRPr lang="es-ES" sz="5400" dirty="0">
              <a:solidFill>
                <a:srgbClr val="00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47475267"/>
      </p:ext>
    </p:extLst>
  </p:cSld>
  <p:clrMapOvr>
    <a:masterClrMapping/>
  </p:clrMapOvr>
  <p:transition spd="slow" advClick="0" advTm="1653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4" grpId="0"/>
      <p:bldP spid="3" grpId="0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Nueva carpeta\PPS DE CREACION PROPIA - EXCLUSIVOS\- Prométete\Imágenes\Alpine-Lake-Scener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6" name="12 Grupo"/>
          <p:cNvGrpSpPr/>
          <p:nvPr/>
        </p:nvGrpSpPr>
        <p:grpSpPr>
          <a:xfrm>
            <a:off x="0" y="0"/>
            <a:ext cx="9144000" cy="6858000"/>
            <a:chOff x="611560" y="836712"/>
            <a:chExt cx="3600400" cy="5032176"/>
          </a:xfrm>
          <a:solidFill>
            <a:srgbClr val="003366"/>
          </a:solidFill>
        </p:grpSpPr>
        <p:sp>
          <p:nvSpPr>
            <p:cNvPr id="8" name="7 Triángulo isósceles"/>
            <p:cNvSpPr/>
            <p:nvPr/>
          </p:nvSpPr>
          <p:spPr>
            <a:xfrm flipV="1">
              <a:off x="611560" y="836712"/>
              <a:ext cx="3600400" cy="2516088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10" name="9 Triángulo isósceles"/>
            <p:cNvSpPr/>
            <p:nvPr/>
          </p:nvSpPr>
          <p:spPr>
            <a:xfrm>
              <a:off x="611560" y="3352800"/>
              <a:ext cx="3600400" cy="2516088"/>
            </a:xfrm>
            <a:prstGeom prst="triangle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pic>
        <p:nvPicPr>
          <p:cNvPr id="9219" name="Picture 3" descr="D:\Nueva carpeta\PPS DE CREACION PROPIA - EXCLUSIVOS\- Prométete\Imágenes\Alpine-Lake-Scenery+abou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6700" cy="686435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323528" y="1556792"/>
            <a:ext cx="3888432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latin typeface="Matura MT Script Capitals" pitchFamily="66" charset="0"/>
              </a:rPr>
              <a:t>Entusiasmarte por los éxitos de otros y por los tuyos propios.</a:t>
            </a:r>
            <a:endParaRPr lang="es-ES" sz="2800" dirty="0">
              <a:solidFill>
                <a:schemeClr val="bg1"/>
              </a:solidFill>
              <a:latin typeface="Matura MT Script Capital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43808" y="260648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dirty="0" smtClean="0">
                <a:ln w="3175">
                  <a:solidFill>
                    <a:srgbClr val="FFFF00"/>
                  </a:solidFill>
                </a:ln>
                <a:solidFill>
                  <a:srgbClr val="2D2D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Prométete</a:t>
            </a:r>
            <a:endParaRPr lang="es-ES" sz="5400" dirty="0">
              <a:ln w="3175">
                <a:solidFill>
                  <a:srgbClr val="FFFF00"/>
                </a:solidFill>
              </a:ln>
              <a:solidFill>
                <a:srgbClr val="2D2D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31426806"/>
      </p:ext>
    </p:extLst>
  </p:cSld>
  <p:clrMapOvr>
    <a:masterClrMapping/>
  </p:clrMapOvr>
  <p:transition spd="slow" advClick="0" advTm="142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7" grpId="0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D:\Nueva carpeta\PPS DE CREACION PROPIA - EXCLUSIVOS\- Prométete\Imágenes\camino-verde-a-orillas-del-río-paisaje-green-path-1920x1200-wallpap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6190" cy="6858000"/>
          </a:xfrm>
          <a:prstGeom prst="rect">
            <a:avLst/>
          </a:prstGeom>
          <a:noFill/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627A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0" y="0"/>
            <a:ext cx="9143999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CB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196" name="Picture 4" descr="D:\Nueva carpeta\PPS DE CREACION PROPIA - EXCLUSIVOS\- Prométete\Imágenes\camino-verde-a-orillas-del-río-paisaje-green-path-1920x1200-wallpaper+judina17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1619672" y="5229200"/>
            <a:ext cx="4320480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Olvidar los errores del pasado y hacer lo posible para tener un gran futuro.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411760" y="692696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dirty="0" smtClean="0">
                <a:ln w="3175">
                  <a:solidFill>
                    <a:srgbClr val="99FF66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Prométete</a:t>
            </a:r>
            <a:endParaRPr lang="es-ES" sz="5400" dirty="0">
              <a:ln w="3175">
                <a:solidFill>
                  <a:srgbClr val="99FF66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82959070"/>
      </p:ext>
    </p:extLst>
  </p:cSld>
  <p:clrMapOvr>
    <a:masterClrMapping/>
  </p:clrMapOvr>
  <p:transition spd="slow" advClick="0" advTm="180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 animBg="1"/>
      <p:bldP spid="30" grpId="0" animBg="1"/>
      <p:bldP spid="10" grpId="0"/>
      <p:bldP spid="8" grpId="0"/>
      <p:bldP spid="3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D:\Nueva carpeta\PPS DE CREACION PROPIA - EXCLUSIVOS\- Prométete\Imágenes\Hermosos-Paisajes-Naturales-en-HD_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</p:spPr>
      </p:pic>
      <p:sp>
        <p:nvSpPr>
          <p:cNvPr id="8" name="7 Triángulo isósceles"/>
          <p:cNvSpPr/>
          <p:nvPr/>
        </p:nvSpPr>
        <p:spPr>
          <a:xfrm>
            <a:off x="0" y="342900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FF99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isósceles"/>
          <p:cNvSpPr/>
          <p:nvPr/>
        </p:nvSpPr>
        <p:spPr>
          <a:xfrm flipV="1">
            <a:off x="0" y="0"/>
            <a:ext cx="9144000" cy="3429000"/>
          </a:xfrm>
          <a:prstGeom prst="triangle">
            <a:avLst>
              <a:gd name="adj" fmla="val 50000"/>
            </a:avLst>
          </a:prstGeom>
          <a:solidFill>
            <a:srgbClr val="FF99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Triángulo isósceles"/>
          <p:cNvSpPr/>
          <p:nvPr/>
        </p:nvSpPr>
        <p:spPr>
          <a:xfrm rot="5400000">
            <a:off x="-1143000" y="1143000"/>
            <a:ext cx="6858000" cy="4572000"/>
          </a:xfrm>
          <a:prstGeom prst="triangle">
            <a:avLst>
              <a:gd name="adj" fmla="val 50261"/>
            </a:avLst>
          </a:prstGeom>
          <a:solidFill>
            <a:srgbClr val="FF99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1" name="10 Triángulo isósceles"/>
          <p:cNvSpPr/>
          <p:nvPr/>
        </p:nvSpPr>
        <p:spPr>
          <a:xfrm rot="5400000" flipV="1">
            <a:off x="3429000" y="1143000"/>
            <a:ext cx="6858000" cy="4572000"/>
          </a:xfrm>
          <a:prstGeom prst="triangle">
            <a:avLst>
              <a:gd name="adj" fmla="val 50000"/>
            </a:avLst>
          </a:prstGeom>
          <a:solidFill>
            <a:srgbClr val="FF99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pic>
        <p:nvPicPr>
          <p:cNvPr id="7170" name="Picture 2" descr="D:\Nueva carpeta\PPS DE CREACION PROPIA - EXCLUSIVOS\- Prométete\Imágenes\Hermosos-Paisajes-Naturales-en-HD_07+0_5bd54_19422af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0"/>
            <a:ext cx="9150350" cy="686435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3568" y="3645024"/>
            <a:ext cx="2160240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Vestirte de  alegrías.</a:t>
            </a:r>
          </a:p>
        </p:txBody>
      </p:sp>
      <p:pic>
        <p:nvPicPr>
          <p:cNvPr id="7171" name="Picture 3" descr="D:\Nueva carpeta\PPS DE CREACION PROPIA - EXCLUSIVOS\- Prométete\Imágenes\Hermosos-Paisajes-Naturales-en-HD_07+armazem_09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4644008" y="3645024"/>
            <a:ext cx="4104456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Tolerar cada momento y regalarle una sonrisa a todos los que conoces</a:t>
            </a:r>
            <a:endParaRPr lang="es-E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2843808" y="548680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dirty="0" smtClean="0">
                <a:ln w="3175">
                  <a:solidFill>
                    <a:srgbClr val="99FF66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Prométete</a:t>
            </a:r>
            <a:endParaRPr lang="es-ES" sz="5400" dirty="0">
              <a:ln w="3175">
                <a:solidFill>
                  <a:srgbClr val="99FF66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81129982"/>
      </p:ext>
    </p:extLst>
  </p:cSld>
  <p:clrMapOvr>
    <a:masterClrMapping/>
  </p:clrMapOvr>
  <p:transition advTm="2382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33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14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5" grpId="0"/>
      <p:bldP spid="4" grpId="0"/>
      <p:bldP spid="7" grpId="0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0000">
              <a:schemeClr val="accent5">
                <a:lumMod val="75000"/>
              </a:schemeClr>
            </a:gs>
            <a:gs pos="100000">
              <a:schemeClr val="accent4">
                <a:lumMod val="75000"/>
              </a:schemeClr>
            </a:gs>
          </a:gsLst>
          <a:lin ang="6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 descr="D:\Nueva carpeta\PPS DE CREACION PROPIA - EXCLUSIVOS\- Prométete\Imágenes\19 - 14937468233_a469a79982_b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B3A2C7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B3A2C7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D:\Nueva carpeta\PPS DE CREACION PROPIA - EXCLUSIVOS\- Prométete\Imágenes\20 - 14937468233_a469a79982_b+0_6cbae_46ef46b6_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3419872" y="5301208"/>
            <a:ext cx="5508104" cy="138499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solidFill>
                  <a:schemeClr val="bg1"/>
                </a:solidFill>
                <a:effectLst>
                  <a:glow rad="63500">
                    <a:srgbClr val="34490B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Dedicarle tanto tiempo a la superación personal que no tengas tiempo para criticar a otros</a:t>
            </a:r>
            <a:endParaRPr lang="es-ES" sz="2800" dirty="0">
              <a:solidFill>
                <a:schemeClr val="bg1"/>
              </a:solidFill>
              <a:effectLst>
                <a:glow rad="63500">
                  <a:srgbClr val="34490B"/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5148064" y="2420888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dirty="0" smtClean="0">
                <a:ln w="3175">
                  <a:noFill/>
                </a:ln>
                <a:solidFill>
                  <a:srgbClr val="7A31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Prométete</a:t>
            </a:r>
            <a:endParaRPr lang="es-ES" sz="5400" dirty="0">
              <a:ln w="3175">
                <a:noFill/>
              </a:ln>
              <a:solidFill>
                <a:srgbClr val="7A31F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85289957"/>
      </p:ext>
    </p:extLst>
  </p:cSld>
  <p:clrMapOvr>
    <a:masterClrMapping/>
  </p:clrMapOvr>
  <p:transition spd="slow" advClick="0" advTm="1829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9" grpId="1" animBg="1"/>
      <p:bldP spid="7" grpId="0"/>
      <p:bldP spid="6" grpId="0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A6EA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9966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5" name="Picture 1" descr="D:\Nueva carpeta\PPS DE CREACION PROPIA - EXCLUSIVOS\- Prométete\Imágenes\1O3g7-16G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700" y="0"/>
            <a:ext cx="9156700" cy="6858000"/>
          </a:xfrm>
          <a:prstGeom prst="rect">
            <a:avLst/>
          </a:prstGeom>
          <a:noFill/>
        </p:spPr>
      </p:pic>
      <p:pic>
        <p:nvPicPr>
          <p:cNvPr id="1026" name="Picture 2" descr="D:\Nueva carpeta\PPS DE CREACION PROPIA - EXCLUSIVOS\- Prométete\Imágenes\1O3g7-16G-1+d5ebf13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6858000"/>
          </a:xfrm>
          <a:prstGeom prst="rect">
            <a:avLst/>
          </a:prstGeom>
          <a:noFill/>
        </p:spPr>
      </p:pic>
      <p:sp>
        <p:nvSpPr>
          <p:cNvPr id="4" name="3 CuadroTexto"/>
          <p:cNvSpPr txBox="1"/>
          <p:nvPr/>
        </p:nvSpPr>
        <p:spPr>
          <a:xfrm>
            <a:off x="2699792" y="3861048"/>
            <a:ext cx="3600400" cy="95410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ln w="3175">
                  <a:solidFill>
                    <a:srgbClr val="86468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Ser demasiado grande para la preocupación,. </a:t>
            </a:r>
            <a:endParaRPr lang="es-ES" sz="2800" dirty="0">
              <a:ln w="3175">
                <a:solidFill>
                  <a:srgbClr val="86468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27" name="Picture 3" descr="D:\Nueva carpeta\PPS DE CREACION PROPIA - EXCLUSIVOS\- Prométete\Imágenes\1O3g7-16G-1+judina00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6858000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>
            <a:off x="2699792" y="4293096"/>
            <a:ext cx="3168352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ln w="3175">
                  <a:solidFill>
                    <a:srgbClr val="86468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Demasiado noble para la cólera. </a:t>
            </a:r>
            <a:endParaRPr lang="es-ES" sz="2800" dirty="0">
              <a:ln w="3175">
                <a:solidFill>
                  <a:srgbClr val="86468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28" name="Picture 4" descr="D:\Nueva carpeta\PPS DE CREACION PROPIA - EXCLUSIVOS\- Prométete\Imágenes\1O3g7-16G-1+139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2771800" y="4077072"/>
            <a:ext cx="3096344" cy="95410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ln w="3175">
                  <a:solidFill>
                    <a:srgbClr val="86468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Demasiado fuerte para el miedo</a:t>
            </a:r>
            <a:endParaRPr lang="es-ES" sz="2800" dirty="0">
              <a:ln w="3175">
                <a:solidFill>
                  <a:srgbClr val="864681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pic>
        <p:nvPicPr>
          <p:cNvPr id="1029" name="Picture 5" descr="D:\Nueva carpeta\PPS DE CREACION PROPIA - EXCLUSIVOS\- Prométete\Imágenes\1O3g7-16G-1+tube-by-stephane-293-thalia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-6350"/>
            <a:ext cx="9150350" cy="686435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5508104" y="332656"/>
            <a:ext cx="3096344" cy="181588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es-ES" sz="2800" dirty="0" smtClean="0">
                <a:ln w="3175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Y demasiado feliz para no permitirle la entrada a los problemas</a:t>
            </a:r>
            <a:endParaRPr lang="es-ES" sz="2800" dirty="0">
              <a:ln w="3175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467544" y="620688"/>
            <a:ext cx="3384376" cy="9233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5400" dirty="0" smtClean="0">
                <a:ln w="3175">
                  <a:solidFill>
                    <a:srgbClr val="CC99FF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Prométete</a:t>
            </a:r>
            <a:endParaRPr lang="es-ES" sz="5400" dirty="0">
              <a:ln w="3175">
                <a:solidFill>
                  <a:srgbClr val="CC99FF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28628647"/>
      </p:ext>
    </p:extLst>
  </p:cSld>
  <p:clrMapOvr>
    <a:masterClrMapping/>
  </p:clrMapOvr>
  <p:transition spd="slow" advClick="0" advTm="3720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1" presetClass="exit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5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22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27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2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5" grpId="0" animBg="1"/>
      <p:bldP spid="4" grpId="0"/>
      <p:bldP spid="12" grpId="0"/>
      <p:bldP spid="14" grpId="0"/>
      <p:bldP spid="16" grpId="0"/>
      <p:bldP spid="9" grpId="0"/>
      <p:bldP spid="1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D:\Nueva carpeta\PPS DE CREACION PROPIA - EXCLUSIVOS\- Prométete\Imágenes\tmb_113281_718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6870700"/>
          </a:xfrm>
          <a:prstGeom prst="rect">
            <a:avLst/>
          </a:prstGeom>
          <a:noFill/>
        </p:spPr>
      </p:pic>
      <p:sp>
        <p:nvSpPr>
          <p:cNvPr id="18" name="17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740"/>
            </a:avLst>
          </a:prstGeom>
          <a:solidFill>
            <a:srgbClr val="99CCFF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501"/>
            </a:avLst>
          </a:prstGeom>
          <a:solidFill>
            <a:srgbClr val="99CCFF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740"/>
            </a:avLst>
          </a:prstGeom>
          <a:solidFill>
            <a:srgbClr val="99CCFF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899592" y="3212976"/>
            <a:ext cx="2043380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Febrero 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2017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899592" y="4293096"/>
            <a:ext cx="3695948" cy="1200329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Música :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Andre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Rieu</a:t>
            </a:r>
            <a:endParaRPr lang="es-ES" sz="2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I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Have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a </a:t>
            </a:r>
            <a:r>
              <a:rPr lang="es-ES" sz="24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Dream</a:t>
            </a:r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(Abba)</a:t>
            </a:r>
          </a:p>
          <a:p>
            <a:r>
              <a:rPr lang="es-ES" sz="2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rPr>
              <a:t>     Tengo un sueño</a:t>
            </a:r>
            <a:endParaRPr lang="es-ES" sz="2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tura MT Script Capitals" pitchFamily="66" charset="0"/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7092280" y="4725144"/>
            <a:ext cx="1368153" cy="1809492"/>
            <a:chOff x="7164299" y="5013176"/>
            <a:chExt cx="1367929" cy="1593468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 flipH="1">
              <a:off x="7164299" y="5013176"/>
              <a:ext cx="1362668" cy="124387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7 CuadroTexto"/>
            <p:cNvSpPr txBox="1"/>
            <p:nvPr/>
          </p:nvSpPr>
          <p:spPr>
            <a:xfrm>
              <a:off x="7236296" y="6237312"/>
              <a:ext cx="1295932" cy="369332"/>
            </a:xfrm>
            <a:prstGeom prst="rect">
              <a:avLst/>
            </a:prstGeom>
            <a:noFill/>
          </p:spPr>
          <p:txBody>
            <a:bodyPr wrap="none" rtlCol="0">
              <a:spAutoFit/>
              <a:scene3d>
                <a:camera prst="orthographicFront"/>
                <a:lightRig rig="threePt" dir="t"/>
              </a:scene3d>
              <a:sp3d extrusionH="57150">
                <a:bevelT w="38100" h="38100" prst="convex"/>
              </a:sp3d>
            </a:bodyPr>
            <a:lstStyle/>
            <a:p>
              <a:r>
                <a:rPr lang="es-ES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Matura MT Script Capitals" pitchFamily="66" charset="0"/>
                </a:rPr>
                <a:t>Margarita</a:t>
              </a:r>
              <a:endParaRPr lang="es-ES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tura MT Script Capitals" pitchFamily="66" charset="0"/>
              </a:endParaRPr>
            </a:p>
          </p:txBody>
        </p:sp>
      </p:grpSp>
      <p:sp>
        <p:nvSpPr>
          <p:cNvPr id="15" name="14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977"/>
            </a:avLst>
          </a:prstGeom>
          <a:solidFill>
            <a:srgbClr val="99CCFF"/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18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5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1777</TotalTime>
  <Words>280</Words>
  <Application>Microsoft Office PowerPoint</Application>
  <PresentationFormat>Presentación en pantalla (4:3)</PresentationFormat>
  <Paragraphs>36</Paragraphs>
  <Slides>15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Margarita</dc:creator>
  <cp:lastModifiedBy>Margarita</cp:lastModifiedBy>
  <cp:revision>156</cp:revision>
  <dcterms:created xsi:type="dcterms:W3CDTF">2017-01-28T18:13:20Z</dcterms:created>
  <dcterms:modified xsi:type="dcterms:W3CDTF">2017-02-28T19:50:36Z</dcterms:modified>
</cp:coreProperties>
</file>