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58" r:id="rId5"/>
    <p:sldId id="277" r:id="rId6"/>
    <p:sldId id="259" r:id="rId7"/>
    <p:sldId id="278" r:id="rId8"/>
    <p:sldId id="260" r:id="rId9"/>
    <p:sldId id="279" r:id="rId10"/>
    <p:sldId id="261" r:id="rId11"/>
    <p:sldId id="280" r:id="rId12"/>
    <p:sldId id="272" r:id="rId13"/>
    <p:sldId id="262" r:id="rId14"/>
    <p:sldId id="281" r:id="rId15"/>
    <p:sldId id="263" r:id="rId16"/>
    <p:sldId id="282" r:id="rId17"/>
    <p:sldId id="264" r:id="rId18"/>
    <p:sldId id="283" r:id="rId19"/>
    <p:sldId id="265" r:id="rId20"/>
    <p:sldId id="284" r:id="rId21"/>
    <p:sldId id="266" r:id="rId22"/>
    <p:sldId id="275" r:id="rId23"/>
    <p:sldId id="267" r:id="rId24"/>
    <p:sldId id="285" r:id="rId25"/>
    <p:sldId id="268" r:id="rId26"/>
    <p:sldId id="269" r:id="rId27"/>
    <p:sldId id="274" r:id="rId28"/>
    <p:sldId id="270" r:id="rId29"/>
    <p:sldId id="286" r:id="rId30"/>
    <p:sldId id="273" r:id="rId31"/>
    <p:sldId id="271" r:id="rId32"/>
    <p:sldId id="287" r:id="rId3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S9Wevy5fdVGQadAhRnELA==" hashData="05bnG8c20hIzplPyrdN/Dhfl1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427BC"/>
    <a:srgbClr val="36006C"/>
    <a:srgbClr val="025CBE"/>
    <a:srgbClr val="6600CC"/>
    <a:srgbClr val="CCCCFF"/>
    <a:srgbClr val="9999FF"/>
    <a:srgbClr val="FFFF66"/>
    <a:srgbClr val="FFCC99"/>
    <a:srgbClr val="03311C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3" autoAdjust="0"/>
    <p:restoredTop sz="94718" autoAdjust="0"/>
  </p:normalViewPr>
  <p:slideViewPr>
    <p:cSldViewPr>
      <p:cViewPr varScale="1">
        <p:scale>
          <a:sx n="77" d="100"/>
          <a:sy n="77" d="100"/>
        </p:scale>
        <p:origin x="-96" y="-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E481-7AE2-40A9-B194-C706E4FBD479}" type="datetimeFigureOut">
              <a:rPr lang="es-ES" smtClean="0"/>
              <a:pPr/>
              <a:t>02/01/2020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CED3A-2BB2-4676-B232-55EEAC7326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DC5CE481-7AE2-40A9-B194-C706E4FBD479}" type="datetimeFigureOut">
              <a:rPr lang="es-ES" smtClean="0"/>
              <a:pPr/>
              <a:t>02/01/2020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</a:defRPr>
            </a:lvl1pPr>
          </a:lstStyle>
          <a:p>
            <a:fld id="{3ECCED3A-2BB2-4676-B232-55EEAC7326B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81.gif"/><Relationship Id="rId4" Type="http://schemas.openxmlformats.org/officeDocument/2006/relationships/image" Target="../media/image80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7.png"/><Relationship Id="rId18" Type="http://schemas.openxmlformats.org/officeDocument/2006/relationships/image" Target="../media/image9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3.png"/><Relationship Id="rId11" Type="http://schemas.openxmlformats.org/officeDocument/2006/relationships/image" Target="../media/image8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2.png"/><Relationship Id="rId9" Type="http://schemas.openxmlformats.org/officeDocument/2006/relationships/image" Target="../media/image8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Prohibido Prohibir\Imágenes\tiger-swallowtail-butterfly-tom-hirtrei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10716"/>
            <a:ext cx="9156700" cy="5166122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249492"/>
            <a:ext cx="3067050" cy="607219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1113588"/>
            <a:ext cx="2647950" cy="60721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641">
    <p:sndAc>
      <p:stSnd>
        <p:snd r:embed="rId2" name="Viva la vida . David Garet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17" grpId="0" animBg="1"/>
      <p:bldP spid="19" grpId="0" animBg="1"/>
      <p:bldP spid="21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E:\PPS DE CREACION PROPIA - EXCLUSIVOS\- Prohibido Prohibir\Imágenes\2 - Mariposas-reales-wallpapers-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E:\PPS DE CREACION PROPIA - EXCLUSIVOS\- Prohibido Prohibir\Imágenes\3 - 205fb6950beee09148d4528399ef513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627534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ni se puede negar</a:t>
            </a:r>
          </a:p>
        </p:txBody>
      </p:sp>
      <p:pic>
        <p:nvPicPr>
          <p:cNvPr id="29699" name="Picture 3" descr="E:\PPS DE CREACION PROPIA - EXCLUSIVOS\- Prohibido Prohibir\Imágenes\4 - 09a3a2aeac8c2fe7361137b4e9a340f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1" y="555526"/>
            <a:ext cx="30963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4E1F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derecho a vivir, la razón de soñar...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DE CREACION PROPIA - EXCLUSIVOS\- Prohibido Prohibir\Imágenes\5 - aXlbZ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DE CREACION PROPIA - EXCLUSIVOS\- Prohibido Prohibir\Imágenes\6 - 326a90810b694398ac9f1dbf39587dc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411510"/>
            <a:ext cx="3456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el creer ni el crear,</a:t>
            </a:r>
          </a:p>
        </p:txBody>
      </p:sp>
      <p:pic>
        <p:nvPicPr>
          <p:cNvPr id="1026" name="Picture 2" descr="E:\PPS DE CREACION PROPIA - EXCLUSIVOS\- Prohibido Prohibir\Imágenes\7 - 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1059582"/>
            <a:ext cx="331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la tierra excluir, ni la luna ocultar...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DE CREACION PROPIA - EXCLUSIVOS\- Prohibido Prohibir\Imágenes\8 - mariposas,-flor-de-naranja-238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DE CREACION PROPIA - EXCLUSIVOS\- Prohibido Prohibir\Imágenes\9 - 94c7aecbcd35090d9b772de1c6abb2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491630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ni una pizca de amor,</a:t>
            </a:r>
          </a:p>
        </p:txBody>
      </p:sp>
      <p:pic>
        <p:nvPicPr>
          <p:cNvPr id="25602" name="Picture 2" descr="E:\PPS DE CREACION PROPIA - EXCLUSIVOS\- Prohibido Prohibir\Imágenes\10 - 7c2d580e56dd29e9dc7ae1394a008e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3518"/>
            <a:ext cx="31878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se puede eludir que retoñe la flor...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DE CREACION PROPIA - EXCLUSIVOS\- Prohibido Prohibir\Imágenes\11 - thumb-1920-7047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7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DE CREACION PROPIA - EXCLUSIVOS\- Prohibido Prohibir\Imágenes\12 - 3049494-bloom_blossom_butterfly_close-up_flora_flowers_insect_mac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795886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del alma el vibrar, ni del pulso el latir,</a:t>
            </a:r>
          </a:p>
        </p:txBody>
      </p:sp>
      <p:pic>
        <p:nvPicPr>
          <p:cNvPr id="23554" name="Picture 2" descr="E:\PPS DE CREACION PROPIA - EXCLUSIVOS\- Prohibido Prohibir\Imágenes\13 - 53f6ccdfbcbf84df86787995f3a4fc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483518"/>
            <a:ext cx="3816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427B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la vida en su andar...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Prohibido Prohibir\Imágenes\14 - lila-schmetterling-tapete-2560x1600-32293_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915566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Prohibido Prohibir\Imágenes\15 - significado-maripo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DE CREACION PROPIA - EXCLUSIVOS\- Prohibido Prohibir\Imágenes\16 - 69-696431_fondos-de-mariposas-y-flores-color-rosa-roendansk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3651870"/>
            <a:ext cx="34563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331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la elección de pensar</a:t>
            </a:r>
          </a:p>
        </p:txBody>
      </p:sp>
      <p:pic>
        <p:nvPicPr>
          <p:cNvPr id="4098" name="Picture 2" descr="E:\PPS DE CREACION PROPIA - EXCLUSIVOS\- Prohibido Prohibir\Imágenes\17 - f0e646b64f44d31879b37780e50379f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se puede impedir, </a:t>
            </a: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tormenta en el mar...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DE CREACION PROPIA - EXCLUSIVOS\- Prohibido Prohibir\Imágenes\18 - butterfly-181155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Prohibido Prohibir\Imágenes\19 - biale-motyle-czerwone-kwia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55526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que en un vuelo interior</a:t>
            </a:r>
          </a:p>
        </p:txBody>
      </p:sp>
      <p:pic>
        <p:nvPicPr>
          <p:cNvPr id="5123" name="Picture 3" descr="E:\PPS DE CREACION PROPIA - EXCLUSIVOS\- Prohibido Prohibir\Imágenes\20 - 868960-mariposa-amarilla-negra-insecto-animales-748x4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483518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36006C"/>
                  </a:solidFill>
                </a:ln>
                <a:solidFill>
                  <a:srgbClr val="CC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 gorrión al partir, busque un cielo mejor...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Prohibido Prohibir\Imágenes\21 - animales-azul-insecto-mariposa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DE CREACION PROPIA - EXCLUSIVOS\- Prohibido Prohibir\Imágenes\22 - butterfly-on-flower-hd-picture-wallpaper-42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339502"/>
            <a:ext cx="34828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el impulso vital,</a:t>
            </a:r>
          </a:p>
        </p:txBody>
      </p:sp>
      <p:pic>
        <p:nvPicPr>
          <p:cNvPr id="16387" name="Picture 3" descr="E:\PPS DE CREACION PROPIA - EXCLUSIVOS\- Prohibido Prohibir\Imágenes\23 - Butterfly-little-flowers-blue-background_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699542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la gota de miel, </a:t>
            </a:r>
            <a:endParaRPr lang="es-ES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</a:t>
            </a:r>
            <a:r>
              <a:rPr lang="es-E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granito de sal...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DE CREACION PROPIA - EXCLUSIVOS\- Prohibido Prohibir\Imágenes\24 - beautiful-butterfly-butterfly-on-flowers-images-471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Prohibido Prohibir\Imágenes\25 - schmetterling101_1366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6350"/>
            <a:ext cx="91630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339502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331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las ganas sin par, ni el deseo sin fin</a:t>
            </a:r>
          </a:p>
        </p:txBody>
      </p:sp>
      <p:pic>
        <p:nvPicPr>
          <p:cNvPr id="14338" name="Picture 2" descr="E:\PPS DE CREACION PROPIA - EXCLUSIVOS\- Prohibido Prohibir\Imágenes\flower-butterfly-fly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723878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 reír, de llorar, </a:t>
            </a: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 puede prohibir.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DE CREACION PROPIA - EXCLUSIVOS\- Prohibido Prohibir\Imágenes\27 - animales-azul-flores-insecto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DE CREACION PROPIA - EXCLUSIVOS\- Prohibido Prohibir\Imágenes\28 - orig_398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627534"/>
            <a:ext cx="3498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331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el color tornasol</a:t>
            </a:r>
          </a:p>
        </p:txBody>
      </p:sp>
      <p:pic>
        <p:nvPicPr>
          <p:cNvPr id="12290" name="Picture 2" descr="E:\PPS DE CREACION PROPIA - EXCLUSIVOS\- Prohibido Prohibir\Imágenes\29 - mariposa-roja-be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 la tarde al morir, en la puesta de sol.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Prohibido Prohibir\Imágenes\30 - mariposa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Prohibido Prohibir\Imágenes\31 - Butterfly-cats-parrots-and-butterflies-22790729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843558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No se puede prohibir, el afán de cantar,</a:t>
            </a:r>
          </a:p>
        </p:txBody>
      </p:sp>
      <p:pic>
        <p:nvPicPr>
          <p:cNvPr id="8195" name="Picture 3" descr="E:\PPS DE CREACION PROPIA - EXCLUSIVOS\- Prohibido Prohibir\Imágenes\32 - gotowall.com20120125_024418_16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267494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Ni el deber de decir </a:t>
            </a: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que no hay que callar...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DE CREACION PROPIA - EXCLUSIVOS\- Prohibido Prohibir\Imágenes\33 - 13-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Prohibido Prohibir\Imágenes\34 - 56732h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3579862"/>
            <a:ext cx="5616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Sólo el hombre incapaz de entender, de sentir</a:t>
            </a:r>
          </a:p>
        </p:txBody>
      </p:sp>
      <p:pic>
        <p:nvPicPr>
          <p:cNvPr id="10243" name="Picture 3" descr="E:\PPS DE CREACION PROPIA - EXCLUSIVOS\- Prohibido Prohibir\Imágenes\35 - photo-1540592220003-3d3fb31ed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483518"/>
            <a:ext cx="3456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Ha logrado, al final, su grandeza prohibir,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Prohibido Prohibir\Imágenes\36 - flower-butterfly-petals-close-u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483518"/>
            <a:ext cx="3024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se niega el sabor y la simple verdad,</a:t>
            </a:r>
          </a:p>
        </p:txBody>
      </p:sp>
      <p:pic>
        <p:nvPicPr>
          <p:cNvPr id="11267" name="Picture 3" descr="E:\PPS DE CREACION PROPIA - EXCLUSIVOS\- Prohibido Prohibir\Imágenes\37 - thumb-1920-268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843558"/>
            <a:ext cx="30066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 vivir en amor y en total libertad...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DE CREACION PROPIA - EXCLUSIVOS\- Prohibido Prohibir\Imágenes\38 - thumb-1920-6993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DE CREACION PROPIA - EXCLUSIVOS\- Prohibido Prohibir\Imágenes\39 - thumb-1920-91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3312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Si tuviese el poder de poder decidir...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13315" name="Picture 3" descr="E:\PPS DE CREACION PROPIA - EXCLUSIVOS\- Prohibido Prohibir\Imágenes\40 - achis-i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483518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Kristen ITC" pitchFamily="66" charset="0"/>
              </a:rPr>
              <a:t>Dictaría una ley... 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DE CREACION PROPIA - EXCLUSIVOS\- Prohibido Prohibir\Imágenes\41 - f0de33599d4d51d7840ec0c856ddd8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483518"/>
            <a:ext cx="3531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Kristen ITC" pitchFamily="66" charset="0"/>
              </a:rPr>
              <a:t>¡Es prohibido prohibir!</a:t>
            </a:r>
            <a:endParaRPr lang="es-ES" sz="24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DE CREACION PROPIA - EXCLUSIVOS\- Prohibido Prohibir\Imágenes\42 - thumb-1920-4477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7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E:\PPS DE CREACION PROPIA - EXCLUSIVOS\- Prohibido Prohibir\Imágenes\43 - 591289_babochki_tsvetyi_3d_art_2048x1473_www.Gde-Fon.com (1)PA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6386" name="Picture 2" descr="E:\PPS DE CREACION PROPIA - EXCLUSIVOS\- Prohibido Prohibir\Imágenes\43 - 591289_babochki_tsvetyi_3d_art_2048x1473_www.Gde-Fon.com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443958"/>
            <a:ext cx="37721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Autora : </a:t>
            </a:r>
            <a:r>
              <a:rPr lang="es-ES" sz="2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Eladia</a:t>
            </a:r>
            <a:r>
              <a:rPr lang="es-E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Blazquez</a:t>
            </a:r>
            <a:endParaRPr lang="es-E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8" y="2859782"/>
            <a:ext cx="17187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Enero 2020</a:t>
            </a:r>
            <a:endParaRPr lang="es-E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3435846"/>
            <a:ext cx="34323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Música: Viva la vida</a:t>
            </a:r>
          </a:p>
          <a:p>
            <a:r>
              <a:rPr lang="es-E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              David Garrett</a:t>
            </a:r>
            <a:endParaRPr lang="es-E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7596336" y="1131590"/>
            <a:ext cx="1316358" cy="1586151"/>
            <a:chOff x="5076056" y="3219822"/>
            <a:chExt cx="1388366" cy="1733397"/>
          </a:xfrm>
        </p:grpSpPr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437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solidFill>
                    <a:srgbClr val="00206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8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308</Words>
  <Application>Microsoft Office PowerPoint</Application>
  <PresentationFormat>Presentación en pantalla (16:9)</PresentationFormat>
  <Paragraphs>40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20</cp:revision>
  <dcterms:created xsi:type="dcterms:W3CDTF">2019-12-12T15:53:43Z</dcterms:created>
  <dcterms:modified xsi:type="dcterms:W3CDTF">2020-01-02T01:31:33Z</dcterms:modified>
</cp:coreProperties>
</file>