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embeddedFontLst>
    <p:embeddedFont>
      <p:font typeface="Mistletoe" pitchFamily="2" charset="0"/>
      <p:regular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Brock Script" pitchFamily="2" charset="0"/>
      <p:regular r:id="rId32"/>
    </p:embeddedFont>
    <p:embeddedFont>
      <p:font typeface="Kristen ITC" pitchFamily="66" charset="0"/>
      <p:regular r:id="rId3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F4NZl6mhe7Riu9IFg9Xnw==" hashData="2XNeLP4izrraYwDKoDBWgTPvoEA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663300"/>
    <a:srgbClr val="B7AA49"/>
    <a:srgbClr val="008000"/>
    <a:srgbClr val="5ED61C"/>
    <a:srgbClr val="59983A"/>
    <a:srgbClr val="8AC66C"/>
    <a:srgbClr val="7CD367"/>
    <a:srgbClr val="99CC00"/>
    <a:srgbClr val="AA9DFB"/>
    <a:srgbClr val="99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532" autoAdjust="0"/>
  </p:normalViewPr>
  <p:slideViewPr>
    <p:cSldViewPr>
      <p:cViewPr varScale="1">
        <p:scale>
          <a:sx n="63" d="100"/>
          <a:sy n="63" d="100"/>
        </p:scale>
        <p:origin x="-108" y="-103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1C799-1ED9-439D-8548-68457EC9E46D}" type="datetimeFigureOut">
              <a:rPr lang="es-ES" smtClean="0"/>
              <a:pPr/>
              <a:t>22/07/2022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FEE3-DE51-4144-888D-45502FCDE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1E91C799-1ED9-439D-8548-68457EC9E46D}" type="datetimeFigureOut">
              <a:rPr lang="es-ES" smtClean="0"/>
              <a:pPr/>
              <a:t>22/07/2022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8C56FEE3-DE51-4144-888D-45502FCDE94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019E1C21-8563-4467-88EA-80E8D6A8A1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"/>
            <a:ext cx="9144000" cy="5133975"/>
          </a:xfrm>
          <a:prstGeom prst="rect">
            <a:avLst/>
          </a:prstGeom>
        </p:spPr>
      </p:pic>
      <p:sp>
        <p:nvSpPr>
          <p:cNvPr id="7" name="1 Rectángulo" descr="Arquitectura moderna blanca">
            <a:extLst>
              <a:ext uri="{FF2B5EF4-FFF2-40B4-BE49-F238E27FC236}">
                <a16:creationId xmlns:a16="http://schemas.microsoft.com/office/drawing/2014/main" xmlns="" id="{24B74E31-D806-4A04-B72A-769035016256}"/>
              </a:ext>
            </a:extLst>
          </p:cNvPr>
          <p:cNvSpPr/>
          <p:nvPr/>
        </p:nvSpPr>
        <p:spPr>
          <a:xfrm>
            <a:off x="4015957" y="269631"/>
            <a:ext cx="477625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6600" dirty="0">
                <a:ln w="19050">
                  <a:solidFill>
                    <a:srgbClr val="68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Mistletoe" panose="00000500000000000000" pitchFamily="2" charset="0"/>
              </a:rPr>
              <a:t> </a:t>
            </a:r>
            <a:r>
              <a:rPr lang="es-ES" sz="6600" b="1" dirty="0">
                <a:ln w="19050">
                  <a:solidFill>
                    <a:srgbClr val="68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Mistletoe" panose="00000500000000000000" pitchFamily="2" charset="0"/>
              </a:rPr>
              <a:t>Positividad</a:t>
            </a:r>
            <a:endParaRPr lang="es-ES" sz="6600" dirty="0">
              <a:ln w="19050">
                <a:solidFill>
                  <a:srgbClr val="68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a:blipFill>
              <a:latin typeface="Mistletoe" panose="00000500000000000000" pitchFamily="2" charset="0"/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691680" y="1"/>
            <a:ext cx="5760640" cy="5129213"/>
          </a:xfrm>
          <a:prstGeom prst="donut">
            <a:avLst>
              <a:gd name="adj" fmla="val 20749"/>
            </a:avLst>
          </a:prstGeom>
          <a:blipFill>
            <a:blip r:embed="rId5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27158" y="2411030"/>
            <a:ext cx="2620972" cy="2104936"/>
          </a:xfrm>
          <a:prstGeom prst="donut">
            <a:avLst>
              <a:gd name="adj" fmla="val 12464"/>
            </a:avLst>
          </a:prstGeom>
          <a:blipFill>
            <a:blip r:embed="rId6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357850" y="2839658"/>
            <a:ext cx="2714580" cy="1875234"/>
          </a:xfrm>
          <a:prstGeom prst="donut">
            <a:avLst>
              <a:gd name="adj" fmla="val 10924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143140" y="693491"/>
            <a:ext cx="2714580" cy="2092555"/>
          </a:xfrm>
          <a:prstGeom prst="donut">
            <a:avLst>
              <a:gd name="adj" fmla="val 13906"/>
            </a:avLst>
          </a:prstGeom>
          <a:blipFill>
            <a:blip r:embed="rId8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27152" y="693491"/>
            <a:ext cx="2621015" cy="2092555"/>
          </a:xfrm>
          <a:prstGeom prst="donut">
            <a:avLst>
              <a:gd name="adj" fmla="val 11008"/>
            </a:avLst>
          </a:prstGeom>
          <a:blipFill>
            <a:blip r:embed="rId9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071570" y="339502"/>
            <a:ext cx="2714580" cy="2071495"/>
          </a:xfrm>
          <a:prstGeom prst="donut">
            <a:avLst>
              <a:gd name="adj" fmla="val 11660"/>
            </a:avLst>
          </a:prstGeom>
          <a:blipFill>
            <a:blip r:embed="rId10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143140" y="2411032"/>
            <a:ext cx="2714580" cy="2104934"/>
          </a:xfrm>
          <a:prstGeom prst="donut">
            <a:avLst>
              <a:gd name="adj" fmla="val 10961"/>
            </a:avLst>
          </a:prstGeom>
          <a:blipFill>
            <a:blip r:embed="rId11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357982" y="3003799"/>
            <a:ext cx="2714580" cy="2139702"/>
          </a:xfrm>
          <a:prstGeom prst="donut">
            <a:avLst>
              <a:gd name="adj" fmla="val 11699"/>
            </a:avLst>
          </a:prstGeom>
          <a:blipFill>
            <a:blip r:embed="rId12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1438" y="53578"/>
            <a:ext cx="2714580" cy="2086124"/>
          </a:xfrm>
          <a:prstGeom prst="donut">
            <a:avLst>
              <a:gd name="adj" fmla="val 12434"/>
            </a:avLst>
          </a:prstGeom>
          <a:blipFill>
            <a:blip r:embed="rId13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327090" y="339502"/>
            <a:ext cx="2714580" cy="2071495"/>
          </a:xfrm>
          <a:prstGeom prst="donut">
            <a:avLst>
              <a:gd name="adj" fmla="val 10504"/>
            </a:avLst>
          </a:prstGeom>
          <a:blipFill>
            <a:blip r:embed="rId10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071570" y="2839660"/>
            <a:ext cx="2714580" cy="1964338"/>
          </a:xfrm>
          <a:prstGeom prst="donut">
            <a:avLst>
              <a:gd name="adj" fmla="val 11578"/>
            </a:avLst>
          </a:prstGeom>
          <a:blipFill>
            <a:blip r:embed="rId14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0" y="3003798"/>
            <a:ext cx="2714580" cy="2139702"/>
          </a:xfrm>
          <a:prstGeom prst="donut">
            <a:avLst>
              <a:gd name="adj" fmla="val 11511"/>
            </a:avLst>
          </a:prstGeom>
          <a:blipFill>
            <a:blip r:embed="rId12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420" y="0"/>
            <a:ext cx="2714580" cy="2139702"/>
          </a:xfrm>
          <a:prstGeom prst="donut">
            <a:avLst>
              <a:gd name="adj" fmla="val 12821"/>
            </a:avLst>
          </a:prstGeom>
          <a:blipFill>
            <a:blip r:embed="rId12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700">
    <p:sndAc>
      <p:stSnd>
        <p:snd r:embed="rId2" name="Esttrellita de la mañana - Rocio Dúrcal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1" grpId="0" animBg="1"/>
      <p:bldP spid="21" grpId="1" animBg="1"/>
      <p:bldP spid="21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6" grpId="2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POSITIVIDAD\Imágenes\Forests_Boats_Rivers_Evening_Sunrises_and_sunsets_580305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4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E0A40E"/>
            </a:gs>
            <a:gs pos="100000">
              <a:schemeClr val="accent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OSITIVIDAD\Imágenes\Italy_Liguria_Sunrises_and_sunsets_Motorboat_609965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915566"/>
            <a:ext cx="39196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Hay que salir un poco,</a:t>
            </a:r>
          </a:p>
        </p:txBody>
      </p:sp>
      <p:pic>
        <p:nvPicPr>
          <p:cNvPr id="3075" name="Picture 3" descr="E:\PPS  EXCLUSIVOS\- POSITIVIDAD\Imágenes\Canada_Coast_Sunrises_and_sunsets_Parks_Fathom_61033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3003798"/>
            <a:ext cx="4320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Ponerse el poncho grande</a:t>
            </a:r>
            <a:b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cubre el continente de la pena,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50000"/>
              </a:schemeClr>
            </a:gs>
            <a:gs pos="100000">
              <a:srgbClr val="00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POSITIVIDAD\Imágenes\Ireland_Coast_Sunrises_and_sunsets_Donegal_Clouds_60528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771550"/>
            <a:ext cx="35942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Levantar la persiana,</a:t>
            </a:r>
          </a:p>
        </p:txBody>
      </p:sp>
      <p:pic>
        <p:nvPicPr>
          <p:cNvPr id="4099" name="Picture 3" descr="E:\PPS  EXCLUSIVOS\- POSITIVIDAD\Imágenes\England_Sunrises_and_sunsets_Suffolk_Clouds_Sun_61031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627534"/>
            <a:ext cx="60486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Hacer un flan de huevo y de vainilla</a:t>
            </a:r>
            <a:b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mezclarlo con pasas </a:t>
            </a:r>
            <a:r>
              <a:rPr lang="es-ES" sz="3200" b="1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ron.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56AA6"/>
            </a:gs>
            <a:gs pos="50000">
              <a:schemeClr val="accent6">
                <a:lumMod val="40000"/>
                <a:lumOff val="60000"/>
              </a:schemeClr>
            </a:gs>
            <a:gs pos="100000">
              <a:srgbClr val="68524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POSITIVIDAD\Imágenes\Austria_Vienna_Parks_Sunrises_and_sunsets_Rivers_59197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83518"/>
            <a:ext cx="32319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esté tan bueno</a:t>
            </a:r>
          </a:p>
        </p:txBody>
      </p:sp>
      <p:pic>
        <p:nvPicPr>
          <p:cNvPr id="5123" name="Picture 3" descr="E:\PPS  EXCLUSIVOS\- POSITIVIDAD\Imágenes\Spain_Coast_Sea_Sunrises_and_sunsets_Sky_Catalonia_610545_1280x8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14781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dé pena dejarlo mucho </a:t>
            </a:r>
            <a:r>
              <a:rPr lang="es-ES" sz="3200" b="1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tiempo sobre </a:t>
            </a:r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plato.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POSITIVIDAD\Imágenes\9 - Sunrises_and_sunsets_Fields_Poppies_Closeup_Many_588219_1280x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257175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572000" y="2571750"/>
            <a:ext cx="4572000" cy="2571750"/>
          </a:xfrm>
          <a:prstGeom prst="frame">
            <a:avLst>
              <a:gd name="adj1" fmla="val 1826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572000" y="0"/>
            <a:ext cx="4572000" cy="2571750"/>
          </a:xfrm>
          <a:prstGeom prst="frame">
            <a:avLst>
              <a:gd name="adj1" fmla="val 2042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rgbClr val="ECC26E"/>
            </a:gs>
            <a:gs pos="100000">
              <a:srgbClr val="1E1C2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POSITIVIDAD\Imágenes\USA_Parks_Rivers_Sunrises_and_sunsets_Sky_58734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29183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9525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Hay que ponerse rímel</a:t>
            </a:r>
            <a:br>
              <a:rPr lang="es-ES" sz="3200" b="1" dirty="0">
                <a:ln w="9525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b="1" dirty="0">
                <a:ln w="9525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el borde superior de las pestañas,</a:t>
            </a:r>
          </a:p>
        </p:txBody>
      </p:sp>
      <p:pic>
        <p:nvPicPr>
          <p:cNvPr id="7171" name="Picture 3" descr="E:\PPS  EXCLUSIVOS\- POSITIVIDAD\Imágenes\Sunrises_and_sunsets_Grasslands_Summer_Trees_Sun_611164_1280x7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339502"/>
            <a:ext cx="46267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Sombra azul más bien suave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E8A"/>
            </a:gs>
            <a:gs pos="50000">
              <a:srgbClr val="9169A3"/>
            </a:gs>
            <a:gs pos="100000">
              <a:schemeClr val="accent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POSITIVIDAD\Imágenes\Sunrises_and_sunsets_Stones_Sea_Horizon_61069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483518"/>
            <a:ext cx="57606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colorete rosa</a:t>
            </a:r>
            <a:b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lo más elevado de los pómulos,</a:t>
            </a:r>
          </a:p>
        </p:txBody>
      </p:sp>
      <p:pic>
        <p:nvPicPr>
          <p:cNvPr id="8195" name="Picture 3" descr="E:\PPS  EXCLUSIVOS\- POSITIVIDAD\Imágenes\Sunrises_and_sunsets_Fields_Tulips_Many_Red_565546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1851670"/>
            <a:ext cx="49326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Perfilar bien esos labios asimétricos para que no se note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001A00"/>
            </a:gs>
            <a:gs pos="100000">
              <a:schemeClr val="accent5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POSITIVIDAD\Imágenes\Spain_Coast_Mountains_Sunrises_and_sunsets_609262_1280x7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50000">
                <a:srgbClr val="9169A3"/>
              </a:gs>
              <a:gs pos="100000">
                <a:schemeClr val="accent1">
                  <a:lumMod val="50000"/>
                </a:schemeClr>
              </a:gs>
            </a:gsLst>
            <a:lin ang="5400000" scaled="0"/>
          </a:gradFill>
        </p:spPr>
      </p:pic>
      <p:sp>
        <p:nvSpPr>
          <p:cNvPr id="2" name="1 Rectángulo"/>
          <p:cNvSpPr/>
          <p:nvPr/>
        </p:nvSpPr>
        <p:spPr>
          <a:xfrm>
            <a:off x="5148064" y="1635646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usar luego carmín que disimule</a:t>
            </a:r>
          </a:p>
        </p:txBody>
      </p:sp>
      <p:pic>
        <p:nvPicPr>
          <p:cNvPr id="9219" name="Picture 3" descr="E:\PPS  EXCLUSIVOS\- POSITIVIDAD\Imágenes\Ireland_Evening_Sunrises_and_sunsets_Island_Lake_589836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627534"/>
            <a:ext cx="46805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Ese rictus que cae</a:t>
            </a:r>
            <a:b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b="1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sobre la comisura de la boca.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ECC26E"/>
            </a:gs>
            <a:gs pos="100000">
              <a:srgbClr val="9169A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69D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CC8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87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E:\PPS  EXCLUSIVOS\- POSITIVIDAD\Imágenes\USA_Coast_Sunrises_and_sunsets_Parks_Olympic_61190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1281B"/>
            </a:gs>
            <a:gs pos="50000">
              <a:srgbClr val="ECC26E"/>
            </a:gs>
            <a:gs pos="100000">
              <a:srgbClr val="2A15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POSITIVIDAD\Imágenes\Israel_Sunrises_and_sunsets_Coast_Sea_Sky_608525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83518"/>
            <a:ext cx="66247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se puede quedar una tan quieta</a:t>
            </a:r>
            <a:b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llegue el corazón a vernos y se asuste,</a:t>
            </a:r>
          </a:p>
        </p:txBody>
      </p:sp>
      <p:pic>
        <p:nvPicPr>
          <p:cNvPr id="2052" name="Picture 4" descr="E:\PPS  EXCLUSIVOS\- POSITIVIDAD\Imágenes\USA_Sunrises_and_sunsets_Coast_Stones_Brooklyn_Bay_589328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643758"/>
            <a:ext cx="4176464" cy="2134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que un jilguero pálido nos cante</a:t>
            </a:r>
            <a:b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al tiempo que se va por donde vino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FFC000"/>
            </a:gs>
            <a:gs pos="100000">
              <a:srgbClr val="5B5C7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635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35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POSITIVIDAD\Imágenes\USA_Coast_Sunrises_and_sunsets_Marinas_Manhattan_607546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339502"/>
            <a:ext cx="37261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Sin dejar en nosotros</a:t>
            </a:r>
            <a:b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su regalo de alegría.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BBBD71"/>
            </a:gs>
            <a:gs pos="100000">
              <a:srgbClr val="28321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POSITIVIDAD\Imágenes\Ireland_Mountains_Lake_Sunrises_and_sunsets_59329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23BAE"/>
            </a:gs>
            <a:gs pos="50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POSITIVIDAD\Imágenes\Ireland_Rivers_Fields_Sunrises_and_sunsets_River_60812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555526"/>
            <a:ext cx="3427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Así que me levanto.</a:t>
            </a:r>
          </a:p>
        </p:txBody>
      </p:sp>
      <p:pic>
        <p:nvPicPr>
          <p:cNvPr id="5123" name="Picture 3" descr="E:\PPS  EXCLUSIVOS\- POSITIVIDAD\Imágenes\Sunrises_and_sunsets_Vineyard_Fields_Grass_582370_1280x6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555526"/>
            <a:ext cx="32143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peino un poco.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49000">
              <a:schemeClr val="accent1">
                <a:lumMod val="75000"/>
              </a:schemeClr>
            </a:gs>
            <a:gs pos="100000">
              <a:srgbClr val="00B0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POSITIVIDAD\Imágenes\Ireland_Coast_Sunrises_and_sunsets_Kerry_Crag_59069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1151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Bebo mi </a:t>
            </a:r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café con galletas.</a:t>
            </a:r>
          </a:p>
        </p:txBody>
      </p:sp>
      <p:pic>
        <p:nvPicPr>
          <p:cNvPr id="6147" name="Picture 3" descr="E:\PPS  EXCLUSIVOS\- POSITIVIDAD\Imágenes\Rapeseed_Fields_Roads_Sunrises_and_sunsets_584626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411510"/>
            <a:ext cx="3923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me pongo los besos</a:t>
            </a:r>
            <a:br>
              <a:rPr lang="es-ES" sz="3200" dirty="0">
                <a:ln w="12700"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 w="12700"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me daba mi marido entre los ojos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49000">
              <a:schemeClr val="tx2">
                <a:lumMod val="60000"/>
                <a:lumOff val="40000"/>
              </a:schemeClr>
            </a:gs>
            <a:gs pos="100000">
              <a:srgbClr val="44576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POSITIVIDAD\Imágenes\USA_Ocean_Coast_Sunrises_and_sunsets_El_Matador_59933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225"/>
            <a:ext cx="9150350" cy="51879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26749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Como si fuera</a:t>
            </a:r>
            <a:b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una hermosa bufanda.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9000">
              <a:schemeClr val="accent6">
                <a:lumMod val="20000"/>
                <a:lumOff val="80000"/>
              </a:schemeClr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POSITIVIDAD\Imágenes\USA_Lake_Stones_Sunrises_and_sunsets_Lake_Tahoe_586960_1280x6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007FDE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49000">
              <a:srgbClr val="FFC000"/>
            </a:gs>
            <a:gs pos="100000">
              <a:srgbClr val="170B0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 EXCLUSIVOS\- POSITIVIDAD\Imágenes\USA_Sunrises_and_sunsets_Mountains_Zabriskie_Point_61100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555526"/>
            <a:ext cx="40398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abrigo de </a:t>
            </a:r>
            <a:r>
              <a:rPr lang="es-ES" sz="32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esperanza</a:t>
            </a:r>
            <a:endParaRPr lang="es-ES" sz="3200" dirty="0">
              <a:ln w="12700"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9220" name="Picture 4" descr="E:\PPS  EXCLUSIVOS\- POSITIVIDAD\Imágenes\USA_Coast_Sunrises_and_sunsets_Malibu_Beach_60540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627534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la ilusión se torna en mi vestido.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0"/>
              </a:schemeClr>
            </a:gs>
            <a:gs pos="49000">
              <a:schemeClr val="accent6">
                <a:lumMod val="75000"/>
              </a:schemeClr>
            </a:gs>
            <a:gs pos="100000">
              <a:srgbClr val="001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POSITIVIDAD\Imágenes\Sunrises_and_sunsets_Sunflowers_Fields_573521_128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555526"/>
            <a:ext cx="4078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perfumo con sueños.</a:t>
            </a:r>
          </a:p>
        </p:txBody>
      </p:sp>
      <p:pic>
        <p:nvPicPr>
          <p:cNvPr id="10245" name="Picture 5" descr="E:\PPS  EXCLUSIVOS\- POSITIVIDAD\Imágenes\Malta_Coast_Sea_Sunrises_and_sunsets_Sky_Gozo_Sun_611001_1280x5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3579862"/>
            <a:ext cx="64807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los versos que escribo</a:t>
            </a:r>
            <a:b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hago unos pendientes </a:t>
            </a:r>
            <a:r>
              <a:rPr lang="es-ES" sz="32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preciosísimos</a:t>
            </a:r>
            <a:endParaRPr lang="es-ES" sz="3200" dirty="0">
              <a:ln w="12700"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4A830"/>
            </a:gs>
            <a:gs pos="49000">
              <a:srgbClr val="654321"/>
            </a:gs>
            <a:gs pos="100000">
              <a:srgbClr val="0046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POSITIVIDAD\Imágenes\USA_Coast_Evening_Sunrises_and_sunsets_California_586610_1280x9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411510"/>
            <a:ext cx="34339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me torno </a:t>
            </a:r>
            <a:r>
              <a:rPr lang="es-ES" sz="32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valiente</a:t>
            </a:r>
            <a:endParaRPr lang="es-ES" sz="3200" dirty="0">
              <a:ln w="12700"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1267" name="Picture 3" descr="E:\PPS  EXCLUSIVOS\- POSITIVIDAD\Imágenes\USA_Sunrises_and_sunsets_Marinas_Sky_La_Jolla_610108_1280x9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27534"/>
            <a:ext cx="37769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torno </a:t>
            </a:r>
            <a:r>
              <a:rPr lang="es-ES" sz="32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esperanzada</a:t>
            </a:r>
            <a:endParaRPr lang="es-ES" sz="3200" dirty="0">
              <a:ln w="12700"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49000">
              <a:srgbClr val="AA9DFB"/>
            </a:gs>
            <a:gs pos="100000">
              <a:schemeClr val="accent4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POSITIVIDAD\Imágenes\USA_Lake_Evening_Sunrises_and_sunsets_Prescott_583430_1280x8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6350"/>
            <a:ext cx="9153524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483518"/>
            <a:ext cx="32255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soy </a:t>
            </a:r>
            <a:r>
              <a:rPr lang="es-ES" sz="32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maravillosa</a:t>
            </a:r>
            <a:endParaRPr lang="es-ES" sz="3200" dirty="0">
              <a:ln w="12700"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2291" name="Picture 3" descr="E:\PPS  EXCLUSIVOS\- POSITIVIDAD\Imágenes\Sweden_Sunrises_and_sunsets_Canal_Trees_Reflection_609347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411510"/>
            <a:ext cx="41793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Como siempre lo he </a:t>
            </a:r>
            <a:r>
              <a:rPr lang="es-ES" sz="32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sido</a:t>
            </a:r>
            <a:endParaRPr lang="es-ES" sz="3200" dirty="0">
              <a:ln w="12700"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4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49000">
              <a:srgbClr val="5ED61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ombinar"/>
          <p:cNvSpPr/>
          <p:nvPr/>
        </p:nvSpPr>
        <p:spPr>
          <a:xfrm rot="16200000" flipV="1">
            <a:off x="3214687" y="-785811"/>
            <a:ext cx="5143500" cy="6715125"/>
          </a:xfrm>
          <a:prstGeom prst="flowChartMerge">
            <a:avLst/>
          </a:prstGeom>
          <a:solidFill>
            <a:srgbClr val="5998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-1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998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16200000">
            <a:off x="821531" y="-821530"/>
            <a:ext cx="5143500" cy="6786563"/>
          </a:xfrm>
          <a:prstGeom prst="flowChartMerge">
            <a:avLst/>
          </a:prstGeom>
          <a:solidFill>
            <a:srgbClr val="5998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1999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5998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-1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998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1999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998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solidFill>
            <a:srgbClr val="5998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4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POSITIVIDAD\Imágenes\36 - Tulips_Black_background_Three_3_591355_1280x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56176" y="771550"/>
            <a:ext cx="18662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Julio 2022</a:t>
            </a:r>
            <a:endParaRPr lang="es-ES" sz="2800" dirty="0">
              <a:ln w="12700">
                <a:solidFill>
                  <a:schemeClr val="bg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11560" y="483518"/>
            <a:ext cx="38138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</a:t>
            </a:r>
            <a:r>
              <a:rPr lang="es-ES" sz="28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: Rocío Dúrcal</a:t>
            </a:r>
          </a:p>
          <a:p>
            <a:r>
              <a:rPr lang="es-ES" sz="2800" dirty="0" smtClean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Estrellita de la Mañana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3528" y="4011910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n w="12700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Autora: María Luisa Mora Alameda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524328" y="3291831"/>
            <a:ext cx="1080119" cy="1490680"/>
            <a:chOff x="3000235" y="2847045"/>
            <a:chExt cx="1349062" cy="1227020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2"/>
              <a:ext cx="1349062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 w="9525">
                    <a:solidFill>
                      <a:schemeClr val="bg1"/>
                    </a:solidFill>
                  </a:ln>
                  <a:noFill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ln w="9525">
                  <a:solidFill>
                    <a:schemeClr val="bg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1017</TotalTime>
  <Words>194</Words>
  <Application>Microsoft Office PowerPoint</Application>
  <PresentationFormat>Presentación en pantalla (16:9)</PresentationFormat>
  <Paragraphs>37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Arial</vt:lpstr>
      <vt:lpstr>Mistletoe</vt:lpstr>
      <vt:lpstr>Calibri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63</cp:revision>
  <dcterms:created xsi:type="dcterms:W3CDTF">2021-03-11T19:15:31Z</dcterms:created>
  <dcterms:modified xsi:type="dcterms:W3CDTF">2022-07-22T21:01:22Z</dcterms:modified>
</cp:coreProperties>
</file>