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8" r:id="rId3"/>
    <p:sldId id="294" r:id="rId4"/>
    <p:sldId id="258" r:id="rId5"/>
    <p:sldId id="281" r:id="rId6"/>
    <p:sldId id="301" r:id="rId7"/>
    <p:sldId id="302" r:id="rId8"/>
    <p:sldId id="290" r:id="rId9"/>
    <p:sldId id="256" r:id="rId10"/>
    <p:sldId id="289" r:id="rId11"/>
    <p:sldId id="262" r:id="rId12"/>
    <p:sldId id="272" r:id="rId13"/>
    <p:sldId id="274" r:id="rId14"/>
    <p:sldId id="295" r:id="rId15"/>
    <p:sldId id="275" r:id="rId16"/>
    <p:sldId id="265" r:id="rId17"/>
    <p:sldId id="263" r:id="rId18"/>
    <p:sldId id="268" r:id="rId19"/>
    <p:sldId id="284" r:id="rId20"/>
    <p:sldId id="280" r:id="rId21"/>
    <p:sldId id="257" r:id="rId22"/>
    <p:sldId id="279" r:id="rId23"/>
    <p:sldId id="264" r:id="rId24"/>
    <p:sldId id="286" r:id="rId25"/>
    <p:sldId id="270" r:id="rId26"/>
    <p:sldId id="310" r:id="rId27"/>
    <p:sldId id="271" r:id="rId28"/>
    <p:sldId id="304" r:id="rId29"/>
    <p:sldId id="285" r:id="rId30"/>
    <p:sldId id="313" r:id="rId31"/>
    <p:sldId id="291" r:id="rId32"/>
    <p:sldId id="292" r:id="rId33"/>
    <p:sldId id="261" r:id="rId34"/>
    <p:sldId id="276" r:id="rId35"/>
    <p:sldId id="267" r:id="rId36"/>
    <p:sldId id="273" r:id="rId37"/>
    <p:sldId id="282" r:id="rId38"/>
    <p:sldId id="307" r:id="rId39"/>
    <p:sldId id="300" r:id="rId40"/>
    <p:sldId id="314" r:id="rId41"/>
  </p:sldIdLst>
  <p:sldSz cx="1126966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RVK5klzSr327QmZOKnc3Q" hashData="zHDyxhWmPfg+2L8/qu0BPQEqCw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36" y="-660"/>
      </p:cViewPr>
      <p:guideLst>
        <p:guide orient="horz" pos="2160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130426"/>
            <a:ext cx="9579214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886200"/>
            <a:ext cx="788876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406901"/>
            <a:ext cx="957921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2906713"/>
            <a:ext cx="9579214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600201"/>
            <a:ext cx="497743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6" y="1600201"/>
            <a:ext cx="497743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3" y="1535113"/>
            <a:ext cx="497939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3" y="2174875"/>
            <a:ext cx="497939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3" y="1535113"/>
            <a:ext cx="498134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3" y="2174875"/>
            <a:ext cx="498134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4" y="273050"/>
            <a:ext cx="370764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25" y="273051"/>
            <a:ext cx="630005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4" y="1435101"/>
            <a:ext cx="370764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800600"/>
            <a:ext cx="676179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12775"/>
            <a:ext cx="676179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367338"/>
            <a:ext cx="676179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06" y="274639"/>
            <a:ext cx="253567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3" y="274639"/>
            <a:ext cx="7419195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130428"/>
            <a:ext cx="9579214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886200"/>
            <a:ext cx="7888764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3" y="274638"/>
            <a:ext cx="1014269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3" y="1600201"/>
            <a:ext cx="1014269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83" y="6356351"/>
            <a:ext cx="2629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E20080-8F4C-4256-9855-78586B5B2978}" type="datetimeFigureOut">
              <a:rPr lang="es-ES" smtClean="0"/>
              <a:pPr/>
              <a:t>04/04/2016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68" y="6356351"/>
            <a:ext cx="3568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2" y="6356351"/>
            <a:ext cx="2629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29C2A-9FAC-43B6-86E4-A777991D67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245225"/>
            <a:ext cx="262958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18" Type="http://schemas.openxmlformats.org/officeDocument/2006/relationships/image" Target="../media/image5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2.png"/><Relationship Id="rId9" Type="http://schemas.openxmlformats.org/officeDocument/2006/relationships/image" Target="../media/image4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Golden sunset on the blue se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3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112696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6106" y="3386108"/>
            <a:ext cx="68580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97769" y="3386108"/>
            <a:ext cx="68580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1" y="0"/>
            <a:ext cx="112696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1" y="6783312"/>
            <a:ext cx="112696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096" y="285728"/>
            <a:ext cx="1263472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440186" y="6286520"/>
            <a:ext cx="7730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40185" y="5857892"/>
            <a:ext cx="130473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40186" y="5715018"/>
            <a:ext cx="84811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4870060" y="2500308"/>
            <a:ext cx="3318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6057" y="2071678"/>
            <a:ext cx="9921335" cy="228601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¿PORQUÉ  LOS  HOMBRES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SON  TAN  FELICES ?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496724" y="6072207"/>
            <a:ext cx="1725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6" name="BJpianoman.wav">
            <a:hlinkClick r:id="" action="ppaction://media"/>
          </p:cNvPr>
          <p:cNvPicPr>
            <a:picLocks noRot="1" noChangeAspect="1"/>
          </p:cNvPicPr>
          <p:nvPr>
            <a:wavAudioFile r:embed="rId1" name="BJpianoman.wav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5484179" y="3266018"/>
            <a:ext cx="301307" cy="325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Pretty Mod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571480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RESPONDE </a:t>
            </a:r>
          </a:p>
          <a:p>
            <a:r>
              <a:rPr lang="es-ES" sz="2400" b="1" dirty="0" smtClean="0">
                <a:latin typeface="Agency FB" pitchFamily="34" charset="0"/>
              </a:rPr>
              <a:t>UNA MUJER...</a:t>
            </a:r>
            <a:br>
              <a:rPr lang="es-ES" sz="2400" b="1" dirty="0" smtClean="0">
                <a:latin typeface="Agency FB" pitchFamily="34" charset="0"/>
              </a:rPr>
            </a:br>
            <a:r>
              <a:rPr lang="es-ES" sz="2400" b="1" dirty="0" smtClean="0">
                <a:latin typeface="Agency FB" pitchFamily="34" charset="0"/>
              </a:rPr>
              <a:t>Porque:</a:t>
            </a:r>
            <a:endParaRPr lang="es-ES" sz="24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4.bp.blogspot.com/_EZ16vWYvHHg/TIKUUxA8LII/AAAAAAAARk8/rVzvEt0devg/s400/www.1m4g3n3s.com-Fpt-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1056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171" y="500042"/>
            <a:ext cx="25490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latin typeface="Agency FB" pitchFamily="34" charset="0"/>
              </a:rPr>
              <a:t>Conservan su apellido </a:t>
            </a:r>
          </a:p>
          <a:p>
            <a:r>
              <a:rPr lang="es-ES" sz="2400" b="1" dirty="0" smtClean="0">
                <a:latin typeface="Agency FB" pitchFamily="34" charset="0"/>
              </a:rPr>
              <a:t>toda la vida.</a:t>
            </a:r>
            <a:endParaRPr lang="es-ES" sz="24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ualalai Resort Big Isl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571480"/>
            <a:ext cx="376577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Pueden  dejarse el bigote sin </a:t>
            </a:r>
          </a:p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que parezca algo </a:t>
            </a:r>
            <a:r>
              <a:rPr lang="es-ES" sz="2800" b="1" dirty="0" err="1" smtClean="0">
                <a:solidFill>
                  <a:srgbClr val="FFFF00"/>
                </a:solidFill>
                <a:latin typeface="Agency FB" pitchFamily="34" charset="0"/>
              </a:rPr>
              <a:t>inestético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blogs.es/e3b257/garaje-autospace-1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357166"/>
            <a:ext cx="33265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latin typeface="Agency FB" pitchFamily="34" charset="0"/>
              </a:rPr>
              <a:t>El garaje es todo suyo</a:t>
            </a:r>
            <a:r>
              <a:rPr lang="es-ES" sz="2400" dirty="0" smtClean="0">
                <a:solidFill>
                  <a:srgbClr val="FFFF00"/>
                </a:solidFill>
              </a:rPr>
              <a:t>.</a:t>
            </a:r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sitesmexico.com/noticias/wp-content/uploads/2012/08/hombre-chocolate-300x2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4" cy="684595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48551" y="642918"/>
            <a:ext cx="4071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El chocolate es algo que pueden comer sin remordimiento.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A Good Dog Gets Triple Protection On The Bea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357166"/>
            <a:ext cx="195758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latin typeface="Agency FB" pitchFamily="34" charset="0"/>
              </a:rPr>
              <a:t>Nunca quedan </a:t>
            </a:r>
          </a:p>
          <a:p>
            <a:r>
              <a:rPr lang="es-ES" sz="2800" b="1" dirty="0" smtClean="0">
                <a:latin typeface="Agency FB" pitchFamily="34" charset="0"/>
              </a:rPr>
              <a:t>embarazados</a:t>
            </a:r>
            <a:r>
              <a:rPr lang="es-ES" sz="2400" dirty="0" smtClean="0"/>
              <a:t>.</a:t>
            </a:r>
            <a:endParaRPr lang="es-ES" sz="2400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primavera-flores-cerezo-sakura-japon-national-geographic-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2917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500042"/>
            <a:ext cx="39741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Agency FB" pitchFamily="34" charset="0"/>
              </a:rPr>
              <a:t>Los mecánicos les dicen la verdad.</a:t>
            </a:r>
            <a:r>
              <a:rPr lang="es-ES" dirty="0" smtClean="0"/>
              <a:t>   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*** Zebras **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75" y="-457201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0"/>
            <a:ext cx="388119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Pueden "arreglarse" las uñas </a:t>
            </a:r>
          </a:p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con una navajita de bolsillo</a:t>
            </a:r>
            <a:r>
              <a:rPr lang="es-ES" dirty="0" smtClean="0">
                <a:solidFill>
                  <a:srgbClr val="FFFF00"/>
                </a:solidFill>
              </a:rPr>
              <a:t>. 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 Quick Dip Before Suns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1647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500042"/>
            <a:ext cx="41434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latin typeface="Agency FB" pitchFamily="34" charset="0"/>
              </a:rPr>
              <a:t>Nunca tienen que conducir hasta la próxima estación de gasolina porque los baños no estaban limpios.</a:t>
            </a:r>
            <a:endParaRPr lang="es-ES" sz="24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ence ruins on the bea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4523" y="-457201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285728"/>
            <a:ext cx="4328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Las arrugas les añaden carácter. 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ogs playing on the bea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571480"/>
            <a:ext cx="4148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Las canas les agregan atractivo.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Pretty Jacqueline Fernande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75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6981" y="500042"/>
            <a:ext cx="4357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La gente nunca les mira las tetas cuando les están hablando. </a:t>
            </a:r>
            <a:endParaRPr lang="es-ES" sz="28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Waves washing the sho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75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500042"/>
            <a:ext cx="63492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Pueden comprar los regalos de Navidad para 25 parientes, el 24 </a:t>
            </a:r>
            <a:r>
              <a:rPr lang="es-ES" sz="2800" b="1" dirty="0" err="1" smtClean="0">
                <a:solidFill>
                  <a:srgbClr val="FFFF00"/>
                </a:solidFill>
                <a:latin typeface="Agency FB" pitchFamily="34" charset="0"/>
              </a:rPr>
              <a:t>ddiciembre</a:t>
            </a:r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, en 25 minutos.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fondos7.net/wallpaper-original/wallpapers/paisajes-y-el-cielo-90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91361" y="571480"/>
            <a:ext cx="299473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Los zapatos nuevos no </a:t>
            </a:r>
          </a:p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les destrozan los pies.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2.bp.blogspot.com/-91n9myuqq-0/VPdvuY-E0LI/AAAAAAACiKY/htg1bLf3_Zo/s1600/fondos%2Bde%2Bpaisajes%2Ben%2Balta%2Bresoluci%C3%B3n%2B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04902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8" y="428604"/>
            <a:ext cx="23574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Las conversaciones telefónicas </a:t>
            </a:r>
          </a:p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duran 30 segundos.</a:t>
            </a:r>
            <a:r>
              <a:rPr lang="es-ES" dirty="0" smtClean="0"/>
              <a:t> 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ovely Ros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4523" y="0"/>
            <a:ext cx="11704638" cy="85264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428604"/>
            <a:ext cx="38576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atin typeface="Agency FB" pitchFamily="34" charset="0"/>
              </a:rPr>
              <a:t>Sus mensajes telefónicos no tienen más de tres o cuatro palabras.</a:t>
            </a:r>
            <a:endParaRPr lang="es-ES" sz="28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weet Emma Robert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714356"/>
            <a:ext cx="5632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Su culo no es un factor determinante </a:t>
            </a:r>
          </a:p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en una entrevista de trabajo.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Beautiful Pool with Caba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36625"/>
            <a:ext cx="11704638" cy="77946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06005" y="-477054"/>
            <a:ext cx="492922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Agency FB" pitchFamily="34" charset="0"/>
              </a:rPr>
              <a:t>Para unas vacaciones de 15 días necesitan sólo una maleta. </a:t>
            </a:r>
            <a:endParaRPr lang="es-ES" sz="28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rimavera-flores-cerezo-sakura-japon-national-geographic-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9904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214290"/>
            <a:ext cx="414340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C0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Pueden abrir todos los frascos y botellas sin pedir ayuda.</a:t>
            </a:r>
            <a:endParaRPr lang="es-ES" sz="2800" b="1" dirty="0">
              <a:solidFill>
                <a:srgbClr val="C0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Lione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3085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357166"/>
            <a:ext cx="477757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No se dan cuenta si alguien aparece en una fiesta con la misma ropa que</a:t>
            </a:r>
            <a:b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ellos, y pueden llegar a ser  amigos. 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awn on the s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77047" y="571480"/>
            <a:ext cx="428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En el armario del baño solo tienen 3 cositas que caben en un vaso.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Pop Princess Miley Cyr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500042"/>
            <a:ext cx="46744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Si a alguien se le olvida invitarlo a algún lado, sigue siendo su amigo/a.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appy Easter For All Animal Lovers!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1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285728"/>
            <a:ext cx="563245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atin typeface="Agency FB" pitchFamily="34" charset="0"/>
              </a:rPr>
              <a:t>Pueden ver televisión con un amigo en silencio total, durante horas, sin pensar ¿Será que está enojado conmigo?. </a:t>
            </a:r>
            <a:endParaRPr lang="es-ES" sz="28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fondosni.com/images/wallpapers/Rio_Chico-2230721280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62733" y="500042"/>
            <a:ext cx="354135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latin typeface="Agency FB" pitchFamily="34" charset="0"/>
              </a:rPr>
              <a:t>Su ropa interior cuesta </a:t>
            </a:r>
          </a:p>
          <a:p>
            <a:r>
              <a:rPr lang="es-ES" sz="3200" b="1" dirty="0" smtClean="0">
                <a:solidFill>
                  <a:srgbClr val="FFFF00"/>
                </a:solidFill>
                <a:latin typeface="Agency FB" pitchFamily="34" charset="0"/>
              </a:rPr>
              <a:t>5 € un pack de tres</a:t>
            </a:r>
            <a:r>
              <a:rPr lang="es-ES" dirty="0" smtClean="0">
                <a:solidFill>
                  <a:srgbClr val="FFFF00"/>
                </a:solidFill>
                <a:latin typeface="Agency FB" pitchFamily="34" charset="0"/>
              </a:rPr>
              <a:t>.</a:t>
            </a:r>
            <a:endParaRPr lang="es-ES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ew Year Rabbi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12696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171" y="785794"/>
            <a:ext cx="314701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Son incapaces de verse </a:t>
            </a:r>
          </a:p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arrugas en la ropa</a:t>
            </a:r>
            <a:r>
              <a:rPr lang="es-ES" sz="2800" dirty="0" smtClean="0">
                <a:solidFill>
                  <a:srgbClr val="FF0000"/>
                </a:solidFill>
              </a:rPr>
              <a:t>.</a:t>
            </a:r>
            <a:endParaRPr lang="es-ES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s3-media1.fl.yelpcdn.com/buphoto/-1HVQTI2Vz_A_vW7mU1KgA/o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31915"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705609" y="571480"/>
            <a:ext cx="408156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Un par de zapatos es suficiente </a:t>
            </a:r>
          </a:p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para todo el año.</a:t>
            </a:r>
            <a:r>
              <a:rPr lang="es-ES" dirty="0" smtClean="0"/>
              <a:t> 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Emma Roberts Hotel For Dogs Shoo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75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6981" y="428604"/>
            <a:ext cx="335758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El mismo peinado les dura años, </a:t>
            </a:r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quizás </a:t>
            </a:r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décadas.</a:t>
            </a:r>
            <a:endParaRPr lang="es-ES" sz="28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-media-cache-ak0.pinimg.com/736x/46/7a/a8/467aa8b5e6269d6d2d3a828d4f55ec45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l="18810"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62733" y="500042"/>
            <a:ext cx="563245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No se les daña el esmalte de uñas ni se les corre la pestañita en una fiesta.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Angel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75" y="-457201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77047" y="1500174"/>
            <a:ext cx="42226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Sólo tienen que afeitarse la cara.</a:t>
            </a:r>
            <a:endParaRPr lang="es-ES" sz="2800" b="1" dirty="0">
              <a:solidFill>
                <a:srgbClr val="FF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She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3085" y="-285776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2733" y="428604"/>
            <a:ext cx="44291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Pueden llevar pantalones cortos independientemente de cómo luzcan sus piernas.</a:t>
            </a:r>
            <a:endParaRPr lang="es-ES" sz="2800" b="1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olden sunset on the blue s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4975" y="0"/>
            <a:ext cx="1170463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714356"/>
            <a:ext cx="563245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No tienen que preocuparse nunca de qué vamos a preparar mañana para la comida.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ried trees in the s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1647" y="0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419" y="571480"/>
            <a:ext cx="33575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Pueden aumentar tres </a:t>
            </a:r>
          </a:p>
          <a:p>
            <a:r>
              <a:rPr lang="es-ES" sz="2800" b="1" dirty="0" smtClean="0">
                <a:solidFill>
                  <a:srgbClr val="FF0000"/>
                </a:solidFill>
                <a:latin typeface="Agency FB" pitchFamily="34" charset="0"/>
              </a:rPr>
              <a:t>kilos y ni se dan cuenta</a:t>
            </a:r>
            <a:r>
              <a:rPr lang="es-ES" dirty="0" smtClean="0">
                <a:solidFill>
                  <a:srgbClr val="FF0000"/>
                </a:solidFill>
              </a:rPr>
              <a:t>.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Violet roses bouqu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1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34171" y="714356"/>
            <a:ext cx="4530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Pueden tener juguetes toda su vida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ried tree in the sa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3085" y="-457201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1295" y="428604"/>
            <a:ext cx="563245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latin typeface="Agency FB" pitchFamily="34" charset="0"/>
              </a:rPr>
              <a:t>Pueden mear de pie</a:t>
            </a:r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/>
            </a:r>
            <a:b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</a:br>
            <a:endParaRPr lang="es-ES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Emma Roberts at the floral pattern w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11704638" cy="73152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9857" y="357166"/>
            <a:ext cx="563245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  <a:t/>
            </a:r>
            <a:br>
              <a:rPr lang="es-ES" b="1" dirty="0" smtClean="0">
                <a:solidFill>
                  <a:srgbClr val="FF0000"/>
                </a:solidFill>
                <a:latin typeface="Agency FB" pitchFamily="34" charset="0"/>
              </a:rPr>
            </a:br>
            <a:r>
              <a:rPr lang="es-ES" sz="3200" b="1" dirty="0" smtClean="0">
                <a:solidFill>
                  <a:srgbClr val="FFFF00"/>
                </a:solidFill>
                <a:latin typeface="Agency FB" pitchFamily="34" charset="0"/>
              </a:rPr>
              <a:t>Y lo peor de todo...</a:t>
            </a:r>
            <a:endParaRPr lang="es-E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cdn28.us1.fansshare.com/photograph/1024x768/sceneries-scenery-hd-free-resolution-hd-wallpapers-1804372595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11269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991493" y="3429000"/>
            <a:ext cx="80089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   ¡¡¡ES QUE ES TODO CIERTO!!!.......</a:t>
            </a:r>
            <a:endParaRPr lang="es-ES" sz="5400" b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Golden sunset on the blue se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3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-1" y="0"/>
            <a:ext cx="11269664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6106" y="3386108"/>
            <a:ext cx="68580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797769" y="3386108"/>
            <a:ext cx="6858000" cy="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" y="0"/>
            <a:ext cx="11269663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1" y="6783312"/>
            <a:ext cx="11269663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096" y="285728"/>
            <a:ext cx="1263472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440186" y="6286520"/>
            <a:ext cx="7730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40185" y="5857892"/>
            <a:ext cx="130473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0186" y="5715018"/>
            <a:ext cx="84811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4870060" y="2500308"/>
            <a:ext cx="33180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91493" y="1571612"/>
            <a:ext cx="7032825" cy="335758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ABRAZO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BUEN DÍA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496724" y="6072207"/>
            <a:ext cx="1725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447004" y="3276600"/>
            <a:ext cx="375655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269663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269663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41760" y="0"/>
            <a:ext cx="601048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26966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724402"/>
            <a:ext cx="328698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49625" y="4191000"/>
            <a:ext cx="29113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77434" y="4876800"/>
            <a:ext cx="1502622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657397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657397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657397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657397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1269663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071348" y="838200"/>
            <a:ext cx="5947878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or qué los hombres son tan felic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Por qué los hombres son tan felices</Template>
  <TotalTime>6</TotalTime>
  <Words>396</Words>
  <Application>Microsoft Office PowerPoint</Application>
  <PresentationFormat>Personalizado</PresentationFormat>
  <Paragraphs>61</Paragraphs>
  <Slides>39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Por qué los hombres son tan felices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7</cp:revision>
  <dcterms:created xsi:type="dcterms:W3CDTF">2016-04-04T08:40:42Z</dcterms:created>
  <dcterms:modified xsi:type="dcterms:W3CDTF">2016-04-04T08:47:16Z</dcterms:modified>
</cp:coreProperties>
</file>