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2" r:id="rId3"/>
    <p:sldId id="307" r:id="rId4"/>
    <p:sldId id="276" r:id="rId5"/>
    <p:sldId id="272" r:id="rId6"/>
    <p:sldId id="303" r:id="rId7"/>
    <p:sldId id="309" r:id="rId8"/>
    <p:sldId id="298" r:id="rId9"/>
    <p:sldId id="293" r:id="rId10"/>
    <p:sldId id="258" r:id="rId11"/>
    <p:sldId id="308" r:id="rId12"/>
    <p:sldId id="299" r:id="rId13"/>
    <p:sldId id="257" r:id="rId14"/>
    <p:sldId id="261" r:id="rId15"/>
    <p:sldId id="310" r:id="rId16"/>
    <p:sldId id="279" r:id="rId17"/>
    <p:sldId id="259" r:id="rId18"/>
    <p:sldId id="289" r:id="rId19"/>
    <p:sldId id="311" r:id="rId20"/>
    <p:sldId id="286" r:id="rId21"/>
    <p:sldId id="264" r:id="rId22"/>
    <p:sldId id="269" r:id="rId23"/>
    <p:sldId id="260" r:id="rId24"/>
    <p:sldId id="312" r:id="rId25"/>
    <p:sldId id="285" r:id="rId26"/>
    <p:sldId id="262" r:id="rId27"/>
    <p:sldId id="313" r:id="rId28"/>
    <p:sldId id="265" r:id="rId29"/>
    <p:sldId id="266" r:id="rId30"/>
    <p:sldId id="268" r:id="rId31"/>
    <p:sldId id="314" r:id="rId32"/>
    <p:sldId id="267" r:id="rId33"/>
    <p:sldId id="270" r:id="rId34"/>
    <p:sldId id="263" r:id="rId35"/>
    <p:sldId id="317" r:id="rId36"/>
    <p:sldId id="273" r:id="rId37"/>
    <p:sldId id="281" r:id="rId38"/>
    <p:sldId id="274" r:id="rId39"/>
    <p:sldId id="316" r:id="rId40"/>
    <p:sldId id="306" r:id="rId41"/>
    <p:sldId id="282" r:id="rId42"/>
    <p:sldId id="278" r:id="rId43"/>
    <p:sldId id="318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BSEnzxfr1SQpEOTfZ34Sg" hashData="415wEysy6n80TjVOqk7b7D+XSn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9966FF"/>
    <a:srgbClr val="CC66FF"/>
    <a:srgbClr val="FF6600"/>
    <a:srgbClr val="0000FF"/>
    <a:srgbClr val="3333FF"/>
    <a:srgbClr val="FFCC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4800" autoAdjust="0"/>
    <p:restoredTop sz="94660"/>
  </p:normalViewPr>
  <p:slideViewPr>
    <p:cSldViewPr>
      <p:cViewPr>
        <p:scale>
          <a:sx n="274" d="100"/>
          <a:sy n="274" d="100"/>
        </p:scale>
        <p:origin x="1350" y="20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0BB66-4A45-4B7B-ACBA-0C4B4A0489FD}" type="datetimeFigureOut">
              <a:rPr lang="es-PE" smtClean="0"/>
              <a:pPr/>
              <a:t>1/09/2017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7C261-F621-4E3B-9785-94EF30EF7143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Imagen10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18" name="17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19" name="18 Imagen" descr="Imagen10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20" name="19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pic>
        <p:nvPicPr>
          <p:cNvPr id="23" name="22 Imagen" descr="cooltext256538097784696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42845" y="544241"/>
            <a:ext cx="2214578" cy="658972"/>
          </a:xfrm>
          <a:prstGeom prst="rect">
            <a:avLst/>
          </a:prstGeom>
        </p:spPr>
      </p:pic>
      <p:pic>
        <p:nvPicPr>
          <p:cNvPr id="24" name="23 Imagen" descr="cooltext256538167797520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500298" y="571486"/>
            <a:ext cx="1000132" cy="572992"/>
          </a:xfrm>
          <a:prstGeom prst="rect">
            <a:avLst/>
          </a:prstGeom>
        </p:spPr>
      </p:pic>
      <p:pic>
        <p:nvPicPr>
          <p:cNvPr id="25" name="24 Imagen" descr="cooltext256538188648205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643306" y="526307"/>
            <a:ext cx="1643074" cy="613414"/>
          </a:xfrm>
          <a:prstGeom prst="rect">
            <a:avLst/>
          </a:prstGeom>
        </p:spPr>
      </p:pic>
      <p:pic>
        <p:nvPicPr>
          <p:cNvPr id="26" name="25 Imagen" descr="cooltext256538205127971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28596" y="1345305"/>
            <a:ext cx="1857388" cy="567535"/>
          </a:xfrm>
          <a:prstGeom prst="rect">
            <a:avLst/>
          </a:prstGeom>
        </p:spPr>
      </p:pic>
      <p:pic>
        <p:nvPicPr>
          <p:cNvPr id="27" name="26 Imagen" descr="cooltext256538234684580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571736" y="1357304"/>
            <a:ext cx="727248" cy="555537"/>
          </a:xfrm>
          <a:prstGeom prst="rect">
            <a:avLst/>
          </a:prstGeom>
        </p:spPr>
      </p:pic>
      <p:pic>
        <p:nvPicPr>
          <p:cNvPr id="28" name="27 Imagen" descr="cooltext256538256329870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214283" y="2129262"/>
            <a:ext cx="1714511" cy="645587"/>
          </a:xfrm>
          <a:prstGeom prst="rect">
            <a:avLst/>
          </a:prstGeom>
        </p:spPr>
      </p:pic>
      <p:pic>
        <p:nvPicPr>
          <p:cNvPr id="29" name="28 Imagen" descr="cooltext256538302981889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2071670" y="2214560"/>
            <a:ext cx="500066" cy="490806"/>
          </a:xfrm>
          <a:prstGeom prst="rect">
            <a:avLst/>
          </a:prstGeom>
        </p:spPr>
      </p:pic>
      <p:pic>
        <p:nvPicPr>
          <p:cNvPr id="30" name="29 Imagen" descr="cooltext256538167797520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714612" y="2143122"/>
            <a:ext cx="1000132" cy="572992"/>
          </a:xfrm>
          <a:prstGeom prst="rect">
            <a:avLst/>
          </a:prstGeom>
        </p:spPr>
      </p:pic>
      <p:pic>
        <p:nvPicPr>
          <p:cNvPr id="31" name="30 Imagen" descr="cooltext256538344215378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857224" y="2857502"/>
            <a:ext cx="2428892" cy="588498"/>
          </a:xfrm>
          <a:prstGeom prst="rect">
            <a:avLst/>
          </a:prstGeom>
        </p:spPr>
      </p:pic>
      <p:pic>
        <p:nvPicPr>
          <p:cNvPr id="32" name="31 Imagen" descr="cooltext256538359825969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714348" y="3714758"/>
            <a:ext cx="3000395" cy="636448"/>
          </a:xfrm>
          <a:prstGeom prst="rect">
            <a:avLst/>
          </a:prstGeom>
        </p:spPr>
      </p:pic>
      <p:pic>
        <p:nvPicPr>
          <p:cNvPr id="43010" name="Picture 2" descr="Imagen renderizada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4643438" y="3929072"/>
            <a:ext cx="1928794" cy="385762"/>
          </a:xfrm>
          <a:prstGeom prst="rect">
            <a:avLst/>
          </a:prstGeom>
          <a:noFill/>
        </p:spPr>
      </p:pic>
      <p:pic>
        <p:nvPicPr>
          <p:cNvPr id="21" name="20 Imagen" descr="1(4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3000">
    <p:sndAc>
      <p:stSnd loop="1">
        <p:snd r:embed="rId2" name="Secret_Journ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0"/>
                            </p:stCondLst>
                            <p:childTnLst>
                              <p:par>
                                <p:cTn id="7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000"/>
                            </p:stCondLst>
                            <p:childTnLst>
                              <p:par>
                                <p:cTn id="8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4000"/>
                            </p:stCondLst>
                            <p:childTnLst>
                              <p:par>
                                <p:cTn id="9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4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6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71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5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85918" y="2071684"/>
            <a:ext cx="58771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es-PE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las cosas buenas le llegan a quienes son positivos?</a:t>
            </a:r>
          </a:p>
          <a:p>
            <a:pPr algn="ctr" fontAlgn="base"/>
            <a:r>
              <a:rPr lang="es-PE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respuesta a esto es mucho más simple de lo que crees</a:t>
            </a:r>
          </a:p>
          <a:p>
            <a:pPr algn="ctr"/>
            <a:endParaRPr lang="es-PE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3010" name="Picture 2" descr="Resultado de imagen de FLEUR  TUBE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rot="736486">
            <a:off x="6132" y="2746822"/>
            <a:ext cx="2571768" cy="23506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71438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664373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205940" flipV="1">
            <a:off x="4421282" y="2615599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2000246"/>
            <a:ext cx="5786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ecuación es sencilla. Tú a quien te acercarías, ¿a una persona negativa o a una positiva? Ambas sabemos la respuesta. Bueno, la vida piensa igual que tú</a:t>
            </a:r>
          </a:p>
          <a:p>
            <a:pPr algn="ctr"/>
            <a:endParaRPr lang="es-PE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914" name="Picture 2" descr="Imagen relacionada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/>
          <a:stretch>
            <a:fillRect/>
          </a:stretch>
        </p:blipFill>
        <p:spPr bwMode="auto">
          <a:xfrm rot="1449304">
            <a:off x="-54853" y="2621027"/>
            <a:ext cx="2857500" cy="24384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742955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F0E09"/>
              </a:clrFrom>
              <a:clrTo>
                <a:srgbClr val="0F0E09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F0E09"/>
              </a:clrFrom>
              <a:clrTo>
                <a:srgbClr val="0F0E09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F0E09"/>
              </a:clrFrom>
              <a:clrTo>
                <a:srgbClr val="0F0E09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F0E09"/>
              </a:clrFrom>
              <a:clrTo>
                <a:srgbClr val="0F0E09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F0E09"/>
              </a:clrFrom>
              <a:clrTo>
                <a:srgbClr val="0F0E09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F0E09"/>
              </a:clrFrom>
              <a:clrTo>
                <a:srgbClr val="0F0E09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F0E09"/>
              </a:clrFrom>
              <a:clrTo>
                <a:srgbClr val="0F0E09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F0E09"/>
              </a:clrFrom>
              <a:clrTo>
                <a:srgbClr val="0F0E09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2" y="1214428"/>
            <a:ext cx="62151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personas positivas son aquellas que la gente quiere tener a su alrededor. Irradian felicidad y alegría y cuando estás más triste, ellas son capaces de sacarte una sonrisa a toda costa. </a:t>
            </a:r>
          </a:p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porque sean graciosas, sino porque intentan mostrarte lo bonito de la vida. </a:t>
            </a:r>
          </a:p>
          <a:p>
            <a:pPr algn="ctr"/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818" name="Picture 2" descr="Imagen relacionada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30000" contrast="30000"/>
          </a:blip>
          <a:srcRect/>
          <a:stretch>
            <a:fillRect/>
          </a:stretch>
        </p:blipFill>
        <p:spPr bwMode="auto">
          <a:xfrm rot="556636">
            <a:off x="0" y="2705100"/>
            <a:ext cx="2857500" cy="24384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650085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644130" cy="571504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2" y="2000246"/>
            <a:ext cx="5857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están felices y sonriendo, y lo bueno es que lo hacen porque de verdad lo sienten. </a:t>
            </a:r>
          </a:p>
          <a:p>
            <a:pPr algn="ctr"/>
            <a:r>
              <a:rPr lang="es-PE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Están completamente agradecidos de la vida y de todas las cosas buenas que les llegan</a:t>
            </a:r>
            <a:endParaRPr lang="es-PE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 TUB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rcRect/>
          <a:stretch>
            <a:fillRect/>
          </a:stretch>
        </p:blipFill>
        <p:spPr bwMode="auto">
          <a:xfrm rot="736486">
            <a:off x="6132" y="2746822"/>
            <a:ext cx="2571768" cy="23506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-357208"/>
            <a:ext cx="1733550" cy="1905000"/>
          </a:xfrm>
          <a:prstGeom prst="rect">
            <a:avLst/>
          </a:prstGeom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3500444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1643056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64305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357172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285734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928940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2928940"/>
            <a:ext cx="1733550" cy="1905000"/>
          </a:xfrm>
          <a:prstGeom prst="rect">
            <a:avLst/>
          </a:prstGeom>
        </p:spPr>
      </p:pic>
      <p:pic>
        <p:nvPicPr>
          <p:cNvPr id="11" name="10 Imagen" descr="JJJJ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1785932"/>
            <a:ext cx="1500198" cy="150019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85852" y="1357304"/>
            <a:ext cx="6500858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base"/>
            <a:r>
              <a:rPr lang="es-P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Porque, en su mayoría, les llegan cosas buenas.</a:t>
            </a:r>
          </a:p>
          <a:p>
            <a:pPr algn="ctr"/>
            <a:r>
              <a:rPr lang="es-P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La verdad es que para entender por qué no es necesaria una explicación científica o muy complicada, sino más bien analizar el comportamiento de estos seres felices que nos alegran la vida y que tanto tenemos que aprender de ellos</a:t>
            </a:r>
            <a:endParaRPr lang="es-PE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 TUBE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rot="736486">
            <a:off x="6132" y="2746822"/>
            <a:ext cx="2571768" cy="23506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644130" cy="650085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1428742"/>
            <a:ext cx="4857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verdad es la siguiente: no hay magia y la vida muchas veces no es justa, así que no solo por ser positivo te llegarán cosas buenas. Al negativo y al positivo le vida le da las mismas oportunidades,</a:t>
            </a:r>
          </a:p>
          <a:p>
            <a:pPr algn="ctr"/>
            <a:r>
              <a:rPr lang="es-PE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es solo que el positivo decide siempre tomarlas y el negativo no</a:t>
            </a:r>
            <a:endParaRPr lang="es-PE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 TUB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rot="736486">
            <a:off x="6132" y="2746822"/>
            <a:ext cx="2571768" cy="23506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644130" cy="650085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86050" y="1785932"/>
            <a:ext cx="49292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b="1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siempre llegan cosas buenas, es evidente, sin embargo, los optimistas siempre verán el lado positivo de las cosas.</a:t>
            </a:r>
          </a:p>
          <a:p>
            <a:pPr algn="ctr"/>
            <a:r>
              <a:rPr lang="es-PE" b="1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algo no resulta, el positivo tomará lo que aprendió</a:t>
            </a:r>
            <a:endParaRPr lang="es-PE" b="1" dirty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 TUB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30000"/>
          </a:blip>
          <a:srcRect/>
          <a:stretch>
            <a:fillRect/>
          </a:stretch>
        </p:blipFill>
        <p:spPr bwMode="auto">
          <a:xfrm rot="736486">
            <a:off x="6132" y="2746822"/>
            <a:ext cx="2571768" cy="23506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657229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707236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2000246"/>
            <a:ext cx="50720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no durmió nada y al otro día está cansado, el positivo dirá que no importa porque valió la pena tener esa maravillosa conversación con su hermana hasta altas horas de la mañana</a:t>
            </a:r>
            <a:endParaRPr lang="es-PE" b="1" dirty="0">
              <a:solidFill>
                <a:srgbClr val="CC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 TUB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9966FF">
                <a:tint val="45000"/>
                <a:satMod val="400000"/>
              </a:srgbClr>
            </a:duotone>
            <a:lum bright="-10000" contrast="20000"/>
          </a:blip>
          <a:srcRect/>
          <a:stretch>
            <a:fillRect/>
          </a:stretch>
        </p:blipFill>
        <p:spPr bwMode="auto">
          <a:xfrm rot="736486">
            <a:off x="6132" y="2746822"/>
            <a:ext cx="2571768" cy="23506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563705" y="120788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564158" y="2720354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50842" y="2605068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843053" y="142893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644130" cy="578647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86182" y="-357208"/>
            <a:ext cx="1733550" cy="1905000"/>
          </a:xfrm>
          <a:prstGeom prst="rect">
            <a:avLst/>
          </a:prstGeom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86182" y="3500444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785918" y="1643056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643570" y="164305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214942" y="357172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357422" y="285734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428860" y="2928940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143504" y="2928940"/>
            <a:ext cx="1733550" cy="1905000"/>
          </a:xfrm>
          <a:prstGeom prst="rect">
            <a:avLst/>
          </a:prstGeom>
        </p:spPr>
      </p:pic>
      <p:pic>
        <p:nvPicPr>
          <p:cNvPr id="11" name="10 Imagen" descr="JJJ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857620" y="1785932"/>
            <a:ext cx="1500198" cy="150019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99FF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1928808"/>
            <a:ext cx="6000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caminó demás, dirá que no importa porque aprovechó de hacer ejercicio. Si tiene un problema, se ocupará de él y dirá que no hay que preocuparse porque hay cosas peores</a:t>
            </a:r>
          </a:p>
          <a:p>
            <a:pPr algn="ctr"/>
            <a:endParaRPr lang="es-PE" b="1" dirty="0">
              <a:solidFill>
                <a:srgbClr val="FF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 TUB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-20000" contrast="10000"/>
          </a:blip>
          <a:srcRect/>
          <a:stretch>
            <a:fillRect/>
          </a:stretch>
        </p:blipFill>
        <p:spPr bwMode="auto">
          <a:xfrm rot="736486">
            <a:off x="6132" y="2746822"/>
            <a:ext cx="2571768" cy="23506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644130" cy="650085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644130" cy="664373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00FF">
                <a:tint val="45000"/>
                <a:satMod val="400000"/>
              </a:srgbClr>
            </a:duotone>
            <a:lum bright="20000" contrast="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85919" y="2000246"/>
            <a:ext cx="55721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siempre pensáramos así, la vida evidentemente nos daría siempre cosas buenas. Porque la vida es buena y las cosas buenas están en todo, solo depende de nosotros poder verlas y sacarlas a flote. </a:t>
            </a:r>
          </a:p>
          <a:p>
            <a:pPr algn="ctr"/>
            <a:endParaRPr lang="es-PE" b="1" dirty="0">
              <a:solidFill>
                <a:srgbClr val="99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5008" y="3357568"/>
            <a:ext cx="94448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Sara T.</a:t>
            </a:r>
            <a:endParaRPr lang="es-PE" sz="1050" b="1" dirty="0">
              <a:solidFill>
                <a:srgbClr val="99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Resultado de imagen de FLEUR  TUB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 rot="736486">
            <a:off x="6132" y="2746822"/>
            <a:ext cx="2571768" cy="235064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644130" cy="564360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644130" cy="585791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80142">
            <a:off x="5143504" y="3071816"/>
            <a:ext cx="1619250" cy="7524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644130" cy="700092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274</Words>
  <Application>Microsoft Office PowerPoint</Application>
  <PresentationFormat>Presentación en pantalla (16:9)</PresentationFormat>
  <Paragraphs>20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266</cp:revision>
  <dcterms:created xsi:type="dcterms:W3CDTF">2017-08-28T17:33:34Z</dcterms:created>
  <dcterms:modified xsi:type="dcterms:W3CDTF">2017-09-01T21:34:09Z</dcterms:modified>
</cp:coreProperties>
</file>