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31" r:id="rId3"/>
    <p:sldId id="310" r:id="rId4"/>
    <p:sldId id="256" r:id="rId5"/>
    <p:sldId id="400" r:id="rId6"/>
    <p:sldId id="305" r:id="rId7"/>
    <p:sldId id="317" r:id="rId8"/>
    <p:sldId id="395" r:id="rId9"/>
    <p:sldId id="309" r:id="rId10"/>
    <p:sldId id="275" r:id="rId11"/>
    <p:sldId id="264" r:id="rId12"/>
    <p:sldId id="299" r:id="rId13"/>
    <p:sldId id="308" r:id="rId14"/>
    <p:sldId id="301" r:id="rId15"/>
    <p:sldId id="302" r:id="rId16"/>
    <p:sldId id="401" r:id="rId17"/>
    <p:sldId id="402" r:id="rId18"/>
    <p:sldId id="320" r:id="rId19"/>
    <p:sldId id="303" r:id="rId20"/>
    <p:sldId id="307" r:id="rId21"/>
    <p:sldId id="304" r:id="rId22"/>
    <p:sldId id="388" r:id="rId23"/>
    <p:sldId id="276" r:id="rId24"/>
    <p:sldId id="398" r:id="rId25"/>
    <p:sldId id="397" r:id="rId26"/>
    <p:sldId id="273" r:id="rId27"/>
    <p:sldId id="280" r:id="rId28"/>
    <p:sldId id="260" r:id="rId29"/>
    <p:sldId id="404" r:id="rId30"/>
    <p:sldId id="279" r:id="rId31"/>
    <p:sldId id="258" r:id="rId32"/>
    <p:sldId id="261" r:id="rId33"/>
    <p:sldId id="399" r:id="rId34"/>
    <p:sldId id="263" r:id="rId35"/>
    <p:sldId id="278" r:id="rId36"/>
    <p:sldId id="325" r:id="rId37"/>
    <p:sldId id="265" r:id="rId38"/>
    <p:sldId id="269" r:id="rId39"/>
    <p:sldId id="266" r:id="rId40"/>
    <p:sldId id="314" r:id="rId41"/>
    <p:sldId id="274" r:id="rId42"/>
    <p:sldId id="291" r:id="rId43"/>
    <p:sldId id="403" r:id="rId44"/>
    <p:sldId id="282" r:id="rId45"/>
    <p:sldId id="283" r:id="rId46"/>
    <p:sldId id="287" r:id="rId47"/>
    <p:sldId id="268" r:id="rId48"/>
    <p:sldId id="322" r:id="rId49"/>
    <p:sldId id="288" r:id="rId50"/>
    <p:sldId id="289" r:id="rId51"/>
    <p:sldId id="318" r:id="rId52"/>
    <p:sldId id="290" r:id="rId53"/>
    <p:sldId id="312" r:id="rId54"/>
    <p:sldId id="315" r:id="rId55"/>
    <p:sldId id="323" r:id="rId56"/>
    <p:sldId id="326" r:id="rId57"/>
    <p:sldId id="328" r:id="rId58"/>
    <p:sldId id="330" r:id="rId59"/>
    <p:sldId id="405" r:id="rId60"/>
    <p:sldId id="293" r:id="rId61"/>
    <p:sldId id="292" r:id="rId62"/>
    <p:sldId id="321" r:id="rId63"/>
    <p:sldId id="294" r:id="rId64"/>
    <p:sldId id="297" r:id="rId65"/>
    <p:sldId id="329" r:id="rId66"/>
    <p:sldId id="394" r:id="rId67"/>
    <p:sldId id="406" r:id="rId6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ktUvSa0fjTSfZ6p1QAVGsA" hashData="DHS/mMR1COWeZzuwuXexvmgLEu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FF00FF"/>
    <a:srgbClr val="0000CC"/>
    <a:srgbClr val="00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3731" autoAdjust="0"/>
  </p:normalViewPr>
  <p:slideViewPr>
    <p:cSldViewPr>
      <p:cViewPr>
        <p:scale>
          <a:sx n="60" d="100"/>
          <a:sy n="60" d="100"/>
        </p:scale>
        <p:origin x="-1638" y="-66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2326962-FF4B-4A01-8838-E9BBBB2F60D8}" type="datetimeFigureOut">
              <a:rPr lang="es-ES" smtClean="0"/>
              <a:pPr/>
              <a:t>01/08/2016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C4245C1-55D7-43B0-809D-7078C01BB62C}" type="slidenum">
              <a:rPr lang="es-ES" smtClean="0"/>
              <a:pPr/>
              <a:t>‹Nº›</a:t>
            </a:fld>
            <a:endParaRPr lang="es-ES"/>
          </a:p>
        </p:txBody>
      </p:sp>
    </p:spTree>
  </p:cSld>
  <p:clrMapOvr>
    <a:masterClrMapping/>
  </p:clrMapOvr>
  <p:transition spd="slow">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2326962-FF4B-4A01-8838-E9BBBB2F60D8}" type="datetimeFigureOut">
              <a:rPr lang="es-ES" smtClean="0"/>
              <a:pPr/>
              <a:t>01/08/2016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C4245C1-55D7-43B0-809D-7078C01BB62C}" type="slidenum">
              <a:rPr lang="es-ES" smtClean="0"/>
              <a:pPr/>
              <a:t>‹Nº›</a:t>
            </a:fld>
            <a:endParaRPr lang="es-ES"/>
          </a:p>
        </p:txBody>
      </p:sp>
    </p:spTree>
  </p:cSld>
  <p:clrMapOvr>
    <a:masterClrMapping/>
  </p:clrMapOvr>
  <p:transition spd="slow">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2326962-FF4B-4A01-8838-E9BBBB2F60D8}" type="datetimeFigureOut">
              <a:rPr lang="es-ES" smtClean="0"/>
              <a:pPr/>
              <a:t>01/08/2016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C4245C1-55D7-43B0-809D-7078C01BB62C}" type="slidenum">
              <a:rPr lang="es-ES" smtClean="0"/>
              <a:pPr/>
              <a:t>‹Nº›</a:t>
            </a:fld>
            <a:endParaRPr lang="es-ES"/>
          </a:p>
        </p:txBody>
      </p:sp>
    </p:spTree>
  </p:cSld>
  <p:clrMapOvr>
    <a:masterClrMapping/>
  </p:clrMapOvr>
  <p:transition spd="slow">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2326962-FF4B-4A01-8838-E9BBBB2F60D8}" type="datetimeFigureOut">
              <a:rPr lang="es-ES" smtClean="0"/>
              <a:pPr/>
              <a:t>01/08/2016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C4245C1-55D7-43B0-809D-7078C01BB62C}" type="slidenum">
              <a:rPr lang="es-ES" smtClean="0"/>
              <a:pPr/>
              <a:t>‹Nº›</a:t>
            </a:fld>
            <a:endParaRPr lang="es-ES"/>
          </a:p>
        </p:txBody>
      </p:sp>
    </p:spTree>
  </p:cSld>
  <p:clrMapOvr>
    <a:masterClrMapping/>
  </p:clrMapOvr>
  <p:transition spd="slow">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2326962-FF4B-4A01-8838-E9BBBB2F60D8}" type="datetimeFigureOut">
              <a:rPr lang="es-ES" smtClean="0"/>
              <a:pPr/>
              <a:t>01/08/2016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C4245C1-55D7-43B0-809D-7078C01BB62C}" type="slidenum">
              <a:rPr lang="es-ES" smtClean="0"/>
              <a:pPr/>
              <a:t>‹Nº›</a:t>
            </a:fld>
            <a:endParaRPr lang="es-ES"/>
          </a:p>
        </p:txBody>
      </p:sp>
    </p:spTree>
  </p:cSld>
  <p:clrMapOvr>
    <a:masterClrMapping/>
  </p:clrMapOvr>
  <p:transition spd="slow">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2326962-FF4B-4A01-8838-E9BBBB2F60D8}" type="datetimeFigureOut">
              <a:rPr lang="es-ES" smtClean="0"/>
              <a:pPr/>
              <a:t>01/08/2016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C4245C1-55D7-43B0-809D-7078C01BB62C}" type="slidenum">
              <a:rPr lang="es-ES" smtClean="0"/>
              <a:pPr/>
              <a:t>‹Nº›</a:t>
            </a:fld>
            <a:endParaRPr lang="es-ES"/>
          </a:p>
        </p:txBody>
      </p:sp>
    </p:spTree>
  </p:cSld>
  <p:clrMapOvr>
    <a:masterClrMapping/>
  </p:clrMapOvr>
  <p:transition spd="slow">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2326962-FF4B-4A01-8838-E9BBBB2F60D8}" type="datetimeFigureOut">
              <a:rPr lang="es-ES" smtClean="0"/>
              <a:pPr/>
              <a:t>01/08/2016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C4245C1-55D7-43B0-809D-7078C01BB62C}" type="slidenum">
              <a:rPr lang="es-ES" smtClean="0"/>
              <a:pPr/>
              <a:t>‹Nº›</a:t>
            </a:fld>
            <a:endParaRPr lang="es-ES"/>
          </a:p>
        </p:txBody>
      </p:sp>
    </p:spTree>
  </p:cSld>
  <p:clrMapOvr>
    <a:masterClrMapping/>
  </p:clrMapOvr>
  <p:transition spd="slow">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2326962-FF4B-4A01-8838-E9BBBB2F60D8}" type="datetimeFigureOut">
              <a:rPr lang="es-ES" smtClean="0"/>
              <a:pPr/>
              <a:t>01/08/2016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C4245C1-55D7-43B0-809D-7078C01BB62C}" type="slidenum">
              <a:rPr lang="es-ES" smtClean="0"/>
              <a:pPr/>
              <a:t>‹Nº›</a:t>
            </a:fld>
            <a:endParaRPr lang="es-ES"/>
          </a:p>
        </p:txBody>
      </p:sp>
    </p:spTree>
  </p:cSld>
  <p:clrMapOvr>
    <a:masterClrMapping/>
  </p:clrMapOvr>
  <p:transition spd="slow">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2326962-FF4B-4A01-8838-E9BBBB2F60D8}" type="datetimeFigureOut">
              <a:rPr lang="es-ES" smtClean="0"/>
              <a:pPr/>
              <a:t>01/08/2016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C4245C1-55D7-43B0-809D-7078C01BB62C}" type="slidenum">
              <a:rPr lang="es-ES" smtClean="0"/>
              <a:pPr/>
              <a:t>‹Nº›</a:t>
            </a:fld>
            <a:endParaRPr lang="es-ES"/>
          </a:p>
        </p:txBody>
      </p:sp>
    </p:spTree>
  </p:cSld>
  <p:clrMapOvr>
    <a:masterClrMapping/>
  </p:clrMapOvr>
  <p:transition spd="slow">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2326962-FF4B-4A01-8838-E9BBBB2F60D8}" type="datetimeFigureOut">
              <a:rPr lang="es-ES" smtClean="0"/>
              <a:pPr/>
              <a:t>01/08/2016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C4245C1-55D7-43B0-809D-7078C01BB62C}" type="slidenum">
              <a:rPr lang="es-ES" smtClean="0"/>
              <a:pPr/>
              <a:t>‹Nº›</a:t>
            </a:fld>
            <a:endParaRPr lang="es-ES"/>
          </a:p>
        </p:txBody>
      </p:sp>
    </p:spTree>
  </p:cSld>
  <p:clrMapOvr>
    <a:masterClrMapping/>
  </p:clrMapOvr>
  <p:transition spd="slow">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2326962-FF4B-4A01-8838-E9BBBB2F60D8}" type="datetimeFigureOut">
              <a:rPr lang="es-ES" smtClean="0"/>
              <a:pPr/>
              <a:t>01/08/2016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C4245C1-55D7-43B0-809D-7078C01BB62C}" type="slidenum">
              <a:rPr lang="es-ES" smtClean="0"/>
              <a:pPr/>
              <a:t>‹Nº›</a:t>
            </a:fld>
            <a:endParaRPr lang="es-ES"/>
          </a:p>
        </p:txBody>
      </p:sp>
    </p:spTree>
  </p:cSld>
  <p:clrMapOvr>
    <a:masterClrMapping/>
  </p:clrMapOvr>
  <p:transition spd="slow">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326962-FF4B-4A01-8838-E9BBBB2F60D8}" type="datetimeFigureOut">
              <a:rPr lang="es-ES" smtClean="0"/>
              <a:pPr/>
              <a:t>01/08/2016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4245C1-55D7-43B0-809D-7078C01BB62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5.gif"/><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5.gif"/><Relationship Id="rId1" Type="http://schemas.openxmlformats.org/officeDocument/2006/relationships/slideLayout" Target="../slideLayouts/slideLayout7.xml"/><Relationship Id="rId4" Type="http://schemas.openxmlformats.org/officeDocument/2006/relationships/image" Target="../media/image25.gif"/></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5.gif"/><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1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5.gif"/><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jpeg"/></Relationships>
</file>

<file path=ppt/slides/_rels/slide2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5.gif"/><Relationship Id="rId1" Type="http://schemas.openxmlformats.org/officeDocument/2006/relationships/slideLayout" Target="../slideLayouts/slideLayout7.xml"/><Relationship Id="rId4" Type="http://schemas.openxmlformats.org/officeDocument/2006/relationships/image" Target="../media/image38.jpeg"/></Relationships>
</file>

<file path=ppt/slides/_rels/slide2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0.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5.gif"/><Relationship Id="rId1" Type="http://schemas.openxmlformats.org/officeDocument/2006/relationships/slideLayout" Target="../slideLayouts/slideLayout7.xml"/><Relationship Id="rId4" Type="http://schemas.openxmlformats.org/officeDocument/2006/relationships/image" Target="../media/image42.jpeg"/></Relationships>
</file>

<file path=ppt/slides/_rels/slide3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15.gif"/><Relationship Id="rId1" Type="http://schemas.openxmlformats.org/officeDocument/2006/relationships/slideLayout" Target="../slideLayouts/slideLayout7.xml"/><Relationship Id="rId4" Type="http://schemas.openxmlformats.org/officeDocument/2006/relationships/image" Target="../media/image52.jpeg"/></Relationships>
</file>

<file path=ppt/slides/_rels/slide3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7.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15.gif"/><Relationship Id="rId1" Type="http://schemas.openxmlformats.org/officeDocument/2006/relationships/slideLayout" Target="../slideLayouts/slideLayout7.xml"/><Relationship Id="rId4" Type="http://schemas.openxmlformats.org/officeDocument/2006/relationships/image" Target="../media/image59.png"/></Relationships>
</file>

<file path=ppt/slides/_rels/slide4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15.gif"/><Relationship Id="rId1" Type="http://schemas.openxmlformats.org/officeDocument/2006/relationships/slideLayout" Target="../slideLayouts/slideLayout7.xml"/><Relationship Id="rId4" Type="http://schemas.openxmlformats.org/officeDocument/2006/relationships/image" Target="../media/image64.jpeg"/></Relationships>
</file>

<file path=ppt/slides/_rels/slide4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15.gif"/><Relationship Id="rId1" Type="http://schemas.openxmlformats.org/officeDocument/2006/relationships/slideLayout" Target="../slideLayouts/slideLayout7.xml"/><Relationship Id="rId4" Type="http://schemas.openxmlformats.org/officeDocument/2006/relationships/image" Target="../media/image82.jpeg"/></Relationships>
</file>

<file path=ppt/slides/_rels/slide64.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85.gif"/><Relationship Id="rId2" Type="http://schemas.openxmlformats.org/officeDocument/2006/relationships/image" Target="../media/image84.jpe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86.jpeg"/><Relationship Id="rId4" Type="http://schemas.openxmlformats.org/officeDocument/2006/relationships/image" Target="../media/image4.gif"/></Relationships>
</file>

<file path=ppt/slides/_rels/slide66.xml.rels><?xml version="1.0" encoding="UTF-8" standalone="yes"?>
<Relationships xmlns="http://schemas.openxmlformats.org/package/2006/relationships"><Relationship Id="rId8" Type="http://schemas.openxmlformats.org/officeDocument/2006/relationships/image" Target="../media/image89.png"/><Relationship Id="rId13" Type="http://schemas.openxmlformats.org/officeDocument/2006/relationships/image" Target="../media/image92.png"/><Relationship Id="rId18" Type="http://schemas.openxmlformats.org/officeDocument/2006/relationships/image" Target="../media/image9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9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88.png"/><Relationship Id="rId11" Type="http://schemas.openxmlformats.org/officeDocument/2006/relationships/image" Target="../media/image91.png"/><Relationship Id="rId5" Type="http://schemas.openxmlformats.org/officeDocument/2006/relationships/hyperlink" Target="http://www.mispps.com/" TargetMode="External"/><Relationship Id="rId15" Type="http://schemas.openxmlformats.org/officeDocument/2006/relationships/image" Target="../media/image93.png"/><Relationship Id="rId10" Type="http://schemas.openxmlformats.org/officeDocument/2006/relationships/hyperlink" Target="https://www.facebook.com/mispps" TargetMode="External"/><Relationship Id="rId4" Type="http://schemas.openxmlformats.org/officeDocument/2006/relationships/image" Target="../media/image87.png"/><Relationship Id="rId9" Type="http://schemas.openxmlformats.org/officeDocument/2006/relationships/image" Target="../media/image9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https://upload.wikimedia.org/wikipedia/commons/3/30/Joaquin_Sabina_in_concert_5.jpg"/>
          <p:cNvPicPr>
            <a:picLocks noChangeAspect="1" noChangeArrowheads="1"/>
          </p:cNvPicPr>
          <p:nvPr/>
        </p:nvPicPr>
        <p:blipFill>
          <a:blip r:embed="rId3"/>
          <a:srcRect b="3125"/>
          <a:stretch>
            <a:fillRect/>
          </a:stretch>
        </p:blipFill>
        <p:spPr bwMode="auto">
          <a:xfrm>
            <a:off x="0" y="0"/>
            <a:ext cx="9144886" cy="6858000"/>
          </a:xfrm>
          <a:prstGeom prst="rect">
            <a:avLst/>
          </a:prstGeom>
          <a:noFill/>
        </p:spPr>
      </p:pic>
      <p:pic>
        <p:nvPicPr>
          <p:cNvPr id="12" name="Picture 3" descr="illusion-013"/>
          <p:cNvPicPr>
            <a:picLocks noChangeAspect="1" noChangeArrowheads="1"/>
          </p:cNvPicPr>
          <p:nvPr/>
        </p:nvPicPr>
        <p:blipFill>
          <a:blip r:embed="rId4" cstate="print">
            <a:duotone>
              <a:schemeClr val="accent6">
                <a:shade val="45000"/>
                <a:satMod val="135000"/>
              </a:schemeClr>
              <a:prstClr val="white"/>
            </a:duotone>
            <a:lum bright="28000"/>
          </a:blip>
          <a:srcRect/>
          <a:stretch>
            <a:fillRect/>
          </a:stretch>
        </p:blipFill>
        <p:spPr bwMode="auto">
          <a:xfrm>
            <a:off x="0" y="-19050"/>
            <a:ext cx="9144000" cy="6877050"/>
          </a:xfrm>
          <a:prstGeom prst="rect">
            <a:avLst/>
          </a:prstGeom>
          <a:noFill/>
          <a:ln w="9525">
            <a:noFill/>
            <a:miter lim="800000"/>
            <a:headEnd/>
            <a:tailEnd/>
          </a:ln>
        </p:spPr>
      </p:pic>
      <p:pic>
        <p:nvPicPr>
          <p:cNvPr id="17" name="Picture 2" descr="https://s-media-cache-ak0.pinimg.com/236x/c7/51/be/c751beb434383b81962e72fa4df61678.jpg"/>
          <p:cNvPicPr>
            <a:picLocks noChangeAspect="1" noChangeArrowheads="1"/>
          </p:cNvPicPr>
          <p:nvPr/>
        </p:nvPicPr>
        <p:blipFill>
          <a:blip r:embed="rId5"/>
          <a:srcRect/>
          <a:stretch>
            <a:fillRect/>
          </a:stretch>
        </p:blipFill>
        <p:spPr bwMode="auto">
          <a:xfrm>
            <a:off x="6929454" y="214290"/>
            <a:ext cx="1890710" cy="2211169"/>
          </a:xfrm>
          <a:prstGeom prst="rect">
            <a:avLst/>
          </a:prstGeom>
          <a:noFill/>
        </p:spPr>
      </p:pic>
      <p:pic>
        <p:nvPicPr>
          <p:cNvPr id="155652" name="Image 2" descr="swirlrainbw3.gif"/>
          <p:cNvPicPr>
            <a:picLocks noChangeAspect="1"/>
          </p:cNvPicPr>
          <p:nvPr/>
        </p:nvPicPr>
        <p:blipFill>
          <a:blip r:embed="rId6" cstate="print"/>
          <a:srcRect/>
          <a:stretch>
            <a:fillRect/>
          </a:stretch>
        </p:blipFill>
        <p:spPr bwMode="auto">
          <a:xfrm rot="5400000">
            <a:off x="-3394197" y="3394204"/>
            <a:ext cx="6858000" cy="69608"/>
          </a:xfrm>
          <a:prstGeom prst="rect">
            <a:avLst/>
          </a:prstGeom>
          <a:noFill/>
          <a:ln w="9525">
            <a:noFill/>
            <a:miter lim="800000"/>
            <a:headEnd/>
            <a:tailEnd/>
          </a:ln>
        </p:spPr>
      </p:pic>
      <p:pic>
        <p:nvPicPr>
          <p:cNvPr id="155653" name="Image 2" descr="swirlrainbw3.gif"/>
          <p:cNvPicPr>
            <a:picLocks noChangeAspect="1"/>
          </p:cNvPicPr>
          <p:nvPr/>
        </p:nvPicPr>
        <p:blipFill>
          <a:blip r:embed="rId6" cstate="print"/>
          <a:srcRect/>
          <a:stretch>
            <a:fillRect/>
          </a:stretch>
        </p:blipFill>
        <p:spPr bwMode="auto">
          <a:xfrm rot="5400000">
            <a:off x="5680199" y="3394206"/>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6" cstate="print"/>
          <a:srcRect/>
          <a:stretch>
            <a:fillRect/>
          </a:stretch>
        </p:blipFill>
        <p:spPr bwMode="auto">
          <a:xfrm rot="10800000">
            <a:off x="5"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6" cstate="print"/>
          <a:srcRect/>
          <a:stretch>
            <a:fillRect/>
          </a:stretch>
        </p:blipFill>
        <p:spPr bwMode="auto">
          <a:xfrm rot="10800000">
            <a:off x="5"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7" cstate="email"/>
          <a:srcRect/>
          <a:stretch>
            <a:fillRect/>
          </a:stretch>
        </p:blipFill>
        <p:spPr bwMode="auto">
          <a:xfrm>
            <a:off x="243723" y="5611367"/>
            <a:ext cx="618613" cy="766988"/>
          </a:xfrm>
          <a:prstGeom prst="rect">
            <a:avLst/>
          </a:prstGeom>
          <a:noFill/>
          <a:ln w="38100">
            <a:solidFill>
              <a:srgbClr val="1CDEF8"/>
            </a:solidFill>
            <a:miter lim="800000"/>
            <a:headEnd/>
            <a:tailEnd/>
          </a:ln>
        </p:spPr>
      </p:pic>
      <p:sp>
        <p:nvSpPr>
          <p:cNvPr id="19" name="18 Rectángulo"/>
          <p:cNvSpPr/>
          <p:nvPr/>
        </p:nvSpPr>
        <p:spPr>
          <a:xfrm>
            <a:off x="1980357" y="4572019"/>
            <a:ext cx="2692223" cy="900465"/>
          </a:xfrm>
          <a:prstGeom prst="rect">
            <a:avLst/>
          </a:prstGeom>
        </p:spPr>
        <p:txBody>
          <a:bodyPr wrap="square" lIns="68797" tIns="34398" rIns="68797" bIns="34398">
            <a:spAutoFit/>
          </a:bodyPr>
          <a:lstStyle/>
          <a:p>
            <a:pPr algn="ctr"/>
            <a:endParaRPr lang="es-ES" sz="5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285852" y="1543678"/>
            <a:ext cx="6143668" cy="5314322"/>
          </a:xfrm>
          <a:prstGeom prst="rect">
            <a:avLst/>
          </a:prstGeom>
        </p:spPr>
        <p:txBody>
          <a:bodyPr wrap="none" lIns="68797" tIns="34398" rIns="68797" bIns="34398" fromWordArt="1">
            <a:prstTxWarp prst="textPlain">
              <a:avLst>
                <a:gd name="adj" fmla="val 50000"/>
              </a:avLst>
            </a:prstTxWarp>
          </a:bodyPr>
          <a:lstStyle/>
          <a:p>
            <a:pPr algn="ct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Poéticas frases</a:t>
            </a:r>
          </a:p>
          <a:p>
            <a:pPr algn="ct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a:t>
            </a:r>
          </a:p>
          <a:p>
            <a:pPr algn="ct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Joaquín  Sabina</a:t>
            </a:r>
          </a:p>
          <a:p>
            <a:pPr algn="ctr"/>
            <a:endParaRPr lang="es-ES" sz="27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8">
            <a:duotone>
              <a:prstClr val="black"/>
              <a:schemeClr val="accent2">
                <a:tint val="45000"/>
                <a:satMod val="400000"/>
              </a:schemeClr>
            </a:duotone>
            <a:lum bright="-1000" contrast="85000"/>
          </a:blip>
          <a:srcRect/>
          <a:stretch>
            <a:fillRect/>
          </a:stretch>
        </p:blipFill>
        <p:spPr bwMode="auto">
          <a:xfrm>
            <a:off x="920299" y="5547179"/>
            <a:ext cx="2008837" cy="934064"/>
          </a:xfrm>
          <a:prstGeom prst="rect">
            <a:avLst/>
          </a:prstGeom>
          <a:noFill/>
        </p:spPr>
      </p:pic>
      <p:pic>
        <p:nvPicPr>
          <p:cNvPr id="15" name="Picture 8"/>
          <p:cNvPicPr>
            <a:picLocks noChangeAspect="1" noChangeArrowheads="1"/>
          </p:cNvPicPr>
          <p:nvPr/>
        </p:nvPicPr>
        <p:blipFill>
          <a:blip r:embed="rId9" cstate="print"/>
          <a:srcRect/>
          <a:stretch>
            <a:fillRect/>
          </a:stretch>
        </p:blipFill>
        <p:spPr bwMode="auto">
          <a:xfrm>
            <a:off x="467546" y="764704"/>
            <a:ext cx="1025524" cy="723900"/>
          </a:xfrm>
          <a:prstGeom prst="rect">
            <a:avLst/>
          </a:prstGeom>
          <a:noFill/>
          <a:ln w="9525">
            <a:noFill/>
            <a:round/>
            <a:headEnd/>
            <a:tailEnd/>
          </a:ln>
        </p:spPr>
      </p:pic>
      <p:pic>
        <p:nvPicPr>
          <p:cNvPr id="13" name="Picture 12" descr="Image1"/>
          <p:cNvPicPr>
            <a:picLocks noChangeAspect="1" noChangeArrowheads="1" noCrop="1"/>
          </p:cNvPicPr>
          <p:nvPr/>
        </p:nvPicPr>
        <p:blipFill>
          <a:blip r:embed="rId10" cstate="print"/>
          <a:srcRect/>
          <a:stretch>
            <a:fillRect/>
          </a:stretch>
        </p:blipFill>
        <p:spPr bwMode="auto">
          <a:xfrm>
            <a:off x="179514" y="188642"/>
            <a:ext cx="781050" cy="1066799"/>
          </a:xfrm>
          <a:prstGeom prst="rect">
            <a:avLst/>
          </a:prstGeom>
          <a:noFill/>
          <a:ln w="9525">
            <a:noFill/>
            <a:miter lim="800000"/>
            <a:headEnd/>
            <a:tailEnd/>
          </a:ln>
        </p:spPr>
      </p:pic>
      <p:sp>
        <p:nvSpPr>
          <p:cNvPr id="16" name="15 CuadroTexto"/>
          <p:cNvSpPr txBox="1"/>
          <p:nvPr/>
        </p:nvSpPr>
        <p:spPr>
          <a:xfrm>
            <a:off x="5572132" y="5786454"/>
            <a:ext cx="2756074" cy="584775"/>
          </a:xfrm>
          <a:prstGeom prst="rect">
            <a:avLst/>
          </a:prstGeom>
          <a:solidFill>
            <a:srgbClr val="FFFF00"/>
          </a:solidFill>
        </p:spPr>
        <p:txBody>
          <a:bodyPr wrap="none" rtlCol="0">
            <a:spAutoFit/>
          </a:bodyPr>
          <a:lstStyle/>
          <a:p>
            <a:pPr algn="ctr"/>
            <a:r>
              <a:rPr lang="es-ES" sz="1600" b="1" dirty="0" smtClean="0">
                <a:solidFill>
                  <a:srgbClr val="FF0000"/>
                </a:solidFill>
                <a:latin typeface="Arial Black" pitchFamily="34" charset="0"/>
              </a:rPr>
              <a:t>PÁSALAS TU TODAS</a:t>
            </a:r>
          </a:p>
          <a:p>
            <a:pPr algn="ctr"/>
            <a:r>
              <a:rPr lang="es-ES" sz="1600" b="1" dirty="0" smtClean="0">
                <a:solidFill>
                  <a:srgbClr val="FF0000"/>
                </a:solidFill>
                <a:latin typeface="Arial Black" pitchFamily="34" charset="0"/>
              </a:rPr>
              <a:t>PARA PODER LEERLAS</a:t>
            </a:r>
            <a:endParaRPr lang="es-ES" sz="1600" b="1" dirty="0">
              <a:solidFill>
                <a:srgbClr val="FF0000"/>
              </a:solidFill>
              <a:latin typeface="Arial Black" pitchFamily="34" charset="0"/>
            </a:endParaRPr>
          </a:p>
        </p:txBody>
      </p:sp>
    </p:spTree>
  </p:cSld>
  <p:clrMapOvr>
    <a:masterClrMapping/>
  </p:clrMapOvr>
  <p:transition spd="slow">
    <p:dissolve/>
    <p:sndAc>
      <p:stSnd loop="1">
        <p:snd r:embed="rId2" name="joaquin sabina &amp; rocio durcal - y nos dieron las diez(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https://upload.wikimedia.org/wikipedia/commons/thumb/9/9f/Joaquin_Sabina_in_Madrid-Vinagre_y_rosas_tour_27.jpg/1024px-Joaquin_Sabina_in_Madrid-Vinagre_y_rosas_tour_27.jpg"/>
          <p:cNvPicPr>
            <a:picLocks noChangeAspect="1" noChangeArrowheads="1"/>
          </p:cNvPicPr>
          <p:nvPr/>
        </p:nvPicPr>
        <p:blipFill>
          <a:blip r:embed="rId2"/>
          <a:srcRect/>
          <a:stretch>
            <a:fillRect/>
          </a:stretch>
        </p:blipFill>
        <p:spPr bwMode="auto">
          <a:xfrm>
            <a:off x="-285784" y="-285776"/>
            <a:ext cx="9753600" cy="7315200"/>
          </a:xfrm>
          <a:prstGeom prst="rect">
            <a:avLst/>
          </a:prstGeom>
          <a:noFill/>
        </p:spPr>
      </p:pic>
      <p:sp>
        <p:nvSpPr>
          <p:cNvPr id="4" name="3 Rectángulo"/>
          <p:cNvSpPr/>
          <p:nvPr/>
        </p:nvSpPr>
        <p:spPr>
          <a:xfrm>
            <a:off x="214282" y="5929330"/>
            <a:ext cx="3071834" cy="584775"/>
          </a:xfrm>
          <a:prstGeom prst="rect">
            <a:avLst/>
          </a:prstGeom>
          <a:solidFill>
            <a:srgbClr val="FFFF00"/>
          </a:solidFill>
        </p:spPr>
        <p:txBody>
          <a:bodyPr wrap="square">
            <a:spAutoFit/>
          </a:bodyPr>
          <a:lstStyle/>
          <a:p>
            <a:pPr algn="ctr"/>
            <a:r>
              <a:rPr lang="es-ES" sz="1600" b="1" dirty="0" smtClean="0">
                <a:solidFill>
                  <a:srgbClr val="FF0000"/>
                </a:solidFill>
                <a:latin typeface="Arial Black" pitchFamily="34" charset="0"/>
              </a:rPr>
              <a:t>PÁSALAS TU TODAS</a:t>
            </a:r>
          </a:p>
          <a:p>
            <a:pPr algn="ctr"/>
            <a:r>
              <a:rPr lang="es-ES" sz="1600" b="1" dirty="0" smtClean="0">
                <a:solidFill>
                  <a:srgbClr val="FF0000"/>
                </a:solidFill>
                <a:latin typeface="Arial Black" pitchFamily="34" charset="0"/>
              </a:rPr>
              <a:t>PARA PODER LEERLAS</a:t>
            </a:r>
            <a:endParaRPr lang="es-ES" sz="1600" b="1" dirty="0">
              <a:solidFill>
                <a:srgbClr val="FF0000"/>
              </a:solidFill>
              <a:latin typeface="Arial Black" pitchFamily="34" charset="0"/>
            </a:endParaRPr>
          </a:p>
        </p:txBody>
      </p:sp>
      <p:pic>
        <p:nvPicPr>
          <p:cNvPr id="59394" name="Picture 2" descr="http://lh5.ggpht.com/_t5wFU4WsbOM/TWZFUaxNHoI/AAAAAAAAS1A/f2NkUtgXE_U/sabina%20gif%20blogdeimagenes%20(1)_thumb%5B2%5D.gif?imgmax=800"/>
          <p:cNvPicPr>
            <a:picLocks noChangeAspect="1" noChangeArrowheads="1" noCrop="1"/>
          </p:cNvPicPr>
          <p:nvPr/>
        </p:nvPicPr>
        <p:blipFill>
          <a:blip r:embed="rId3"/>
          <a:srcRect/>
          <a:stretch>
            <a:fillRect/>
          </a:stretch>
        </p:blipFill>
        <p:spPr bwMode="auto">
          <a:xfrm>
            <a:off x="6686550" y="0"/>
            <a:ext cx="2457450" cy="2676525"/>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upload.wikimedia.org/wikipedia/commons/3/30/Joaquin_Sabina_in_concert_5.jpg"/>
          <p:cNvPicPr>
            <a:picLocks noChangeAspect="1" noChangeArrowheads="1"/>
          </p:cNvPicPr>
          <p:nvPr/>
        </p:nvPicPr>
        <p:blipFill>
          <a:blip r:embed="rId2"/>
          <a:srcRect b="3125"/>
          <a:stretch>
            <a:fillRect/>
          </a:stretch>
        </p:blipFill>
        <p:spPr bwMode="auto">
          <a:xfrm>
            <a:off x="-886" y="0"/>
            <a:ext cx="9144886" cy="6858000"/>
          </a:xfrm>
          <a:prstGeom prst="rect">
            <a:avLst/>
          </a:prstGeom>
          <a:noFill/>
        </p:spPr>
      </p:pic>
      <p:sp>
        <p:nvSpPr>
          <p:cNvPr id="3" name="2 Rectángulo"/>
          <p:cNvSpPr/>
          <p:nvPr/>
        </p:nvSpPr>
        <p:spPr>
          <a:xfrm>
            <a:off x="214282" y="1714488"/>
            <a:ext cx="2714644" cy="3416320"/>
          </a:xfrm>
          <a:prstGeom prst="rect">
            <a:avLst/>
          </a:prstGeom>
        </p:spPr>
        <p:txBody>
          <a:bodyPr wrap="square">
            <a:spAutoFit/>
          </a:bodyPr>
          <a:lstStyle/>
          <a:p>
            <a:r>
              <a:rPr lang="es-ES" b="1" dirty="0" smtClean="0">
                <a:solidFill>
                  <a:srgbClr val="FFFF00"/>
                </a:solidFill>
              </a:rPr>
              <a:t>Joaquín Ramón Martínez Sabina, más conocido como Joaquín Sabina es un músico, cantautor y poeta español que nos ha hecho cantar y deleitarnos con cada una de sus letras, que más parecen ser una poesía hecha canción. Hoy te dejo algunas de las mejores frases de Sabina para que las disfrutes.</a:t>
            </a:r>
            <a:endParaRPr lang="es-ES" b="1" dirty="0">
              <a:solidFill>
                <a:srgbClr val="FFFF00"/>
              </a:solidFill>
            </a:endParaRPr>
          </a:p>
        </p:txBody>
      </p:sp>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http://lh3.ggpht.com/_xxCk4QMvziE/Srg658DPckI/AAAAAAAAbEI/ZBhKk1uXdno/joaquin%20sabina%207)_thumb.gif?imgmax=800"/>
          <p:cNvPicPr>
            <a:picLocks noChangeAspect="1" noChangeArrowheads="1" noCrop="1"/>
          </p:cNvPicPr>
          <p:nvPr/>
        </p:nvPicPr>
        <p:blipFill>
          <a:blip r:embed="rId2"/>
          <a:srcRect/>
          <a:stretch>
            <a:fillRect/>
          </a:stretch>
        </p:blipFill>
        <p:spPr bwMode="auto">
          <a:xfrm>
            <a:off x="-1" y="0"/>
            <a:ext cx="9201181" cy="7500966"/>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14480" y="2214554"/>
            <a:ext cx="6715172" cy="3693319"/>
          </a:xfrm>
          <a:prstGeom prst="rect">
            <a:avLst/>
          </a:prstGeom>
        </p:spPr>
        <p:txBody>
          <a:bodyPr wrap="square">
            <a:spAutoFit/>
          </a:bodyPr>
          <a:lstStyle/>
          <a:p>
            <a:r>
              <a:rPr lang="es-ES" b="1" dirty="0" smtClean="0">
                <a:solidFill>
                  <a:srgbClr val="00FFFF"/>
                </a:solidFill>
                <a:latin typeface="Agency FB" pitchFamily="34" charset="0"/>
              </a:rPr>
              <a:t>Joaquín Ramón Martínez Sabina</a:t>
            </a:r>
            <a:r>
              <a:rPr lang="es-ES" dirty="0" smtClean="0">
                <a:solidFill>
                  <a:srgbClr val="00FFFF"/>
                </a:solidFill>
                <a:latin typeface="Agency FB" pitchFamily="34" charset="0"/>
              </a:rPr>
              <a:t> (Úbeda, Jaén, España, 12 de febrero de 1949), conocido artísticamente como </a:t>
            </a:r>
            <a:r>
              <a:rPr lang="es-ES" b="1" dirty="0" smtClean="0">
                <a:solidFill>
                  <a:srgbClr val="00FFFF"/>
                </a:solidFill>
                <a:latin typeface="Agency FB" pitchFamily="34" charset="0"/>
              </a:rPr>
              <a:t>Joaquín Sabina</a:t>
            </a:r>
            <a:r>
              <a:rPr lang="es-ES" dirty="0" smtClean="0">
                <a:solidFill>
                  <a:srgbClr val="00FFFF"/>
                </a:solidFill>
                <a:latin typeface="Agency FB" pitchFamily="34" charset="0"/>
              </a:rPr>
              <a:t>, es un cantautor, poeta y pintor español; se trata de una de las figuras más destacadas de la música contemporánea española.</a:t>
            </a:r>
          </a:p>
          <a:p>
            <a:r>
              <a:rPr lang="es-ES" dirty="0" smtClean="0">
                <a:solidFill>
                  <a:srgbClr val="00FFFF"/>
                </a:solidFill>
                <a:latin typeface="Agency FB" pitchFamily="34" charset="0"/>
              </a:rPr>
              <a:t>Ha publicado diecisiete discos de estudio, cinco en directo y tres recopilatorios y colaborado con distintos artistas cantando dúos y realizando otras colaboraciones. Se estima que ha vendido más de diez millones de discos y también ha compuesto para otros artistas como Ana Belén, Andrés </a:t>
            </a:r>
            <a:r>
              <a:rPr lang="es-ES" dirty="0" err="1" smtClean="0">
                <a:solidFill>
                  <a:srgbClr val="00FFFF"/>
                </a:solidFill>
                <a:latin typeface="Agency FB" pitchFamily="34" charset="0"/>
              </a:rPr>
              <a:t>Calamaro</a:t>
            </a:r>
            <a:r>
              <a:rPr lang="es-ES" dirty="0" smtClean="0">
                <a:solidFill>
                  <a:srgbClr val="00FFFF"/>
                </a:solidFill>
                <a:latin typeface="Agency FB" pitchFamily="34" charset="0"/>
              </a:rPr>
              <a:t> o </a:t>
            </a:r>
            <a:r>
              <a:rPr lang="es-ES" u="sng" dirty="0" smtClean="0">
                <a:solidFill>
                  <a:srgbClr val="00FFFF"/>
                </a:solidFill>
                <a:latin typeface="Agency FB" pitchFamily="34" charset="0"/>
              </a:rPr>
              <a:t>Miguel Ríos</a:t>
            </a:r>
            <a:r>
              <a:rPr lang="es-ES" dirty="0" smtClean="0">
                <a:solidFill>
                  <a:srgbClr val="00FFFF"/>
                </a:solidFill>
                <a:latin typeface="Agency FB" pitchFamily="34" charset="0"/>
              </a:rPr>
              <a:t>, entre otros. Los álbumes en directo son grabaciones de actuaciones en las que ha intervenido en solitario o junto con otros artistas: </a:t>
            </a:r>
            <a:r>
              <a:rPr lang="es-ES" i="1" dirty="0" smtClean="0">
                <a:solidFill>
                  <a:srgbClr val="00FFFF"/>
                </a:solidFill>
                <a:latin typeface="Agency FB" pitchFamily="34" charset="0"/>
              </a:rPr>
              <a:t>La mandrágora</a:t>
            </a:r>
            <a:r>
              <a:rPr lang="es-ES" dirty="0" smtClean="0">
                <a:solidFill>
                  <a:srgbClr val="00FFFF"/>
                </a:solidFill>
                <a:latin typeface="Agency FB" pitchFamily="34" charset="0"/>
              </a:rPr>
              <a:t> (1981), junto a Javier </a:t>
            </a:r>
            <a:r>
              <a:rPr lang="es-ES" dirty="0" err="1" smtClean="0">
                <a:solidFill>
                  <a:srgbClr val="00FFFF"/>
                </a:solidFill>
                <a:latin typeface="Agency FB" pitchFamily="34" charset="0"/>
              </a:rPr>
              <a:t>Krahe</a:t>
            </a:r>
            <a:r>
              <a:rPr lang="es-ES" dirty="0" smtClean="0">
                <a:solidFill>
                  <a:srgbClr val="00FFFF"/>
                </a:solidFill>
                <a:latin typeface="Agency FB" pitchFamily="34" charset="0"/>
              </a:rPr>
              <a:t> y Alberto Pérez; </a:t>
            </a:r>
            <a:r>
              <a:rPr lang="es-ES" i="1" dirty="0" smtClean="0">
                <a:solidFill>
                  <a:srgbClr val="00FFFF"/>
                </a:solidFill>
                <a:latin typeface="Agency FB" pitchFamily="34" charset="0"/>
              </a:rPr>
              <a:t>Joaquín Sabina y Viceversa en directo</a:t>
            </a:r>
            <a:r>
              <a:rPr lang="es-ES" dirty="0" smtClean="0">
                <a:solidFill>
                  <a:srgbClr val="00FFFF"/>
                </a:solidFill>
                <a:latin typeface="Agency FB" pitchFamily="34" charset="0"/>
              </a:rPr>
              <a:t> (1986), junto a la banda Viceversa; </a:t>
            </a:r>
            <a:r>
              <a:rPr lang="es-ES" i="1" dirty="0" smtClean="0">
                <a:solidFill>
                  <a:srgbClr val="00FFFF"/>
                </a:solidFill>
                <a:latin typeface="Agency FB" pitchFamily="34" charset="0"/>
              </a:rPr>
              <a:t>Nos sobran los motivos</a:t>
            </a:r>
            <a:r>
              <a:rPr lang="es-ES" dirty="0" smtClean="0">
                <a:solidFill>
                  <a:srgbClr val="00FFFF"/>
                </a:solidFill>
                <a:latin typeface="Agency FB" pitchFamily="34" charset="0"/>
              </a:rPr>
              <a:t> (2000); </a:t>
            </a:r>
            <a:r>
              <a:rPr lang="es-ES" i="1" dirty="0" smtClean="0">
                <a:solidFill>
                  <a:srgbClr val="00FFFF"/>
                </a:solidFill>
                <a:latin typeface="Agency FB" pitchFamily="34" charset="0"/>
              </a:rPr>
              <a:t>Dos pájaros de un tiro</a:t>
            </a:r>
            <a:r>
              <a:rPr lang="es-ES" dirty="0" smtClean="0">
                <a:solidFill>
                  <a:srgbClr val="00FFFF"/>
                </a:solidFill>
                <a:latin typeface="Agency FB" pitchFamily="34" charset="0"/>
              </a:rPr>
              <a:t> (2007) y </a:t>
            </a:r>
            <a:r>
              <a:rPr lang="es-ES" i="1" dirty="0" smtClean="0">
                <a:solidFill>
                  <a:srgbClr val="00FFFF"/>
                </a:solidFill>
                <a:latin typeface="Agency FB" pitchFamily="34" charset="0"/>
              </a:rPr>
              <a:t>La orquesta del </a:t>
            </a:r>
            <a:r>
              <a:rPr lang="es-ES" i="1" dirty="0" err="1" smtClean="0">
                <a:solidFill>
                  <a:srgbClr val="00FFFF"/>
                </a:solidFill>
                <a:latin typeface="Agency FB" pitchFamily="34" charset="0"/>
              </a:rPr>
              <a:t>Titani</a:t>
            </a:r>
            <a:r>
              <a:rPr lang="es-ES" dirty="0" smtClean="0">
                <a:solidFill>
                  <a:srgbClr val="00FFFF"/>
                </a:solidFill>
                <a:latin typeface="Agency FB" pitchFamily="34" charset="0"/>
              </a:rPr>
              <a:t> (2012), junto a Joan Manuel Serrat. En su faceta literaria ha publicado nueve libros con recopilaciones de letras de canciones o poemas publicados en el semanario </a:t>
            </a:r>
            <a:r>
              <a:rPr lang="es-ES" i="1" dirty="0" smtClean="0">
                <a:solidFill>
                  <a:srgbClr val="00FFFF"/>
                </a:solidFill>
                <a:latin typeface="Agency FB" pitchFamily="34" charset="0"/>
              </a:rPr>
              <a:t>Interviú</a:t>
            </a:r>
            <a:r>
              <a:rPr lang="es-ES" dirty="0" smtClean="0">
                <a:solidFill>
                  <a:srgbClr val="00FFFF"/>
                </a:solidFill>
                <a:latin typeface="Agency FB" pitchFamily="34" charset="0"/>
              </a:rPr>
              <a:t>.</a:t>
            </a:r>
          </a:p>
        </p:txBody>
      </p:sp>
      <p:sp>
        <p:nvSpPr>
          <p:cNvPr id="3" name="2 Rectángulo"/>
          <p:cNvSpPr/>
          <p:nvPr/>
        </p:nvSpPr>
        <p:spPr>
          <a:xfrm>
            <a:off x="0" y="0"/>
            <a:ext cx="9144000" cy="68580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5258820140916072452588.jpg"/>
          <p:cNvPicPr>
            <a:picLocks noChangeAspect="1" noChangeArrowheads="1"/>
          </p:cNvPicPr>
          <p:nvPr/>
        </p:nvPicPr>
        <p:blipFill>
          <a:blip r:embed="rId2"/>
          <a:srcRect/>
          <a:stretch>
            <a:fillRect/>
          </a:stretch>
        </p:blipFill>
        <p:spPr bwMode="auto">
          <a:xfrm>
            <a:off x="0" y="0"/>
            <a:ext cx="9202773"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joaquin-sabina-cumpleanos.jpg"/>
          <p:cNvPicPr>
            <a:picLocks noChangeAspect="1" noChangeArrowheads="1"/>
          </p:cNvPicPr>
          <p:nvPr/>
        </p:nvPicPr>
        <p:blipFill>
          <a:blip r:embed="rId2"/>
          <a:srcRect/>
          <a:stretch>
            <a:fillRect/>
          </a:stretch>
        </p:blipFill>
        <p:spPr bwMode="auto">
          <a:xfrm>
            <a:off x="0" y="0"/>
            <a:ext cx="9152532" cy="6858000"/>
          </a:xfrm>
          <a:prstGeom prst="rect">
            <a:avLst/>
          </a:prstGeom>
          <a:noFill/>
        </p:spPr>
      </p:pic>
      <p:sp>
        <p:nvSpPr>
          <p:cNvPr id="2" name="1 Rectángulo"/>
          <p:cNvSpPr/>
          <p:nvPr/>
        </p:nvSpPr>
        <p:spPr>
          <a:xfrm>
            <a:off x="428596" y="571480"/>
            <a:ext cx="3286148" cy="4801314"/>
          </a:xfrm>
          <a:prstGeom prst="rect">
            <a:avLst/>
          </a:prstGeom>
        </p:spPr>
        <p:txBody>
          <a:bodyPr wrap="square">
            <a:spAutoFit/>
          </a:bodyPr>
          <a:lstStyle/>
          <a:p>
            <a:r>
              <a:rPr lang="es-ES" dirty="0" smtClean="0">
                <a:solidFill>
                  <a:schemeClr val="bg1"/>
                </a:solidFill>
                <a:latin typeface="Agency FB" pitchFamily="34" charset="0"/>
              </a:rPr>
              <a:t>En el año 2001 sufrió un leve infarto cerebral que puso su vida en peligro, recuperándose unas pocas semanas más tarde sin sufrir secuelas físicas, pero el incidente influyó en su forma de pensar y se vio inmerso en una importante depresión, lo que le llevó a abandonar los escenarios un tiempo. Tras superarla, publicó </a:t>
            </a:r>
            <a:r>
              <a:rPr lang="es-ES" i="1" dirty="0" smtClean="0">
                <a:solidFill>
                  <a:schemeClr val="bg1"/>
                </a:solidFill>
                <a:latin typeface="Agency FB" pitchFamily="34" charset="0"/>
              </a:rPr>
              <a:t>Dímelo en la calle</a:t>
            </a:r>
            <a:r>
              <a:rPr lang="es-ES" dirty="0" smtClean="0">
                <a:solidFill>
                  <a:schemeClr val="bg1"/>
                </a:solidFill>
                <a:latin typeface="Agency FB" pitchFamily="34" charset="0"/>
              </a:rPr>
              <a:t> (2002), al que seguiría su decimoctavo álbum, </a:t>
            </a:r>
            <a:r>
              <a:rPr lang="es-ES" i="1" dirty="0" smtClean="0">
                <a:solidFill>
                  <a:schemeClr val="bg1"/>
                </a:solidFill>
                <a:latin typeface="Agency FB" pitchFamily="34" charset="0"/>
              </a:rPr>
              <a:t>Alivio de luto</a:t>
            </a:r>
            <a:r>
              <a:rPr lang="es-ES" dirty="0" smtClean="0">
                <a:solidFill>
                  <a:schemeClr val="bg1"/>
                </a:solidFill>
                <a:latin typeface="Agency FB" pitchFamily="34" charset="0"/>
              </a:rPr>
              <a:t> (2005). El 17 de noviembre de 2009 publicó </a:t>
            </a:r>
            <a:r>
              <a:rPr lang="es-ES" i="1" dirty="0" smtClean="0">
                <a:solidFill>
                  <a:schemeClr val="bg1"/>
                </a:solidFill>
                <a:latin typeface="Agency FB" pitchFamily="34" charset="0"/>
              </a:rPr>
              <a:t>Vinagre y rosas</a:t>
            </a:r>
            <a:r>
              <a:rPr lang="es-ES" dirty="0" smtClean="0">
                <a:solidFill>
                  <a:schemeClr val="bg1"/>
                </a:solidFill>
                <a:latin typeface="Agency FB" pitchFamily="34" charset="0"/>
              </a:rPr>
              <a:t>, su último álbum en solitario, del que se vendieron 200.000 copias en tan sólo un mes de su lanzamiento, consiguiendo tres discos de platino.</a:t>
            </a:r>
            <a:endParaRPr lang="es-ES" dirty="0">
              <a:solidFill>
                <a:schemeClr val="bg1"/>
              </a:solidFill>
              <a:latin typeface="Agency FB" pitchFamily="34" charset="0"/>
            </a:endParaRPr>
          </a:p>
        </p:txBody>
      </p:sp>
    </p:spTree>
  </p:cSld>
  <p:clrMapOvr>
    <a:masterClrMapping/>
  </p:clrMapOvr>
  <p:transition spd="slow">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https://upload.wikimedia.org/wikipedia/commons/thumb/b/b0/Joaqu%C3%ADn_Sabina_en_Le%C3%B3n_%2817879038818%29.jpg/1024px-Joaqu%C3%ADn_Sabina_en_Le%C3%B3n_%2817879038818%29.jpg"/>
          <p:cNvPicPr>
            <a:picLocks noChangeAspect="1" noChangeArrowheads="1"/>
          </p:cNvPicPr>
          <p:nvPr/>
        </p:nvPicPr>
        <p:blipFill>
          <a:blip r:embed="rId2"/>
          <a:srcRect/>
          <a:stretch>
            <a:fillRect/>
          </a:stretch>
        </p:blipFill>
        <p:spPr bwMode="auto">
          <a:xfrm>
            <a:off x="-285784" y="-457200"/>
            <a:ext cx="9753600" cy="73152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31746" name="Picture 2" descr="http://3.bp.blogspot.com/-CkqWrcftUms/UbDNUdQXTuI/AAAAAAAAFfU/g2XH-YVcPtY/s1600/Joaquin-sabina-frases.jpg"/>
          <p:cNvPicPr>
            <a:picLocks noChangeAspect="1" noChangeArrowheads="1"/>
          </p:cNvPicPr>
          <p:nvPr/>
        </p:nvPicPr>
        <p:blipFill>
          <a:blip r:embed="rId3"/>
          <a:srcRect l="3846" t="4166" r="8461" b="6250"/>
          <a:stretch>
            <a:fillRect/>
          </a:stretch>
        </p:blipFill>
        <p:spPr bwMode="auto">
          <a:xfrm>
            <a:off x="857224" y="714356"/>
            <a:ext cx="7500990" cy="5658642"/>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2050" name="Picture 2" descr="Un Poco de Poesia Con Las Frases De Joaquín Sabina"/>
          <p:cNvPicPr>
            <a:picLocks noChangeAspect="1" noChangeArrowheads="1"/>
          </p:cNvPicPr>
          <p:nvPr/>
        </p:nvPicPr>
        <p:blipFill>
          <a:blip r:embed="rId3"/>
          <a:srcRect/>
          <a:stretch>
            <a:fillRect/>
          </a:stretch>
        </p:blipFill>
        <p:spPr bwMode="auto">
          <a:xfrm>
            <a:off x="0" y="928670"/>
            <a:ext cx="9103404" cy="5214950"/>
          </a:xfrm>
          <a:prstGeom prst="rect">
            <a:avLst/>
          </a:prstGeom>
          <a:noFill/>
        </p:spPr>
      </p:pic>
      <p:sp>
        <p:nvSpPr>
          <p:cNvPr id="4" name="3 Rectángulo"/>
          <p:cNvSpPr/>
          <p:nvPr/>
        </p:nvSpPr>
        <p:spPr>
          <a:xfrm>
            <a:off x="0" y="1000108"/>
            <a:ext cx="9144000" cy="5072098"/>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6" presetClass="exit" presetSubtype="37" fill="hold" nodeType="withEffect">
                                  <p:stCondLst>
                                    <p:cond delay="0"/>
                                  </p:stCondLst>
                                  <p:childTnLst>
                                    <p:animEffect transition="out" filter="barn(outVertic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57346" name="Picture 2" descr="http://2.bp.blogspot.com/-fuOXrp_Q1pw/T3dYiJXH8dI/AAAAAAAACQ0/_lPiu-86qm4/s1600/W.jpg"/>
          <p:cNvPicPr>
            <a:picLocks noChangeAspect="1" noChangeArrowheads="1"/>
          </p:cNvPicPr>
          <p:nvPr/>
        </p:nvPicPr>
        <p:blipFill>
          <a:blip r:embed="rId3"/>
          <a:srcRect/>
          <a:stretch>
            <a:fillRect/>
          </a:stretch>
        </p:blipFill>
        <p:spPr bwMode="auto">
          <a:xfrm>
            <a:off x="1571604" y="0"/>
            <a:ext cx="5836594" cy="685800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https://upload.wikimedia.org/wikipedia/commons/e/ec/Joaquin_Sabina_in_Gran_Canaria_2006.jpg"/>
          <p:cNvPicPr>
            <a:picLocks noChangeAspect="1" noChangeArrowheads="1"/>
          </p:cNvPicPr>
          <p:nvPr/>
        </p:nvPicPr>
        <p:blipFill>
          <a:blip r:embed="rId2"/>
          <a:srcRect/>
          <a:stretch>
            <a:fillRect/>
          </a:stretch>
        </p:blipFill>
        <p:spPr bwMode="auto">
          <a:xfrm>
            <a:off x="0" y="0"/>
            <a:ext cx="9686334"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59394" name="Picture 2" descr="https://encrypted-tbn2.gstatic.com/images?q=tbn:ANd9GcSdu8KUNmhUUvLkgjApJlKDpq8494YbOKrZ8fGPPPT0n4IxkxI-"/>
          <p:cNvPicPr>
            <a:picLocks noChangeAspect="1" noChangeArrowheads="1"/>
          </p:cNvPicPr>
          <p:nvPr/>
        </p:nvPicPr>
        <p:blipFill>
          <a:blip r:embed="rId3"/>
          <a:srcRect/>
          <a:stretch>
            <a:fillRect/>
          </a:stretch>
        </p:blipFill>
        <p:spPr bwMode="auto">
          <a:xfrm>
            <a:off x="571472" y="357166"/>
            <a:ext cx="8001056" cy="3072211"/>
          </a:xfrm>
          <a:prstGeom prst="rect">
            <a:avLst/>
          </a:prstGeom>
          <a:noFill/>
        </p:spPr>
      </p:pic>
      <p:pic>
        <p:nvPicPr>
          <p:cNvPr id="3" name="Picture 2" descr="https://encrypted-tbn0.gstatic.com/images?q=tbn:ANd9GcRqYSaFY5XcEC74O7RHDaCz74aYwmAvHK0T7ddYccUeG49rLufgGA"/>
          <p:cNvPicPr>
            <a:picLocks noChangeAspect="1" noChangeArrowheads="1"/>
          </p:cNvPicPr>
          <p:nvPr/>
        </p:nvPicPr>
        <p:blipFill>
          <a:blip r:embed="rId4"/>
          <a:srcRect/>
          <a:stretch>
            <a:fillRect/>
          </a:stretch>
        </p:blipFill>
        <p:spPr bwMode="auto">
          <a:xfrm>
            <a:off x="571472" y="3643314"/>
            <a:ext cx="8001024" cy="2948889"/>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s://s-media-cache-ak0.pinimg.com/736x/36/08/e9/3608e9b28ca3fe5b0b3116cd1ff2fdda.jpg"/>
          <p:cNvPicPr>
            <a:picLocks noChangeAspect="1" noChangeArrowheads="1"/>
          </p:cNvPicPr>
          <p:nvPr/>
        </p:nvPicPr>
        <p:blipFill>
          <a:blip r:embed="rId2"/>
          <a:srcRect/>
          <a:stretch>
            <a:fillRect/>
          </a:stretch>
        </p:blipFill>
        <p:spPr bwMode="auto">
          <a:xfrm>
            <a:off x="-1" y="0"/>
            <a:ext cx="9146417"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2" name="Picture 4" descr="http://www.maspormas.com/wp-content/uploads/2015/10/sabina7.gif"/>
          <p:cNvPicPr>
            <a:picLocks noChangeAspect="1" noChangeArrowheads="1"/>
          </p:cNvPicPr>
          <p:nvPr/>
        </p:nvPicPr>
        <p:blipFill>
          <a:blip r:embed="rId2"/>
          <a:srcRect/>
          <a:stretch>
            <a:fillRect/>
          </a:stretch>
        </p:blipFill>
        <p:spPr bwMode="auto">
          <a:xfrm>
            <a:off x="0" y="0"/>
            <a:ext cx="9283292" cy="6858000"/>
          </a:xfrm>
          <a:prstGeom prst="rect">
            <a:avLst/>
          </a:prstGeom>
          <a:noFill/>
        </p:spPr>
      </p:pic>
    </p:spTree>
  </p:cSld>
  <p:clrMapOvr>
    <a:masterClrMapping/>
  </p:clrMapOvr>
  <p:transition spd="slow">
    <p:dissolv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79874" name="Picture 2" descr="http://4.bp.blogspot.com/-dr_9vGl7e38/T3hzbygAjqI/AAAAAAAACXU/rA5I8U2Iab8/s1600/R.JPG"/>
          <p:cNvPicPr>
            <a:picLocks noChangeAspect="1" noChangeArrowheads="1"/>
          </p:cNvPicPr>
          <p:nvPr/>
        </p:nvPicPr>
        <p:blipFill>
          <a:blip r:embed="rId3"/>
          <a:srcRect/>
          <a:stretch>
            <a:fillRect/>
          </a:stretch>
        </p:blipFill>
        <p:spPr bwMode="auto">
          <a:xfrm>
            <a:off x="214282" y="928670"/>
            <a:ext cx="3810000" cy="4476751"/>
          </a:xfrm>
          <a:prstGeom prst="rect">
            <a:avLst/>
          </a:prstGeom>
          <a:noFill/>
        </p:spPr>
      </p:pic>
      <p:pic>
        <p:nvPicPr>
          <p:cNvPr id="3" name="Picture 2" descr="http://4.bp.blogspot.com/-mDUWwTxugdY/T3pxb3C9iNI/AAAAAAAAChM/mnhWTYkBSAA/s1600/poeta+sabina.gif"/>
          <p:cNvPicPr>
            <a:picLocks noChangeAspect="1" noChangeArrowheads="1" noCrop="1"/>
          </p:cNvPicPr>
          <p:nvPr/>
        </p:nvPicPr>
        <p:blipFill>
          <a:blip r:embed="rId4"/>
          <a:srcRect/>
          <a:stretch>
            <a:fillRect/>
          </a:stretch>
        </p:blipFill>
        <p:spPr bwMode="auto">
          <a:xfrm>
            <a:off x="4143372" y="500042"/>
            <a:ext cx="4803064" cy="5643602"/>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9218" name="Picture 2" descr="C:\Users\Jose Luis\Desktop\Joaquin-Sabina-Foto-Fernando-Aceves-8.jpg"/>
          <p:cNvPicPr>
            <a:picLocks noChangeAspect="1" noChangeArrowheads="1"/>
          </p:cNvPicPr>
          <p:nvPr/>
        </p:nvPicPr>
        <p:blipFill>
          <a:blip r:embed="rId3"/>
          <a:srcRect/>
          <a:stretch>
            <a:fillRect/>
          </a:stretch>
        </p:blipFill>
        <p:spPr bwMode="auto">
          <a:xfrm>
            <a:off x="0" y="428604"/>
            <a:ext cx="9267894" cy="564357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61442" name="Picture 2" descr="https://s-media-cache-ak0.pinimg.com/736x/5b/e1/9f/5be19f8680549cb7ab9778b39fa34e2b.jpg"/>
          <p:cNvPicPr>
            <a:picLocks noChangeAspect="1" noChangeArrowheads="1"/>
          </p:cNvPicPr>
          <p:nvPr/>
        </p:nvPicPr>
        <p:blipFill>
          <a:blip r:embed="rId3"/>
          <a:srcRect/>
          <a:stretch>
            <a:fillRect/>
          </a:stretch>
        </p:blipFill>
        <p:spPr bwMode="auto">
          <a:xfrm>
            <a:off x="214282" y="214290"/>
            <a:ext cx="4238639" cy="6357958"/>
          </a:xfrm>
          <a:prstGeom prst="rect">
            <a:avLst/>
          </a:prstGeom>
          <a:noFill/>
        </p:spPr>
      </p:pic>
      <p:pic>
        <p:nvPicPr>
          <p:cNvPr id="3" name="Picture 2" descr="https://s-media-cache-ak0.pinimg.com/736x/3d/90/8c/3d908cb4d55da6e4b32f016047ff11f2.jpg"/>
          <p:cNvPicPr>
            <a:picLocks noChangeAspect="1" noChangeArrowheads="1"/>
          </p:cNvPicPr>
          <p:nvPr/>
        </p:nvPicPr>
        <p:blipFill>
          <a:blip r:embed="rId4"/>
          <a:srcRect/>
          <a:stretch>
            <a:fillRect/>
          </a:stretch>
        </p:blipFill>
        <p:spPr bwMode="auto">
          <a:xfrm>
            <a:off x="4929190" y="285728"/>
            <a:ext cx="3878190" cy="614366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Joaquin Sabina in Madrid-Vinagre y rosas tour 2.jpg"/>
          <p:cNvPicPr>
            <a:picLocks noChangeAspect="1" noChangeArrowheads="1"/>
          </p:cNvPicPr>
          <p:nvPr/>
        </p:nvPicPr>
        <p:blipFill>
          <a:blip r:embed="rId2"/>
          <a:srcRect/>
          <a:stretch>
            <a:fillRect/>
          </a:stretch>
        </p:blipFill>
        <p:spPr bwMode="auto">
          <a:xfrm>
            <a:off x="0" y="0"/>
            <a:ext cx="9753600" cy="7315200"/>
          </a:xfrm>
          <a:prstGeom prst="rect">
            <a:avLst/>
          </a:prstGeom>
          <a:noFill/>
        </p:spPr>
      </p:pic>
    </p:spTree>
  </p:cSld>
  <p:clrMapOvr>
    <a:masterClrMapping/>
  </p:clrMapOvr>
  <p:transition spd="slow">
    <p:dissolv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62466" name="Picture 2" descr="http://gtobe.com/wp-content/uploads/2013/03/joaquin-sabina-1-480x270.jpg"/>
          <p:cNvPicPr>
            <a:picLocks noChangeAspect="1" noChangeArrowheads="1"/>
          </p:cNvPicPr>
          <p:nvPr/>
        </p:nvPicPr>
        <p:blipFill>
          <a:blip r:embed="rId3"/>
          <a:srcRect/>
          <a:stretch>
            <a:fillRect/>
          </a:stretch>
        </p:blipFill>
        <p:spPr bwMode="auto">
          <a:xfrm>
            <a:off x="0" y="571480"/>
            <a:ext cx="9271019" cy="5500702"/>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11" name="Picture 2" descr="C:\Users\Jose Luis\Desktop\caricatura-joaquc3adn-sabina.jpg"/>
          <p:cNvPicPr>
            <a:picLocks noChangeAspect="1" noChangeArrowheads="1"/>
          </p:cNvPicPr>
          <p:nvPr/>
        </p:nvPicPr>
        <p:blipFill>
          <a:blip r:embed="rId3"/>
          <a:srcRect/>
          <a:stretch>
            <a:fillRect/>
          </a:stretch>
        </p:blipFill>
        <p:spPr bwMode="auto">
          <a:xfrm>
            <a:off x="4643438" y="928670"/>
            <a:ext cx="4007950" cy="4500594"/>
          </a:xfrm>
          <a:prstGeom prst="rect">
            <a:avLst/>
          </a:prstGeom>
          <a:noFill/>
        </p:spPr>
      </p:pic>
      <p:pic>
        <p:nvPicPr>
          <p:cNvPr id="12" name="Picture 2" descr="C:\Users\Jose Luis\Desktop\CARICATURA - JOAQUIN SABINA 400.jpg"/>
          <p:cNvPicPr>
            <a:picLocks noChangeAspect="1" noChangeArrowheads="1"/>
          </p:cNvPicPr>
          <p:nvPr/>
        </p:nvPicPr>
        <p:blipFill>
          <a:blip r:embed="rId4"/>
          <a:srcRect/>
          <a:stretch>
            <a:fillRect/>
          </a:stretch>
        </p:blipFill>
        <p:spPr bwMode="auto">
          <a:xfrm>
            <a:off x="214282" y="714356"/>
            <a:ext cx="3500462" cy="4643470"/>
          </a:xfrm>
          <a:prstGeom prst="rect">
            <a:avLst/>
          </a:prstGeom>
          <a:noFill/>
        </p:spPr>
      </p:pic>
      <p:sp>
        <p:nvSpPr>
          <p:cNvPr id="6" name="5 Medio marco"/>
          <p:cNvSpPr/>
          <p:nvPr/>
        </p:nvSpPr>
        <p:spPr>
          <a:xfrm>
            <a:off x="-214346" y="214290"/>
            <a:ext cx="4429156" cy="5857916"/>
          </a:xfrm>
          <a:prstGeom prst="halfFrame">
            <a:avLst>
              <a:gd name="adj1" fmla="val 14350"/>
              <a:gd name="adj2" fmla="val 16158"/>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solidFill>
                <a:schemeClr val="tx1"/>
              </a:solidFill>
            </a:endParaRPr>
          </a:p>
        </p:txBody>
      </p:sp>
      <p:sp>
        <p:nvSpPr>
          <p:cNvPr id="7" name="6 Medio marco"/>
          <p:cNvSpPr/>
          <p:nvPr/>
        </p:nvSpPr>
        <p:spPr>
          <a:xfrm flipH="1" flipV="1">
            <a:off x="-214346" y="214290"/>
            <a:ext cx="4429132" cy="5786478"/>
          </a:xfrm>
          <a:prstGeom prst="halfFrame">
            <a:avLst>
              <a:gd name="adj1" fmla="val 14350"/>
              <a:gd name="adj2" fmla="val 16158"/>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solidFill>
                <a:schemeClr val="tx1"/>
              </a:solidFill>
            </a:endParaRPr>
          </a:p>
        </p:txBody>
      </p:sp>
      <p:sp>
        <p:nvSpPr>
          <p:cNvPr id="8" name="7 Medio marco"/>
          <p:cNvSpPr/>
          <p:nvPr/>
        </p:nvSpPr>
        <p:spPr>
          <a:xfrm>
            <a:off x="4143372" y="285728"/>
            <a:ext cx="5000628" cy="5715040"/>
          </a:xfrm>
          <a:prstGeom prst="halfFrame">
            <a:avLst>
              <a:gd name="adj1" fmla="val 14350"/>
              <a:gd name="adj2" fmla="val 16158"/>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solidFill>
                <a:schemeClr val="tx1"/>
              </a:solidFill>
            </a:endParaRPr>
          </a:p>
        </p:txBody>
      </p:sp>
      <p:sp>
        <p:nvSpPr>
          <p:cNvPr id="9" name="8 Medio marco"/>
          <p:cNvSpPr/>
          <p:nvPr/>
        </p:nvSpPr>
        <p:spPr>
          <a:xfrm flipH="1" flipV="1">
            <a:off x="4214810" y="214290"/>
            <a:ext cx="4929190" cy="5715040"/>
          </a:xfrm>
          <a:prstGeom prst="halfFrame">
            <a:avLst>
              <a:gd name="adj1" fmla="val 14350"/>
              <a:gd name="adj2" fmla="val 16158"/>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solidFill>
                <a:schemeClr val="tx1"/>
              </a:solidFill>
            </a:endParaRPr>
          </a:p>
        </p:txBody>
      </p:sp>
      <p:pic>
        <p:nvPicPr>
          <p:cNvPr id="10" name="9 Imagen" descr="Imagen1dd.jpg"/>
          <p:cNvPicPr>
            <a:picLocks noChangeAspect="1"/>
          </p:cNvPicPr>
          <p:nvPr/>
        </p:nvPicPr>
        <p:blipFill>
          <a:blip r:embed="rId5" cstate="print"/>
          <a:srcRect l="20607" t="15625" r="21621" b="38542"/>
          <a:stretch>
            <a:fillRect/>
          </a:stretch>
        </p:blipFill>
        <p:spPr>
          <a:xfrm flipH="1" flipV="1">
            <a:off x="12262950" y="3286125"/>
            <a:ext cx="92545" cy="71438"/>
          </a:xfrm>
          <a:prstGeom prst="rect">
            <a:avLst/>
          </a:prstGeom>
          <a:effectLst>
            <a:softEdge rad="63500"/>
          </a:effectLst>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par>
                                <p:cTn id="8" presetID="49"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style.rotation</p:attrName>
                                        </p:attrNameLst>
                                      </p:cBhvr>
                                      <p:tavLst>
                                        <p:tav tm="0">
                                          <p:val>
                                            <p:fltVal val="360"/>
                                          </p:val>
                                        </p:tav>
                                        <p:tav tm="100000">
                                          <p:val>
                                            <p:fltVal val="0"/>
                                          </p:val>
                                        </p:tav>
                                      </p:tavLst>
                                    </p:anim>
                                    <p:animEffect transition="in" filter="fade">
                                      <p:cBhvr>
                                        <p:cTn id="13" dur="3000"/>
                                        <p:tgtEl>
                                          <p:spTgt spid="6"/>
                                        </p:tgtEl>
                                      </p:cBhvr>
                                    </p:animEffect>
                                  </p:childTnLst>
                                </p:cTn>
                              </p:par>
                              <p:par>
                                <p:cTn id="14" presetID="49" presetClass="entr" presetSubtype="0" decel="10000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style.rotation</p:attrName>
                                        </p:attrNameLst>
                                      </p:cBhvr>
                                      <p:tavLst>
                                        <p:tav tm="0">
                                          <p:val>
                                            <p:fltVal val="360"/>
                                          </p:val>
                                        </p:tav>
                                        <p:tav tm="100000">
                                          <p:val>
                                            <p:fltVal val="0"/>
                                          </p:val>
                                        </p:tav>
                                      </p:tavLst>
                                    </p:anim>
                                    <p:animEffect transition="in" filter="fade">
                                      <p:cBhvr>
                                        <p:cTn id="19" dur="3000"/>
                                        <p:tgtEl>
                                          <p:spTgt spid="7"/>
                                        </p:tgtEl>
                                      </p:cBhvr>
                                    </p:animEffect>
                                  </p:childTnLst>
                                </p:cTn>
                              </p:par>
                              <p:par>
                                <p:cTn id="20" presetID="49" presetClass="entr" presetSubtype="0" decel="10000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style.rotation</p:attrName>
                                        </p:attrNameLst>
                                      </p:cBhvr>
                                      <p:tavLst>
                                        <p:tav tm="0">
                                          <p:val>
                                            <p:fltVal val="360"/>
                                          </p:val>
                                        </p:tav>
                                        <p:tav tm="100000">
                                          <p:val>
                                            <p:fltVal val="0"/>
                                          </p:val>
                                        </p:tav>
                                      </p:tavLst>
                                    </p:anim>
                                    <p:animEffect transition="in" filter="fade">
                                      <p:cBhvr>
                                        <p:cTn id="25" dur="3000"/>
                                        <p:tgtEl>
                                          <p:spTgt spid="8"/>
                                        </p:tgtEl>
                                      </p:cBhvr>
                                    </p:animEffect>
                                  </p:childTnLst>
                                </p:cTn>
                              </p:par>
                              <p:par>
                                <p:cTn id="26" presetID="49" presetClass="entr" presetSubtype="0" decel="100000"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style.rotation</p:attrName>
                                        </p:attrNameLst>
                                      </p:cBhvr>
                                      <p:tavLst>
                                        <p:tav tm="0">
                                          <p:val>
                                            <p:fltVal val="360"/>
                                          </p:val>
                                        </p:tav>
                                        <p:tav tm="100000">
                                          <p:val>
                                            <p:fltVal val="0"/>
                                          </p:val>
                                        </p:tav>
                                      </p:tavLst>
                                    </p:anim>
                                    <p:animEffect transition="in" filter="fade">
                                      <p:cBhvr>
                                        <p:cTn id="31" dur="3000"/>
                                        <p:tgtEl>
                                          <p:spTgt spid="9"/>
                                        </p:tgtEl>
                                      </p:cBhvr>
                                    </p:animEffect>
                                  </p:childTnLst>
                                </p:cTn>
                              </p:par>
                            </p:childTnLst>
                          </p:cTn>
                        </p:par>
                        <p:par>
                          <p:cTn id="32" fill="hold">
                            <p:stCondLst>
                              <p:cond delay="3000"/>
                            </p:stCondLst>
                            <p:childTnLst>
                              <p:par>
                                <p:cTn id="33" presetID="2" presetClass="exit" presetSubtype="9" fill="hold" nodeType="afterEffect">
                                  <p:stCondLst>
                                    <p:cond delay="0"/>
                                  </p:stCondLst>
                                  <p:childTnLst>
                                    <p:anim calcmode="lin" valueType="num">
                                      <p:cBhvr additive="base">
                                        <p:cTn id="34" dur="3000"/>
                                        <p:tgtEl>
                                          <p:spTgt spid="6"/>
                                        </p:tgtEl>
                                        <p:attrNameLst>
                                          <p:attrName>ppt_x</p:attrName>
                                        </p:attrNameLst>
                                      </p:cBhvr>
                                      <p:tavLst>
                                        <p:tav tm="0">
                                          <p:val>
                                            <p:strVal val="ppt_x"/>
                                          </p:val>
                                        </p:tav>
                                        <p:tav tm="100000">
                                          <p:val>
                                            <p:strVal val="0-ppt_w/2"/>
                                          </p:val>
                                        </p:tav>
                                      </p:tavLst>
                                    </p:anim>
                                    <p:anim calcmode="lin" valueType="num">
                                      <p:cBhvr additive="base">
                                        <p:cTn id="35" dur="3000"/>
                                        <p:tgtEl>
                                          <p:spTgt spid="6"/>
                                        </p:tgtEl>
                                        <p:attrNameLst>
                                          <p:attrName>ppt_y</p:attrName>
                                        </p:attrNameLst>
                                      </p:cBhvr>
                                      <p:tavLst>
                                        <p:tav tm="0">
                                          <p:val>
                                            <p:strVal val="ppt_y"/>
                                          </p:val>
                                        </p:tav>
                                        <p:tav tm="100000">
                                          <p:val>
                                            <p:strVal val="0-ppt_h/2"/>
                                          </p:val>
                                        </p:tav>
                                      </p:tavLst>
                                    </p:anim>
                                    <p:set>
                                      <p:cBhvr>
                                        <p:cTn id="36" dur="1" fill="hold">
                                          <p:stCondLst>
                                            <p:cond delay="2999"/>
                                          </p:stCondLst>
                                        </p:cTn>
                                        <p:tgtEl>
                                          <p:spTgt spid="6"/>
                                        </p:tgtEl>
                                        <p:attrNameLst>
                                          <p:attrName>style.visibility</p:attrName>
                                        </p:attrNameLst>
                                      </p:cBhvr>
                                      <p:to>
                                        <p:strVal val="hidden"/>
                                      </p:to>
                                    </p:set>
                                  </p:childTnLst>
                                </p:cTn>
                              </p:par>
                              <p:par>
                                <p:cTn id="37" presetID="2" presetClass="exit" presetSubtype="6" fill="hold" nodeType="withEffect">
                                  <p:stCondLst>
                                    <p:cond delay="0"/>
                                  </p:stCondLst>
                                  <p:childTnLst>
                                    <p:anim calcmode="lin" valueType="num">
                                      <p:cBhvr additive="base">
                                        <p:cTn id="38" dur="3000"/>
                                        <p:tgtEl>
                                          <p:spTgt spid="7"/>
                                        </p:tgtEl>
                                        <p:attrNameLst>
                                          <p:attrName>ppt_x</p:attrName>
                                        </p:attrNameLst>
                                      </p:cBhvr>
                                      <p:tavLst>
                                        <p:tav tm="0">
                                          <p:val>
                                            <p:strVal val="ppt_x"/>
                                          </p:val>
                                        </p:tav>
                                        <p:tav tm="100000">
                                          <p:val>
                                            <p:strVal val="1+ppt_w/2"/>
                                          </p:val>
                                        </p:tav>
                                      </p:tavLst>
                                    </p:anim>
                                    <p:anim calcmode="lin" valueType="num">
                                      <p:cBhvr additive="base">
                                        <p:cTn id="39" dur="3000"/>
                                        <p:tgtEl>
                                          <p:spTgt spid="7"/>
                                        </p:tgtEl>
                                        <p:attrNameLst>
                                          <p:attrName>ppt_y</p:attrName>
                                        </p:attrNameLst>
                                      </p:cBhvr>
                                      <p:tavLst>
                                        <p:tav tm="0">
                                          <p:val>
                                            <p:strVal val="ppt_y"/>
                                          </p:val>
                                        </p:tav>
                                        <p:tav tm="100000">
                                          <p:val>
                                            <p:strVal val="1+ppt_h/2"/>
                                          </p:val>
                                        </p:tav>
                                      </p:tavLst>
                                    </p:anim>
                                    <p:set>
                                      <p:cBhvr>
                                        <p:cTn id="40" dur="1" fill="hold">
                                          <p:stCondLst>
                                            <p:cond delay="2999"/>
                                          </p:stCondLst>
                                        </p:cTn>
                                        <p:tgtEl>
                                          <p:spTgt spid="7"/>
                                        </p:tgtEl>
                                        <p:attrNameLst>
                                          <p:attrName>style.visibility</p:attrName>
                                        </p:attrNameLst>
                                      </p:cBhvr>
                                      <p:to>
                                        <p:strVal val="hidden"/>
                                      </p:to>
                                    </p:set>
                                  </p:childTnLst>
                                </p:cTn>
                              </p:par>
                              <p:par>
                                <p:cTn id="41" presetID="2" presetClass="exit" presetSubtype="9" fill="hold" nodeType="withEffect">
                                  <p:stCondLst>
                                    <p:cond delay="0"/>
                                  </p:stCondLst>
                                  <p:childTnLst>
                                    <p:anim calcmode="lin" valueType="num">
                                      <p:cBhvr additive="base">
                                        <p:cTn id="42" dur="3000"/>
                                        <p:tgtEl>
                                          <p:spTgt spid="8"/>
                                        </p:tgtEl>
                                        <p:attrNameLst>
                                          <p:attrName>ppt_x</p:attrName>
                                        </p:attrNameLst>
                                      </p:cBhvr>
                                      <p:tavLst>
                                        <p:tav tm="0">
                                          <p:val>
                                            <p:strVal val="ppt_x"/>
                                          </p:val>
                                        </p:tav>
                                        <p:tav tm="100000">
                                          <p:val>
                                            <p:strVal val="0-ppt_w/2"/>
                                          </p:val>
                                        </p:tav>
                                      </p:tavLst>
                                    </p:anim>
                                    <p:anim calcmode="lin" valueType="num">
                                      <p:cBhvr additive="base">
                                        <p:cTn id="43" dur="3000"/>
                                        <p:tgtEl>
                                          <p:spTgt spid="8"/>
                                        </p:tgtEl>
                                        <p:attrNameLst>
                                          <p:attrName>ppt_y</p:attrName>
                                        </p:attrNameLst>
                                      </p:cBhvr>
                                      <p:tavLst>
                                        <p:tav tm="0">
                                          <p:val>
                                            <p:strVal val="ppt_y"/>
                                          </p:val>
                                        </p:tav>
                                        <p:tav tm="100000">
                                          <p:val>
                                            <p:strVal val="0-ppt_h/2"/>
                                          </p:val>
                                        </p:tav>
                                      </p:tavLst>
                                    </p:anim>
                                    <p:set>
                                      <p:cBhvr>
                                        <p:cTn id="44" dur="1" fill="hold">
                                          <p:stCondLst>
                                            <p:cond delay="2999"/>
                                          </p:stCondLst>
                                        </p:cTn>
                                        <p:tgtEl>
                                          <p:spTgt spid="8"/>
                                        </p:tgtEl>
                                        <p:attrNameLst>
                                          <p:attrName>style.visibility</p:attrName>
                                        </p:attrNameLst>
                                      </p:cBhvr>
                                      <p:to>
                                        <p:strVal val="hidden"/>
                                      </p:to>
                                    </p:set>
                                  </p:childTnLst>
                                </p:cTn>
                              </p:par>
                              <p:par>
                                <p:cTn id="45" presetID="2" presetClass="exit" presetSubtype="6" fill="hold" nodeType="withEffect">
                                  <p:stCondLst>
                                    <p:cond delay="0"/>
                                  </p:stCondLst>
                                  <p:childTnLst>
                                    <p:anim calcmode="lin" valueType="num">
                                      <p:cBhvr additive="base">
                                        <p:cTn id="46" dur="3000"/>
                                        <p:tgtEl>
                                          <p:spTgt spid="9"/>
                                        </p:tgtEl>
                                        <p:attrNameLst>
                                          <p:attrName>ppt_x</p:attrName>
                                        </p:attrNameLst>
                                      </p:cBhvr>
                                      <p:tavLst>
                                        <p:tav tm="0">
                                          <p:val>
                                            <p:strVal val="ppt_x"/>
                                          </p:val>
                                        </p:tav>
                                        <p:tav tm="100000">
                                          <p:val>
                                            <p:strVal val="1+ppt_w/2"/>
                                          </p:val>
                                        </p:tav>
                                      </p:tavLst>
                                    </p:anim>
                                    <p:anim calcmode="lin" valueType="num">
                                      <p:cBhvr additive="base">
                                        <p:cTn id="47" dur="3000"/>
                                        <p:tgtEl>
                                          <p:spTgt spid="9"/>
                                        </p:tgtEl>
                                        <p:attrNameLst>
                                          <p:attrName>ppt_y</p:attrName>
                                        </p:attrNameLst>
                                      </p:cBhvr>
                                      <p:tavLst>
                                        <p:tav tm="0">
                                          <p:val>
                                            <p:strVal val="ppt_y"/>
                                          </p:val>
                                        </p:tav>
                                        <p:tav tm="100000">
                                          <p:val>
                                            <p:strVal val="1+ppt_h/2"/>
                                          </p:val>
                                        </p:tav>
                                      </p:tavLst>
                                    </p:anim>
                                    <p:set>
                                      <p:cBhvr>
                                        <p:cTn id="48"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imagenesbonitaspro.com/wp-content/uploads/2016/04/imagenes-con-frases-joaquin-sabina-5.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75778" name="Picture 2" descr="http://lh3.ggpht.com/_xxCk4QMvziE/Srg9JfjF8vI/AAAAAAAAbEw/qjXdjHcZF5Y/joaquin%20sabina%20(6)_thumb.gif?imgmax=800"/>
          <p:cNvPicPr>
            <a:picLocks noChangeAspect="1" noChangeArrowheads="1" noCrop="1"/>
          </p:cNvPicPr>
          <p:nvPr/>
        </p:nvPicPr>
        <p:blipFill>
          <a:blip r:embed="rId3"/>
          <a:srcRect/>
          <a:stretch>
            <a:fillRect/>
          </a:stretch>
        </p:blipFill>
        <p:spPr bwMode="auto">
          <a:xfrm>
            <a:off x="1000100" y="857232"/>
            <a:ext cx="6858048" cy="4898606"/>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2050" name="Picture 2" descr="Un Poco de Poesia Con Las Frases De Joaquín Sabina"/>
          <p:cNvPicPr>
            <a:picLocks noChangeAspect="1" noChangeArrowheads="1"/>
          </p:cNvPicPr>
          <p:nvPr/>
        </p:nvPicPr>
        <p:blipFill>
          <a:blip r:embed="rId3"/>
          <a:srcRect/>
          <a:stretch>
            <a:fillRect/>
          </a:stretch>
        </p:blipFill>
        <p:spPr bwMode="auto">
          <a:xfrm>
            <a:off x="571472" y="857232"/>
            <a:ext cx="8001056" cy="5214950"/>
          </a:xfrm>
          <a:prstGeom prst="rect">
            <a:avLst/>
          </a:prstGeom>
          <a:noFill/>
        </p:spPr>
      </p:pic>
      <p:sp>
        <p:nvSpPr>
          <p:cNvPr id="4" name="3 Rectángulo"/>
          <p:cNvSpPr/>
          <p:nvPr/>
        </p:nvSpPr>
        <p:spPr>
          <a:xfrm>
            <a:off x="571472" y="857232"/>
            <a:ext cx="8001056" cy="5214974"/>
          </a:xfrm>
          <a:prstGeom prst="re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6" presetClass="exit" presetSubtype="37" fill="hold" nodeType="withEffect">
                                  <p:stCondLst>
                                    <p:cond delay="0"/>
                                  </p:stCondLst>
                                  <p:childTnLst>
                                    <p:animEffect transition="out" filter="barn(outVertic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k42.kn3.net/taringa/4/2/4/2/0/8/0/peleon78/952.jpg?9287"/>
          <p:cNvPicPr>
            <a:picLocks noChangeAspect="1" noChangeArrowheads="1"/>
          </p:cNvPicPr>
          <p:nvPr/>
        </p:nvPicPr>
        <p:blipFill>
          <a:blip r:embed="rId2"/>
          <a:srcRect/>
          <a:stretch>
            <a:fillRect/>
          </a:stretch>
        </p:blipFill>
        <p:spPr bwMode="auto">
          <a:xfrm>
            <a:off x="0" y="0"/>
            <a:ext cx="9233439"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sp>
        <p:nvSpPr>
          <p:cNvPr id="37890" name="AutoShape 2" descr="data:image/jpeg;base64,/9j/4AAQSkZJRgABAQAAAQABAAD/2wCEAAkGBxQTEhUUExQVFhUUGBQVGBUWFBUUFBgUFBQWFxQVFBQYHCggGBolHRQUITEhJSktLi4uFx8zODUsNygtLisBCgoKDg0OGhAQGywkHyQsLCwsLCwsLCwsLCwsLCwsLCwsLCwtLCwsLCwsLCwsLCwsLCwsLCwsLCwsLCwsLCwsLP/AABEIAJEBXAMBIgACEQEDEQH/xAAcAAABBQEBAQAAAAAAAAAAAAADAAECBAYFBwj/xABDEAACAQIEAwUFBAgEBQUAAAABAgMAEQQSITEFQVEGEyJhcTKBkaGxFELB0QcjUmJygvDxM1PC4SRjc6KyFhc0Q0X/xAAZAQEBAQEBAQAAAAAAAAAAAAAAAQIDBAX/xAAfEQEBAQEAAwADAQEAAAAAAAAAARECEiExA0FRYTL/2gAMAwEAAhEDEQA/APKA1DkW3iqbGkWuL1wdlQvn5WtzqcUg2+dqsRqLGopGLa01nAiugO+tSi2PWjhRt76PwjhrTSBE3Y7nYDmT5CmrgGFwby2VFZmOwUEn5Vo4Ox0unevHH1Ba7D1UV048THhwYcO1idJJj7THovRalDiY1texO5JNyf6vW5x/Wb1/EML2Rg+9M7fwpl+t66A7FYc6/rreq/lSTiwH9eXPpRk4/bS49Nda14RPKpJ2Iw9vZk6auN/hVXE9gYvuu6+oDD00tV4cfJ50x451I2+XpTxieVZniHYmRBeNhJblbKfrWYliKkhhYjcV6WOPAbn+9ZjtVHHJ+tTRr2Yaa+frWeuc+NTr+sxT04FSUVy10RUUiKkopwtNEDUQaIVpitNQo21orUMAAU6Pes3+qLSqJqS1kKlalSoGZrUz2pPQ2F1JqwE3G9DTS5ocbC1SHS+9XEWLURNqqRsRerOYm1FEFNaoI+u1SJqBytMFqN6cNUBMwOlSvQKLG9FEiNFoQ89qmB50ExTikBanUVA4FPalfWpWqDOFaCSRp1NHY2qIHnXoZEK6ab1JE+NQF+vvqJYjW9xWcE5N67xxq4bDAKB3swuzcwnJR0rgIL86nx6S+X0rfE9s9fA/t/K5/wB/fU1x55GuTenDV2c3bHFG5n6f3p24kTz+VcUG9TUmg7A4kwFr35/CmPEj1/L0sK5am3OnvQdI8QJO5+JqxFiASQb6i2t/SuOutGSWx9/0oJoaMBaosPEfWnFeXp3iVqanpjUEZOVRdrbURhegyOFFqsEkfS9qYNoaGgsN6dGJI0pUGjkBNEvaqtvrR+YFZsBKRqIGtSNRSqtiQetWmFCbTe1WFAvyFLDb6jaigki+lGTy0rWoCV101N6s93zNAtrfnVsnQGpVDAtrSYVNtdKblWQG/SpVFVtUqUKlThTTsKgmDprRFaxFMke16lOLEUUWUCpKeXlQiwPlSIuLj0oLI9KnagwMduVTAvzqDOSDSl3QGppOTaiuRoOtd7WVeKa9/pQ2kBNhz5VbRFQE1UhAL3sd9OlWWfWSjYhrdKucbvaMnmv5VVnQlzbWr3aWAx92rizZASp3FwNxW+fqdfHHEd9qKmGJ2quGo8R8r/OujC1BggedXE4V5/I/nUcIzcl/01dXORsB/ML0AF4WAN/kPxosfDk58vQ/hRzHIBuo2+9eoqUB8Tp01a1AIYVP2T8uVRxXDwpUaHMNDruRcDS1jYGung8A0pCRI8tjp3aM1+viGg99aHC9hsZIioViiUNmzyuO8C9LLc2+FBgEHX0+Gn4UQV6Fjuy+CgwzJPjoDPnLhkFstwAUIzHMNL8qyTcJQKztiYQgvZsxJboAu9cO+Lrrz1McqntSuDqDcHUcqRFcmiJoEi5qORQWYk6VYId3rvUo4bc6bL1586Mq8qtqAsbnyqyKA4tRYdRrUqpk1Or/AAfCxPnEhbOQFiVSBmkYOFBBBuM3djluatScAssT94pSXvszBW8HcAGTwmxbQ3G1/Kpg4pNCjg1N66GJwZQ2yvZrlCyFC6XIVgp5G3U+tdDi3Cu7kEMcUzSDMpNiwldDZzCgQHKrB13bbltQcD7Pz2qeXWrmIwjqLujrYA+JWXRiVBNxsSCL9QaaLBvkzZHykKc2RstmJCkNa2pVgOpB6UFN482lFgisKOMBLmZe6kuliw7t7qG9ksLaA8r71ZxHC5o5GjaJy6AM4VGbKpAOZrDQa77U9imFvSeM2866uN4YFCokcrSLGk0rDxIqSxiRQUC3XKGW7Frb6Cq+IwLi+VJSUQPIDEymO4ucw1strHMbXqK5kgt61EVcgwMjrnWOQqMxLKjFQEF3JYCwABBPS9I4CUkDu5CSucDu2uUF7uBbVdDrtoaIAqm2poZWrxwjBA7RuqEgK5UhWuCRlJ30B26UCRbnS1qinhIIteoiOx61KOIam9TMnT6UArGwt8KsKnh1FudPFe/lRJVNQQw4ve21WES1AhIBtf3VYZD1qDLEXt50MoVY316UZCBaiyLud716NxnAMXewsNOddPAcWkw6FoVQkixzLcgdVFAYXFOBWJ1mGCjttihqDHfrkF6CO2GJ1zd299TnjVvrVWbAqTpp6flVLE4Uodfj1r089zr45WWOz/6qv7eFwresSj6UVO0kJ/8Az8P/AChh9KzaRkkAak6AeZr1bs5hl4fhXaRhc+Nzb71tEFaRjxxqBt8Af5ZJR8r04x8NvDw59OeaY/6q68f6Qlv4ombfYgXouF7Y4eQ2aJ482mYG4F/Sg4qY4NrHw9D0LJmH/dUm4riY9RhIUA/5cY+Yr0fhfAoxckeHIWB5XOo+QrO9qeJAL3WHhMjnchSwHw8qDOt+kLHqLAon8v8AvXF4l2mxc+kk7kdAco+VPNwLFkFmhcDfUAaelcyWMjcW5UEPmT9asR4W++vkNveaWDivr7h+JrqxpYVy77z43zzqMKWGtEpU4FcProY06rStU1FAMi1SBp3FPGmmtAMJreiZLVZj4dJ3ZlCN3YOUvlOQNpoW99BtQSwQ/WL4xHqDnOaykahvCCdwNhWhw/Go1RonvIgfDFCAdVVh9q31s4voffWZter2HwJaNpCyoiWW7ZvFIVLCNMoPiIUnWw6kXFJR18fxON54AWZoopXdnykMyy4gyvZTr7NhbreuvB2hw5eKSSSUOhR2/V5rkyzzSoDfQd48J8xGAKxOaixXFjfUa38+VXypjr4zGZsBHGxYszygF/aOHVkZc2vOTNb+Fqv8N7RwKkaO0ngXDJ7GZVMcU7NJa+tppg3U92tZnieKeVi8js7NuzEkn31SBtU8qY1bcagMSozucpwkQGUg93h8qtLmB1zo+IBQ/udDRp+MYYidhLN3k32rePdp3jAa+bRRH3qqvLMetjjgKnIBV86Y3/FMXG0WIkjaQF45HF1yfq5Z8PDhzcHQ9yHCjfRjpeq3F+O4UjEZHlzSrOqjurA5pIljLHNt3KZR08XW1ZoSTPCFZyYoyoClxYEhitlvc6B+oF+V9QNHfepezGm4bxBMPhsOJHY5ziHMIvrFLbD5r7AAJOQOZPvosnaOHO8qu7NHMssY7vIrxqs5WIAElVEkwY5jrdvIDOytJKlyzMkICDMRZA58KqD1IJsOhPWgJEop52GDcXx3eslmYpHFDEubS2WNe8085O8PvqjE3lSnGum1TBtYD41nVQYchrepqtv96uYXhrmPvDk+8yqSQ7Il87rplsCCLE3J2BqzheDPJIqAqhdVkBdrDKXCgm1yLk8xqPddgpom3K9TvysaQQZhrr5UZhbWsgIgvrsasWpxTKfKorJTEaCiYWTNp0qQTWpRKBcDevRb6YFpUhTNXNSBrWcL7Opj4Mi+GVASGG9wL6jmDWTWtL2E4x9mxFzch9LVv8dzpnqbGb4NgjHi1VgCUkCdRcNa4r1biPZ77RGneMViDd44HQbcr3/OuHhOz/eYsYhBaNiZBp967Ag9DettuoUC/wDXzNepyeedoJlji/4bCJFbRGkjkkmexym9lypceIana2hoPDOIyKxRUzaXDvFGgzdADrb3V6RiJWCZch94BN/TlXJwfDUaUGQDU+XzoDdo+JEYQOq2JWxtb4fWvH8Bxaa/d53CknRWCm5Gl77i9q9t4/hUaBkA2GnLavEMfhwkp8jQXlgxS5mBlGoIzSZlA5g9fgKDxZA6E2s4sx6aDX8a7GAxBZct2Pnc1W4rw0rGWJ3sPjQcHArovpf4mrlqDh0tc/1aj5a8vV2u0+Gp6fLUrVlUBWo4LgQuGknKxPeLFG0gVirII44QqnVTnlDFugGo55i1X8JjgkUseRSZggLknMFRw4Cgae0ovfoKsuDbT8DhV3bLC2Rp3Cq0VisQw8KqbnLluZpTva4vfauR2W4ekkjTFImUSkGNivdqndyymysRmvkVF6XJ5XGWC1ILTy9/DG24fw6B4okdIcx+zK7hlDF5DiJ7A35qsUen+YdraQwccTZFEcCyyHBwMcqeCUxyNiCiG6KbCNdrZib3IrGGMdKTqNqeRjWYxUhUydzhs4w2FyoAjhZ5ZWcuRc5yqDKS175eYJuPhuDzYNbd2z/8TiEjYpZpM0MC3Q7qipK5B01HnWUEVtqXc608jGq4fw2KfFzNAI+7WWMRo+XJllnCZ8re0oFyF19pdK6kHCYcQFa0EaykqMpRSqzcQIVrX0KwxED/AKoA02yPDMd9nkWXIrsl8oYkAEgjNprcXNvO1Vooxbyp5TDHdTuvt6F4o1ijW7x+EqRFEzsHCkrnOXKRc66amuvhuFRF8rR4a0f2LNZku5TDSTzgXb77KqdTe5NYYxAt5U7YcG9rVPIxtsDw2KSGNe7hz2wqsVZQ7OUnxDqGJ3YGGO4118hameH/APDzTSR4bO0L6DuwI3WWOACNQbKwGdyRqSy1m44tBUJV8W1PIxr+zXC0lw0JyQlzIzZnsLxmaKEF8x8SreU2HNV0NzXR4bhoHIzQweOWXTQkLJjI0jAsbeFIp9NrEcib4vENnYWUJGi5I0BLZVLM51OpJZ2JPnThaeUhjTrwcCG/dQuHfDzBVdC5VhLNNHEc2gyqkSgbkNVfB4FWxsukRji7wZsqiLRSkchi2KhgpYDTUms+R5VLlWfL/DGnTg8bpH4YQ0gwwIVlVrsk+IbncFrRQ9dDUcBw8SRxmSOHPOzowTukCGEoQkYB0kYRuDaw/WG50ArKR4YXJ3vUjhh6VfKfwxuVwSylUlECgR8Pi8JRQneuZJe7INl++t99QfM5TjsgzRkAI4hUTBBlXvM0lwQOYjMYPoed6qtFegSRG9uVS9aY6EmBdQ98t4igezKbF75bWPi2O17U2Kw5RjG9gy6EAg/MGxqrhoco1ooGt6yqQFPUWapVFY3ETm2m9WoDZbnfeqeIQ22qckpy+dq9Nmz056tRzgi9RaYXtVaG+YE7WqcqDTS1yanjNXVmI8ulHgmysrDkQfgaqR3uelPElr1M9q9d4BxWBl8L2dyCVJ52tcD3Vq+HRhrf2rwThsrJKrKdbivcOBYu6jrYX9a9HPWuXUx2p8GhF2NgBvzrnnDILuBa2zN1tyv61PES5mvcALsvUjrXPxed9Cfd/tWmVmPCsR+sXMzaeHUHoRavOe3XAUQd4SFN/Q3va1q2cmJfCREo1ix5bX01t1rG9r42mdXdywtptl13oJcAkgdcossgG3NgOY/GuL2oxl/1fL2tPK/5VQkYZvAfFHYgje46/wBc6JxZg81ja7KqjkLnxE1L8I5sC6Ci2q/Jwd1A2PkCCarPAw3Uj3V5b6+u8AIqRqWSotpUUyGnBqCinBvUE1aiChMKKBtQSAqL6etTC60+S9QA9aJGvwopWnUCgEyU8LC9qK69KcR86gSxgUN4xttzoinehyS62tQKOS3O9SEgB231qLADS1IsAduVBOSS1jR1Ol6BEgNrcqIZhtUErEjTSpgUw02FOg1NFOq2pnUbmp0wN6ggj7DfzppHF9dLU8umoHuoGLUZQba1QWZgQKjCbAajU0EOLDlTb6A7a6URc921EFUoHIsN6NJJruKmKzDrcDNvTd3fpY0hIGN+lIzLa258q9PtzMjbjzqbSAsPKoxpy1oUhOuXnTPYvK4rs4HgDsglkZYoj99zvb9lRqaF2d4WroZ8QSsMQu1tM7ckFVcVPLxGYhfDHGNF+6ijYAda1zxqXrHQOOwMLZlaSZl2FgqlhsfStj2F433sQLDxZiD6HUfK3wryObBmMgPpfT0vzru9luKnDyFX0U2Vv3SPYf05V1kk+MW2vasbJmQEG1mvpz5EGhDCsReOQoTrqA6+ljqK4kHErj+rHzFdHD8RI1X4cqqKfHhjNmfCsvQxsDpre96xvEu+IHez2T/LhQLz2zEXrZ8TxJcZltpyNZh4WkJuAAPvE6e7Sg4LYIQ+MaL0JJ+JO9ZvieJLsD5k/Ha3wrXcXw5ZViU3Lm1zsBuWrP8AaZQJo4gLdygjI8wSdfPWgu8Hx8i5VGt976/2rUYbtBGi2Zmdr2y5Rb41jWxAQWG551VHEe7N7Bn312Hu5mg9Pw+KaW2WKJAeZQE+/Suxw3sJ9pUsyIF5MDlLeaqNh61kux2OknQ5k6+htuQDyr1Ts/eDLZWctoS17C37PutUvMq7WK4x+jB1UmLNccjYg/CvPZ8KY2KuCGBIIOhvX0ZxHtTHCuaQp0CCSPN/MWYAV5F2+x0OIkEyPhwx0KJMryeV1Gh9xrl3+OZsb56/rFsb1YXaoFTTIxrzugy7VJTSFSUUD2qKb7VJqlcVAxFOaSNenG9BBk53qtNJmYW5Vbdhaq/ca3oIu1t9T60wN1160hhyeetzrRDHlFyeVBCGTxbVJjflz99BiJZriis9jtcjzoCpMBoatAedUel9/SjwbE/KoLINDYtf0+dRPsgjSihr2tzqKEzk6bVTnjJO5NXVQ3I686pyyEaXqxEXYkEbWtRMKL7ilnOh+NWGuL2PnQBi9rTl1qyYAd6rpYG97VcpRk+6AFhbWkmDMjDIpY7WUXJPkBUFja/U8hXpPYrsxNGjS5W76QAhLeJY9zfox6eVemS652uDgOxsrC8zCBf3hdz5BAfrautH2fwsIzCN5j1Y5V+C/nR+1uFmiUTwOWXmreWhBBqtwjjoniDGwI0kXl6iuk4kZvVcPtrxB2jSPRU3CKLKLbVwuG8XeGB0jIXObs33jptXS7YzK1stcbgeE76VI+rC/oNT9K2yXFImCJmJJIub9TrV0gFEcWJygE7gi1irCpdplGdhmW40tcXFvKuPhZSLgGx5dD1BFBo+G9oDCArXePbfxx+XmK0uC48hHgbOvwI9RXnYlzb6Nz6GnhiYNdCV8weXnQegz9po1GXNvrv9az3Eu02YkBrL0B39bVld28ZO+p3IpTQ2OhuOtBpeH47JlnlN8xIVdD4Re1wfMCuNxWUmYu18zHOb+ZoWHmtaRxmAOVVvbrcin4piFkkzJcLlXQ7g21HxoIyz3N/6vVrgHDTPKAT4Rqx9NbVzVBOg1J0A6nlWl4dxNsOgWJI2IN2kk/ww3Ndxm+NBuYeNR4fKkS5mXbw+I3A0Vem+p09avDhvEscv63FHDQnURR3LkED22uL+m1YiDtqU1Yxk72gw6ob87yyX+hrrnttxVolfDNGsQGUZAHkXyctqTQarA/oYwhGeaSbLuSWALflWe7R9l+G4bM2HMhaM7M2YXG1V8JLx3FkI8kmRwGzMFC5fcKo9sEMBWAm76M+t9QOfypRyInux15/Ki86rYRdLmiM2trkV4r9eiC5zf1NWEcH3UHJoPrU4vZ03rIKDfemdRfbfnUSmvpalLMRyoCM2WlGb61F5NNvjURIBbSoLGHwkkrBI0eR22RAWPwHLzq3xrs3iMMqtMIlzG3diVXkGl/Eq3sPzFdXsTOzJjI4mIllwzd2VNn8DKzohGtyubbpWfCjQVr1IftWiUXuNOoqWIUEC1HQDXzoeJIAtz5VkUQhBt86P9ibRthtm5Ei1wD1Fx8RSETEi638huSdhWg7RRrEyYZbZcMmV/PEPZpz7jZPRBV/Q4k3hG4JouBhzWHNiBqbC5PM8hUZkA10rp8G7PYue5iw0rL+3lyofRmsG91STfgHxHBPDI8Ugs6HKw91xY8wQQQehqhG33RpaulxKCZJWXEK6yjKDn9qyqFTXmMoAB8q58+gJA1p+xUvZiC1MkVvnrUI2vdmpmfW2ovVExcMD1q5HJcE61WdNBr+dGh1Ww3qCOTN7Wh5Xq1GLACoBbgeVSaS3I1FdzgHB48O651MkxtZhG7xRDqSBYnz5V6XgOCho88WJdJNT3kZBUnlnRht5VnezP6QcJAGhnkVSLZW7uS4P7L6Ee8GtVHiI5073Dsp0uHQ8/Nfzr6Eknx57dZTjwkOfvUCy6higvDMP8xP2Xtup868mnQ4fEsq6JLt0vXtGMxiuTDNdH+469d8y9D5bGvJO28LJIUl9sEvHIoHdyAb6fdfqNqqMzxR+XQ70DA41oczIbMy5AeYDe0R52+tLGS3161XbUUA+dSZgddj8qhSoCwvrqL1cwzBWYEmxBt0Dbrfy3+NUYnsQRypO5OtAWVgdefzpmRgAeRuL/UUOR7m9OZSVyk6A3t50DO9/yphTAVd4TwyTESpDEt3c28gObMeQA1oLHBeFPKQymMAH78gS9t7Df5V6pg+wOFmjViuV9CbS5lA52vqK7/AexEWGiVECZyLtM6B3LdddAOgoeL4ViIH70HvVJ8S6C69LAaCg5o7MYFPCFg5XzMAbe+rHA+DYGOYuZ4I0/wAtWzZtPaKjoL12Z+CQ4iMzIgB0zpe9uuX4msx2g7KwMn6kmOR7l73v3Y3C/slj8hQdLtF+lXCxRmLAqJGa4DAEKBsD57V5TjpWkmLSEl2sWPm2tvlXTbgCwNmOttf7VxoiXkLftMT6DYVj8lzlrn6vlF2sakiKdelS7m2x1okaEa21rxuwUo5AUaA6Wp5VocKENrUBHS/lVbESg+HnerpcWNVWhub6UEWYga60k1vccvWmOHJvrc6UeKLKN6onwvEvFKkkbFXjIZWHUdR08q0HHsNHKgxkC5UlYpLGNosQAGIX9xgcw6WI8qpdk8BhppHOLxHcIgBFlJd730XQgW05Heunxzi8BiXC4SNkhV+8ZnN5ZZLZQzdABsPpV/XtP2BwLg0bQticVI0cCv3ahFBmlktcrGDoABbU6V1eJ9js8DYmKOTDxRoWIxLKXdgdMiqLi4/atra3WufwftZNhojEixnxF0Z0DtGxADFL6a251a4Z2mDDER45ppY8QEuyMO8Vo2zLkDeEC/Lbyqy8ntS7HYVWxcbPqkAed/4YVzfUKPfQ+EcHmxrSSmypmaSWeTwxIWOZrsdzrsNa7fA+M8PiaVO4mEUkLxtIz5p2zFTkyoQiA23GtwNa43He0T4giNUEOGTSOBDZB+89vabzP956w96vScVw2FsMHGJpBvicQl9f+TDsvq2tcniHG8TOQ0s8jEbDMVUeiLYD4Vz2ouHgLuqA2LsqA+bEAfWs+Vq473auRjhsBnJMphkZmYksY2lJhuf4b2qeL4C+JwuAbCQMzOJ0lKC/jSQBTI5sFv4rX5aa2qv21nDYyRUN0hCQJ6QoFP8A3Bq468UxEaGKKaRI3PiVHKg/Db8a1bNup+mu7OdnsBDiUixUqTYhs2WFTmw6OB4Vmk2LEi2XruDpWdl7K4xpWvgpVbMfCsZ7sXOyP7OUX01rifZrbb11hxvFlMpxM5FrW76S1ulr02YZXW/9vpwveYposJCNWeR1ZvRUQm58r0DtN2eGE7ko7PFMhZGdDHJdbZsyGxA1Ui/I10h24VMNBGcNG80AYJLIcyKT/wDYIzu/mefrauTjO1E2IiMeKUTMGZ45r5HjLEZlsosyeR29wq3wz0TdcdTTC9SpVzaVU+/6/wCo1pexe7etKlX0XmP2r3T+MfjWZ7c/4cX8bfjSpUGIlphtSpUETTUqVA9KlSoFSpUqBCtj+i7/AOW//Sb/AM0p6VB6zh/YP9darNs1KlQD4Ts3ofpXL4h/iH+Ef+NKlQY3jPst7/rXP4P+Ap6Vcvzf8t8fXVqVKlXkdgcVsKKvKlSohHnVZtvdSpUAsP7Qo0v40qVUIe0Ksn2hSpVFTNPSpVAqVKlUCNSh9oeo+tPSqhpNz6n60JOdKlQTpUqVAKflRBSpUD0qVKo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37892" name="AutoShape 4" descr="data:image/jpeg;base64,/9j/4AAQSkZJRgABAQAAAQABAAD/2wCEAAkGBxQTEhUUExQVFhUUGBQVGBUWFBUUFBgUFBQWFxQVFBQYHCggGBolHRQUITEhJSktLi4uFx8zODUsNygtLisBCgoKDg0OGhAQGywkHyQsLCwsLCwsLCwsLCwsLCwsLCwsLCwtLCwsLCwsLCwsLCwsLCwsLCwsLCwsLCwsLCwsLP/AABEIAJEBXAMBIgACEQEDEQH/xAAcAAABBQEBAQAAAAAAAAAAAAADAAECBAYFBwj/xABDEAACAQIEAwUFBAgEBQUAAAABAgMAEQQSITEFQVEGEyJhcTKBkaGxFELB0QcjUmJygvDxM1PC4SRjc6KyFhc0Q0X/xAAZAQEBAQEBAQAAAAAAAAAAAAAAAQIDBAX/xAAfEQEBAQEAAwADAQEAAAAAAAAAARECEiExA0FRYTL/2gAMAwEAAhEDEQA/APKA1DkW3iqbGkWuL1wdlQvn5WtzqcUg2+dqsRqLGopGLa01nAiugO+tSi2PWjhRt76PwjhrTSBE3Y7nYDmT5CmrgGFwby2VFZmOwUEn5Vo4Ox0unevHH1Ba7D1UV048THhwYcO1idJJj7THovRalDiY1texO5JNyf6vW5x/Wb1/EML2Rg+9M7fwpl+t66A7FYc6/rreq/lSTiwH9eXPpRk4/bS49Nda14RPKpJ2Iw9vZk6auN/hVXE9gYvuu6+oDD00tV4cfJ50x451I2+XpTxieVZniHYmRBeNhJblbKfrWYliKkhhYjcV6WOPAbn+9ZjtVHHJ+tTRr2Yaa+frWeuc+NTr+sxT04FSUVy10RUUiKkopwtNEDUQaIVpitNQo21orUMAAU6Pes3+qLSqJqS1kKlalSoGZrUz2pPQ2F1JqwE3G9DTS5ocbC1SHS+9XEWLURNqqRsRerOYm1FEFNaoI+u1SJqBytMFqN6cNUBMwOlSvQKLG9FEiNFoQ89qmB50ExTikBanUVA4FPalfWpWqDOFaCSRp1NHY2qIHnXoZEK6ab1JE+NQF+vvqJYjW9xWcE5N67xxq4bDAKB3swuzcwnJR0rgIL86nx6S+X0rfE9s9fA/t/K5/wB/fU1x55GuTenDV2c3bHFG5n6f3p24kTz+VcUG9TUmg7A4kwFr35/CmPEj1/L0sK5am3OnvQdI8QJO5+JqxFiASQb6i2t/SuOutGSWx9/0oJoaMBaosPEfWnFeXp3iVqanpjUEZOVRdrbURhegyOFFqsEkfS9qYNoaGgsN6dGJI0pUGjkBNEvaqtvrR+YFZsBKRqIGtSNRSqtiQetWmFCbTe1WFAvyFLDb6jaigki+lGTy0rWoCV101N6s93zNAtrfnVsnQGpVDAtrSYVNtdKblWQG/SpVFVtUqUKlThTTsKgmDprRFaxFMke16lOLEUUWUCpKeXlQiwPlSIuLj0oLI9KnagwMduVTAvzqDOSDSl3QGppOTaiuRoOtd7WVeKa9/pQ2kBNhz5VbRFQE1UhAL3sd9OlWWfWSjYhrdKucbvaMnmv5VVnQlzbWr3aWAx92rizZASp3FwNxW+fqdfHHEd9qKmGJ2quGo8R8r/OujC1BggedXE4V5/I/nUcIzcl/01dXORsB/ML0AF4WAN/kPxosfDk58vQ/hRzHIBuo2+9eoqUB8Tp01a1AIYVP2T8uVRxXDwpUaHMNDruRcDS1jYGung8A0pCRI8tjp3aM1+viGg99aHC9hsZIioViiUNmzyuO8C9LLc2+FBgEHX0+Gn4UQV6Fjuy+CgwzJPjoDPnLhkFstwAUIzHMNL8qyTcJQKztiYQgvZsxJboAu9cO+Lrrz1McqntSuDqDcHUcqRFcmiJoEi5qORQWYk6VYId3rvUo4bc6bL1586Mq8qtqAsbnyqyKA4tRYdRrUqpk1Or/AAfCxPnEhbOQFiVSBmkYOFBBBuM3djluatScAssT94pSXvszBW8HcAGTwmxbQ3G1/Kpg4pNCjg1N66GJwZQ2yvZrlCyFC6XIVgp5G3U+tdDi3Cu7kEMcUzSDMpNiwldDZzCgQHKrB13bbltQcD7Pz2qeXWrmIwjqLujrYA+JWXRiVBNxsSCL9QaaLBvkzZHykKc2RstmJCkNa2pVgOpB6UFN482lFgisKOMBLmZe6kuliw7t7qG9ksLaA8r71ZxHC5o5GjaJy6AM4VGbKpAOZrDQa77U9imFvSeM2866uN4YFCokcrSLGk0rDxIqSxiRQUC3XKGW7Frb6Cq+IwLi+VJSUQPIDEymO4ucw1strHMbXqK5kgt61EVcgwMjrnWOQqMxLKjFQEF3JYCwABBPS9I4CUkDu5CSucDu2uUF7uBbVdDrtoaIAqm2poZWrxwjBA7RuqEgK5UhWuCRlJ30B26UCRbnS1qinhIIteoiOx61KOIam9TMnT6UArGwt8KsKnh1FudPFe/lRJVNQQw4ve21WES1AhIBtf3VYZD1qDLEXt50MoVY316UZCBaiyLud716NxnAMXewsNOddPAcWkw6FoVQkixzLcgdVFAYXFOBWJ1mGCjttihqDHfrkF6CO2GJ1zd299TnjVvrVWbAqTpp6flVLE4Uodfj1r089zr45WWOz/6qv7eFwresSj6UVO0kJ/8Az8P/AChh9KzaRkkAak6AeZr1bs5hl4fhXaRhc+Nzb71tEFaRjxxqBt8Af5ZJR8r04x8NvDw59OeaY/6q68f6Qlv4ombfYgXouF7Y4eQ2aJ482mYG4F/Sg4qY4NrHw9D0LJmH/dUm4riY9RhIUA/5cY+Yr0fhfAoxckeHIWB5XOo+QrO9qeJAL3WHhMjnchSwHw8qDOt+kLHqLAon8v8AvXF4l2mxc+kk7kdAco+VPNwLFkFmhcDfUAaelcyWMjcW5UEPmT9asR4W++vkNveaWDivr7h+JrqxpYVy77z43zzqMKWGtEpU4FcProY06rStU1FAMi1SBp3FPGmmtAMJreiZLVZj4dJ3ZlCN3YOUvlOQNpoW99BtQSwQ/WL4xHqDnOaykahvCCdwNhWhw/Go1RonvIgfDFCAdVVh9q31s4voffWZter2HwJaNpCyoiWW7ZvFIVLCNMoPiIUnWw6kXFJR18fxON54AWZoopXdnykMyy4gyvZTr7NhbreuvB2hw5eKSSSUOhR2/V5rkyzzSoDfQd48J8xGAKxOaixXFjfUa38+VXypjr4zGZsBHGxYszygF/aOHVkZc2vOTNb+Fqv8N7RwKkaO0ngXDJ7GZVMcU7NJa+tppg3U92tZnieKeVi8js7NuzEkn31SBtU8qY1bcagMSozucpwkQGUg93h8qtLmB1zo+IBQ/udDRp+MYYidhLN3k32rePdp3jAa+bRRH3qqvLMetjjgKnIBV86Y3/FMXG0WIkjaQF45HF1yfq5Z8PDhzcHQ9yHCjfRjpeq3F+O4UjEZHlzSrOqjurA5pIljLHNt3KZR08XW1ZoSTPCFZyYoyoClxYEhitlvc6B+oF+V9QNHfepezGm4bxBMPhsOJHY5ziHMIvrFLbD5r7AAJOQOZPvosnaOHO8qu7NHMssY7vIrxqs5WIAElVEkwY5jrdvIDOytJKlyzMkICDMRZA58KqD1IJsOhPWgJEop52GDcXx3eslmYpHFDEubS2WNe8085O8PvqjE3lSnGum1TBtYD41nVQYchrepqtv96uYXhrmPvDk+8yqSQ7Il87rplsCCLE3J2BqzheDPJIqAqhdVkBdrDKXCgm1yLk8xqPddgpom3K9TvysaQQZhrr5UZhbWsgIgvrsasWpxTKfKorJTEaCiYWTNp0qQTWpRKBcDevRb6YFpUhTNXNSBrWcL7Opj4Mi+GVASGG9wL6jmDWTWtL2E4x9mxFzch9LVv8dzpnqbGb4NgjHi1VgCUkCdRcNa4r1biPZ77RGneMViDd44HQbcr3/OuHhOz/eYsYhBaNiZBp967Ag9DettuoUC/wDXzNepyeedoJlji/4bCJFbRGkjkkmexym9lypceIana2hoPDOIyKxRUzaXDvFGgzdADrb3V6RiJWCZch94BN/TlXJwfDUaUGQDU+XzoDdo+JEYQOq2JWxtb4fWvH8Bxaa/d53CknRWCm5Gl77i9q9t4/hUaBkA2GnLavEMfhwkp8jQXlgxS5mBlGoIzSZlA5g9fgKDxZA6E2s4sx6aDX8a7GAxBZct2Pnc1W4rw0rGWJ3sPjQcHArovpf4mrlqDh0tc/1aj5a8vV2u0+Gp6fLUrVlUBWo4LgQuGknKxPeLFG0gVirII44QqnVTnlDFugGo55i1X8JjgkUseRSZggLknMFRw4Cgae0ovfoKsuDbT8DhV3bLC2Rp3Cq0VisQw8KqbnLluZpTva4vfauR2W4ekkjTFImUSkGNivdqndyymysRmvkVF6XJ5XGWC1ILTy9/DG24fw6B4okdIcx+zK7hlDF5DiJ7A35qsUen+YdraQwccTZFEcCyyHBwMcqeCUxyNiCiG6KbCNdrZib3IrGGMdKTqNqeRjWYxUhUydzhs4w2FyoAjhZ5ZWcuRc5yqDKS175eYJuPhuDzYNbd2z/8TiEjYpZpM0MC3Q7qipK5B01HnWUEVtqXc608jGq4fw2KfFzNAI+7WWMRo+XJllnCZ8re0oFyF19pdK6kHCYcQFa0EaykqMpRSqzcQIVrX0KwxED/AKoA02yPDMd9nkWXIrsl8oYkAEgjNprcXNvO1Vooxbyp5TDHdTuvt6F4o1ijW7x+EqRFEzsHCkrnOXKRc66amuvhuFRF8rR4a0f2LNZku5TDSTzgXb77KqdTe5NYYxAt5U7YcG9rVPIxtsDw2KSGNe7hz2wqsVZQ7OUnxDqGJ3YGGO4118hameH/APDzTSR4bO0L6DuwI3WWOACNQbKwGdyRqSy1m44tBUJV8W1PIxr+zXC0lw0JyQlzIzZnsLxmaKEF8x8SreU2HNV0NzXR4bhoHIzQweOWXTQkLJjI0jAsbeFIp9NrEcib4vENnYWUJGi5I0BLZVLM51OpJZ2JPnThaeUhjTrwcCG/dQuHfDzBVdC5VhLNNHEc2gyqkSgbkNVfB4FWxsukRji7wZsqiLRSkchi2KhgpYDTUms+R5VLlWfL/DGnTg8bpH4YQ0gwwIVlVrsk+IbncFrRQ9dDUcBw8SRxmSOHPOzowTukCGEoQkYB0kYRuDaw/WG50ArKR4YXJ3vUjhh6VfKfwxuVwSylUlECgR8Pi8JRQneuZJe7INl++t99QfM5TjsgzRkAI4hUTBBlXvM0lwQOYjMYPoed6qtFegSRG9uVS9aY6EmBdQ98t4igezKbF75bWPi2O17U2Kw5RjG9gy6EAg/MGxqrhoco1ooGt6yqQFPUWapVFY3ETm2m9WoDZbnfeqeIQ22qckpy+dq9Nmz056tRzgi9RaYXtVaG+YE7WqcqDTS1yanjNXVmI8ulHgmysrDkQfgaqR3uelPElr1M9q9d4BxWBl8L2dyCVJ52tcD3Vq+HRhrf2rwThsrJKrKdbivcOBYu6jrYX9a9HPWuXUx2p8GhF2NgBvzrnnDILuBa2zN1tyv61PES5mvcALsvUjrXPxed9Cfd/tWmVmPCsR+sXMzaeHUHoRavOe3XAUQd4SFN/Q3va1q2cmJfCREo1ix5bX01t1rG9r42mdXdywtptl13oJcAkgdcossgG3NgOY/GuL2oxl/1fL2tPK/5VQkYZvAfFHYgje46/wBc6JxZg81ja7KqjkLnxE1L8I5sC6Ci2q/Jwd1A2PkCCarPAw3Uj3V5b6+u8AIqRqWSotpUUyGnBqCinBvUE1aiChMKKBtQSAqL6etTC60+S9QA9aJGvwopWnUCgEyU8LC9qK69KcR86gSxgUN4xttzoinehyS62tQKOS3O9SEgB231qLADS1IsAduVBOSS1jR1Ol6BEgNrcqIZhtUErEjTSpgUw02FOg1NFOq2pnUbmp0wN6ggj7DfzppHF9dLU8umoHuoGLUZQba1QWZgQKjCbAajU0EOLDlTb6A7a6URc921EFUoHIsN6NJJruKmKzDrcDNvTd3fpY0hIGN+lIzLa258q9PtzMjbjzqbSAsPKoxpy1oUhOuXnTPYvK4rs4HgDsglkZYoj99zvb9lRqaF2d4WroZ8QSsMQu1tM7ckFVcVPLxGYhfDHGNF+6ijYAda1zxqXrHQOOwMLZlaSZl2FgqlhsfStj2F433sQLDxZiD6HUfK3wryObBmMgPpfT0vzru9luKnDyFX0U2Vv3SPYf05V1kk+MW2vasbJmQEG1mvpz5EGhDCsReOQoTrqA6+ljqK4kHErj+rHzFdHD8RI1X4cqqKfHhjNmfCsvQxsDpre96xvEu+IHez2T/LhQLz2zEXrZ8TxJcZltpyNZh4WkJuAAPvE6e7Sg4LYIQ+MaL0JJ+JO9ZvieJLsD5k/Ha3wrXcXw5ZViU3Lm1zsBuWrP8AaZQJo4gLdygjI8wSdfPWgu8Hx8i5VGt976/2rUYbtBGi2Zmdr2y5Rb41jWxAQWG551VHEe7N7Bn312Hu5mg9Pw+KaW2WKJAeZQE+/Suxw3sJ9pUsyIF5MDlLeaqNh61kux2OknQ5k6+htuQDyr1Ts/eDLZWctoS17C37PutUvMq7WK4x+jB1UmLNccjYg/CvPZ8KY2KuCGBIIOhvX0ZxHtTHCuaQp0CCSPN/MWYAV5F2+x0OIkEyPhwx0KJMryeV1Gh9xrl3+OZsb56/rFsb1YXaoFTTIxrzugy7VJTSFSUUD2qKb7VJqlcVAxFOaSNenG9BBk53qtNJmYW5Vbdhaq/ca3oIu1t9T60wN1160hhyeetzrRDHlFyeVBCGTxbVJjflz99BiJZriis9jtcjzoCpMBoatAedUel9/SjwbE/KoLINDYtf0+dRPsgjSihr2tzqKEzk6bVTnjJO5NXVQ3I686pyyEaXqxEXYkEbWtRMKL7ilnOh+NWGuL2PnQBi9rTl1qyYAd6rpYG97VcpRk+6AFhbWkmDMjDIpY7WUXJPkBUFja/U8hXpPYrsxNGjS5W76QAhLeJY9zfox6eVemS652uDgOxsrC8zCBf3hdz5BAfrautH2fwsIzCN5j1Y5V+C/nR+1uFmiUTwOWXmreWhBBqtwjjoniDGwI0kXl6iuk4kZvVcPtrxB2jSPRU3CKLKLbVwuG8XeGB0jIXObs33jptXS7YzK1stcbgeE76VI+rC/oNT9K2yXFImCJmJJIub9TrV0gFEcWJygE7gi1irCpdplGdhmW40tcXFvKuPhZSLgGx5dD1BFBo+G9oDCArXePbfxx+XmK0uC48hHgbOvwI9RXnYlzb6Nz6GnhiYNdCV8weXnQegz9po1GXNvrv9az3Eu02YkBrL0B39bVld28ZO+p3IpTQ2OhuOtBpeH47JlnlN8xIVdD4Re1wfMCuNxWUmYu18zHOb+ZoWHmtaRxmAOVVvbrcin4piFkkzJcLlXQ7g21HxoIyz3N/6vVrgHDTPKAT4Rqx9NbVzVBOg1J0A6nlWl4dxNsOgWJI2IN2kk/ww3Ndxm+NBuYeNR4fKkS5mXbw+I3A0Vem+p09avDhvEscv63FHDQnURR3LkED22uL+m1YiDtqU1Yxk72gw6ob87yyX+hrrnttxVolfDNGsQGUZAHkXyctqTQarA/oYwhGeaSbLuSWALflWe7R9l+G4bM2HMhaM7M2YXG1V8JLx3FkI8kmRwGzMFC5fcKo9sEMBWAm76M+t9QOfypRyInux15/Ki86rYRdLmiM2trkV4r9eiC5zf1NWEcH3UHJoPrU4vZ03rIKDfemdRfbfnUSmvpalLMRyoCM2WlGb61F5NNvjURIBbSoLGHwkkrBI0eR22RAWPwHLzq3xrs3iMMqtMIlzG3diVXkGl/Eq3sPzFdXsTOzJjI4mIllwzd2VNn8DKzohGtyubbpWfCjQVr1IftWiUXuNOoqWIUEC1HQDXzoeJIAtz5VkUQhBt86P9ibRthtm5Ei1wD1Fx8RSETEi638huSdhWg7RRrEyYZbZcMmV/PEPZpz7jZPRBV/Q4k3hG4JouBhzWHNiBqbC5PM8hUZkA10rp8G7PYue5iw0rL+3lyofRmsG91STfgHxHBPDI8Ugs6HKw91xY8wQQQehqhG33RpaulxKCZJWXEK6yjKDn9qyqFTXmMoAB8q58+gJA1p+xUvZiC1MkVvnrUI2vdmpmfW2ovVExcMD1q5HJcE61WdNBr+dGh1Ww3qCOTN7Wh5Xq1GLACoBbgeVSaS3I1FdzgHB48O651MkxtZhG7xRDqSBYnz5V6XgOCho88WJdJNT3kZBUnlnRht5VnezP6QcJAGhnkVSLZW7uS4P7L6Ee8GtVHiI5073Dsp0uHQ8/Nfzr6Eknx57dZTjwkOfvUCy6higvDMP8xP2Xtup868mnQ4fEsq6JLt0vXtGMxiuTDNdH+469d8y9D5bGvJO28LJIUl9sEvHIoHdyAb6fdfqNqqMzxR+XQ70DA41oczIbMy5AeYDe0R52+tLGS3161XbUUA+dSZgddj8qhSoCwvrqL1cwzBWYEmxBt0Dbrfy3+NUYnsQRypO5OtAWVgdefzpmRgAeRuL/UUOR7m9OZSVyk6A3t50DO9/yphTAVd4TwyTESpDEt3c28gObMeQA1oLHBeFPKQymMAH78gS9t7Df5V6pg+wOFmjViuV9CbS5lA52vqK7/AexEWGiVECZyLtM6B3LdddAOgoeL4ViIH70HvVJ8S6C69LAaCg5o7MYFPCFg5XzMAbe+rHA+DYGOYuZ4I0/wAtWzZtPaKjoL12Z+CQ4iMzIgB0zpe9uuX4msx2g7KwMn6kmOR7l73v3Y3C/slj8hQdLtF+lXCxRmLAqJGa4DAEKBsD57V5TjpWkmLSEl2sWPm2tvlXTbgCwNmOttf7VxoiXkLftMT6DYVj8lzlrn6vlF2sakiKdelS7m2x1okaEa21rxuwUo5AUaA6Wp5VocKENrUBHS/lVbESg+HnerpcWNVWhub6UEWYga60k1vccvWmOHJvrc6UeKLKN6onwvEvFKkkbFXjIZWHUdR08q0HHsNHKgxkC5UlYpLGNosQAGIX9xgcw6WI8qpdk8BhppHOLxHcIgBFlJd730XQgW05Heunxzi8BiXC4SNkhV+8ZnN5ZZLZQzdABsPpV/XtP2BwLg0bQticVI0cCv3ahFBmlktcrGDoABbU6V1eJ9js8DYmKOTDxRoWIxLKXdgdMiqLi4/atra3WufwftZNhojEixnxF0Z0DtGxADFL6a251a4Z2mDDER45ppY8QEuyMO8Vo2zLkDeEC/Lbyqy8ntS7HYVWxcbPqkAed/4YVzfUKPfQ+EcHmxrSSmypmaSWeTwxIWOZrsdzrsNa7fA+M8PiaVO4mEUkLxtIz5p2zFTkyoQiA23GtwNa43He0T4giNUEOGTSOBDZB+89vabzP956w96vScVw2FsMHGJpBvicQl9f+TDsvq2tcniHG8TOQ0s8jEbDMVUeiLYD4Vz2ouHgLuqA2LsqA+bEAfWs+Vq473auRjhsBnJMphkZmYksY2lJhuf4b2qeL4C+JwuAbCQMzOJ0lKC/jSQBTI5sFv4rX5aa2qv21nDYyRUN0hCQJ6QoFP8A3Bq468UxEaGKKaRI3PiVHKg/Db8a1bNup+mu7OdnsBDiUixUqTYhs2WFTmw6OB4Vmk2LEi2XruDpWdl7K4xpWvgpVbMfCsZ7sXOyP7OUX01rifZrbb11hxvFlMpxM5FrW76S1ulr02YZXW/9vpwveYposJCNWeR1ZvRUQm58r0DtN2eGE7ko7PFMhZGdDHJdbZsyGxA1Ui/I10h24VMNBGcNG80AYJLIcyKT/wDYIzu/mefrauTjO1E2IiMeKUTMGZ45r5HjLEZlsosyeR29wq3wz0TdcdTTC9SpVzaVU+/6/wCo1pexe7etKlX0XmP2r3T+MfjWZ7c/4cX8bfjSpUGIlphtSpUETTUqVA9KlSoFSpUqBCtj+i7/AOW//Sb/AM0p6VB6zh/YP9darNs1KlQD4Ts3ofpXL4h/iH+Ef+NKlQY3jPst7/rXP4P+Ap6Vcvzf8t8fXVqVKlXkdgcVsKKvKlSohHnVZtvdSpUAsP7Qo0v40qVUIe0Ksn2hSpVFTNPSpVAqVKlUCNSh9oeo+tPSqhpNz6n60JOdKlQTpUqVAKflRBSpUD0qVKo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37894" name="Picture 6" descr="http://www.mediafire.com/imgbnc.php/2f20129d59440bbc38b1850981a6850406823d5e8990a88ab2d068cdde84c9116g.jpg"/>
          <p:cNvPicPr>
            <a:picLocks noChangeAspect="1" noChangeArrowheads="1"/>
          </p:cNvPicPr>
          <p:nvPr/>
        </p:nvPicPr>
        <p:blipFill>
          <a:blip r:embed="rId3"/>
          <a:srcRect/>
          <a:stretch>
            <a:fillRect/>
          </a:stretch>
        </p:blipFill>
        <p:spPr bwMode="auto">
          <a:xfrm>
            <a:off x="928662" y="3714752"/>
            <a:ext cx="7000892" cy="2917038"/>
          </a:xfrm>
          <a:prstGeom prst="rect">
            <a:avLst/>
          </a:prstGeom>
          <a:noFill/>
        </p:spPr>
      </p:pic>
      <p:pic>
        <p:nvPicPr>
          <p:cNvPr id="6" name="Picture 2" descr="Un Poco de Poesia Con Las Frases De Joaquín Sabina"/>
          <p:cNvPicPr>
            <a:picLocks noChangeAspect="1" noChangeArrowheads="1"/>
          </p:cNvPicPr>
          <p:nvPr/>
        </p:nvPicPr>
        <p:blipFill>
          <a:blip r:embed="rId4"/>
          <a:srcRect/>
          <a:stretch>
            <a:fillRect/>
          </a:stretch>
        </p:blipFill>
        <p:spPr bwMode="auto">
          <a:xfrm>
            <a:off x="1500166" y="214290"/>
            <a:ext cx="5786478" cy="3314825"/>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Un Poco de Poesia Con Las Frases De Joaquín Sabina"/>
          <p:cNvPicPr>
            <a:picLocks noChangeAspect="1" noChangeArrowheads="1"/>
          </p:cNvPicPr>
          <p:nvPr/>
        </p:nvPicPr>
        <p:blipFill>
          <a:blip r:embed="rId2"/>
          <a:srcRect/>
          <a:stretch>
            <a:fillRect/>
          </a:stretch>
        </p:blipFill>
        <p:spPr bwMode="auto">
          <a:xfrm>
            <a:off x="0" y="0"/>
            <a:ext cx="9190115"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http://www.heraldo.es/uploads/imagenes/8col/2015/02/03/_imagen20142658511buena_62c85a30.gif"/>
          <p:cNvPicPr>
            <a:picLocks noChangeAspect="1" noChangeArrowheads="1"/>
          </p:cNvPicPr>
          <p:nvPr/>
        </p:nvPicPr>
        <p:blipFill>
          <a:blip r:embed="rId2"/>
          <a:srcRect/>
          <a:stretch>
            <a:fillRect/>
          </a:stretch>
        </p:blipFill>
        <p:spPr bwMode="auto">
          <a:xfrm>
            <a:off x="0" y="0"/>
            <a:ext cx="9190462" cy="6858000"/>
          </a:xfrm>
          <a:prstGeom prst="rect">
            <a:avLst/>
          </a:prstGeom>
          <a:noFill/>
        </p:spPr>
      </p:pic>
    </p:spTree>
  </p:cSld>
  <p:clrMapOvr>
    <a:masterClrMapping/>
  </p:clrMapOvr>
  <p:transition spd="slow">
    <p:dissolv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36866" name="Picture 2" descr="http://k01.kn3.net/05BB03F98.jpg"/>
          <p:cNvPicPr>
            <a:picLocks noChangeAspect="1" noChangeArrowheads="1"/>
          </p:cNvPicPr>
          <p:nvPr/>
        </p:nvPicPr>
        <p:blipFill>
          <a:blip r:embed="rId3"/>
          <a:srcRect/>
          <a:stretch>
            <a:fillRect/>
          </a:stretch>
        </p:blipFill>
        <p:spPr bwMode="auto">
          <a:xfrm>
            <a:off x="214282" y="785794"/>
            <a:ext cx="4191982" cy="5429264"/>
          </a:xfrm>
          <a:prstGeom prst="rect">
            <a:avLst/>
          </a:prstGeom>
          <a:noFill/>
        </p:spPr>
      </p:pic>
      <p:pic>
        <p:nvPicPr>
          <p:cNvPr id="3" name="Picture 2" descr="Un Poco de Poesia Con Las Frases De Joaquín Sabina"/>
          <p:cNvPicPr>
            <a:picLocks noChangeAspect="1" noChangeArrowheads="1"/>
          </p:cNvPicPr>
          <p:nvPr/>
        </p:nvPicPr>
        <p:blipFill>
          <a:blip r:embed="rId4"/>
          <a:srcRect/>
          <a:stretch>
            <a:fillRect/>
          </a:stretch>
        </p:blipFill>
        <p:spPr bwMode="auto">
          <a:xfrm>
            <a:off x="4572000" y="571480"/>
            <a:ext cx="4279922" cy="5786454"/>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8194" name="Picture 2" descr="Un Poco de Poesia Con Las Frases De Joaquín Sabina"/>
          <p:cNvPicPr>
            <a:picLocks noChangeAspect="1" noChangeArrowheads="1"/>
          </p:cNvPicPr>
          <p:nvPr/>
        </p:nvPicPr>
        <p:blipFill>
          <a:blip r:embed="rId3"/>
          <a:srcRect/>
          <a:stretch>
            <a:fillRect/>
          </a:stretch>
        </p:blipFill>
        <p:spPr bwMode="auto">
          <a:xfrm>
            <a:off x="1142976" y="1000108"/>
            <a:ext cx="6858016" cy="5143511"/>
          </a:xfrm>
          <a:prstGeom prst="rect">
            <a:avLst/>
          </a:prstGeom>
          <a:noFill/>
        </p:spPr>
      </p:pic>
      <p:sp>
        <p:nvSpPr>
          <p:cNvPr id="5" name="4 Rectángulo"/>
          <p:cNvSpPr/>
          <p:nvPr/>
        </p:nvSpPr>
        <p:spPr>
          <a:xfrm>
            <a:off x="1142976" y="1000108"/>
            <a:ext cx="6858048" cy="514353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9" presetClass="emph" presetSubtype="0" fill="hold" grpId="0" nodeType="withEffect">
                                  <p:stCondLst>
                                    <p:cond delay="0"/>
                                  </p:stCondLst>
                                  <p:childTnLst>
                                    <p:animClr clrSpc="rgb">
                                      <p:cBhvr override="childStyle">
                                        <p:cTn id="12" dur="5000" fill="hold"/>
                                        <p:tgtEl>
                                          <p:spTgt spid="5"/>
                                        </p:tgtEl>
                                        <p:attrNameLst>
                                          <p:attrName>style.color</p:attrName>
                                        </p:attrNameLst>
                                      </p:cBhvr>
                                      <p:to>
                                        <a:srgbClr val="2005C3"/>
                                      </p:to>
                                    </p:animClr>
                                    <p:animClr clrSpc="rgb">
                                      <p:cBhvr>
                                        <p:cTn id="13" dur="5000" fill="hold"/>
                                        <p:tgtEl>
                                          <p:spTgt spid="5"/>
                                        </p:tgtEl>
                                        <p:attrNameLst>
                                          <p:attrName>fillcolor</p:attrName>
                                        </p:attrNameLst>
                                      </p:cBhvr>
                                      <p:to>
                                        <a:srgbClr val="2005C3"/>
                                      </p:to>
                                    </p:animClr>
                                    <p:set>
                                      <p:cBhvr>
                                        <p:cTn id="14" dur="5000" fill="hold"/>
                                        <p:tgtEl>
                                          <p:spTgt spid="5"/>
                                        </p:tgtEl>
                                        <p:attrNameLst>
                                          <p:attrName>fill.type</p:attrName>
                                        </p:attrNameLst>
                                      </p:cBhvr>
                                      <p:to>
                                        <p:strVal val="solid"/>
                                      </p:to>
                                    </p:set>
                                    <p:set>
                                      <p:cBhvr>
                                        <p:cTn id="15" dur="5000" fill="hold"/>
                                        <p:tgtEl>
                                          <p:spTgt spid="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Un Poco de Poesia Con Las Frases De Joaquín Sabina"/>
          <p:cNvPicPr>
            <a:picLocks noChangeAspect="1" noChangeArrowheads="1"/>
          </p:cNvPicPr>
          <p:nvPr/>
        </p:nvPicPr>
        <p:blipFill>
          <a:blip r:embed="rId2"/>
          <a:srcRect/>
          <a:stretch>
            <a:fillRect/>
          </a:stretch>
        </p:blipFill>
        <p:spPr bwMode="auto">
          <a:xfrm>
            <a:off x="-1" y="0"/>
            <a:ext cx="9184851"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76802" name="Picture 2" descr="http://1.bp.blogspot.com/-m6hOevtHawg/T3h1UqLHsfI/AAAAAAAACX8/g167jl5grQQ/s400/joaquin5.gif"/>
          <p:cNvPicPr>
            <a:picLocks noChangeAspect="1" noChangeArrowheads="1" noCrop="1"/>
          </p:cNvPicPr>
          <p:nvPr/>
        </p:nvPicPr>
        <p:blipFill>
          <a:blip r:embed="rId3"/>
          <a:srcRect/>
          <a:stretch>
            <a:fillRect/>
          </a:stretch>
        </p:blipFill>
        <p:spPr bwMode="auto">
          <a:xfrm>
            <a:off x="642910" y="428604"/>
            <a:ext cx="7844007" cy="592933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Un Poco de Poesia Con Las Frases De Joaquín Sabina"/>
          <p:cNvPicPr>
            <a:picLocks noChangeAspect="1" noChangeArrowheads="1"/>
          </p:cNvPicPr>
          <p:nvPr/>
        </p:nvPicPr>
        <p:blipFill>
          <a:blip r:embed="rId2"/>
          <a:srcRect r="55469"/>
          <a:stretch>
            <a:fillRect/>
          </a:stretch>
        </p:blipFill>
        <p:spPr bwMode="auto">
          <a:xfrm>
            <a:off x="0" y="0"/>
            <a:ext cx="4071934" cy="6858000"/>
          </a:xfrm>
          <a:prstGeom prst="rect">
            <a:avLst/>
          </a:prstGeom>
          <a:noFill/>
        </p:spPr>
      </p:pic>
      <p:pic>
        <p:nvPicPr>
          <p:cNvPr id="3" name="Picture 2" descr="Un Poco de Poesia Con Las Frases De Joaquín Sabina"/>
          <p:cNvPicPr>
            <a:picLocks noChangeAspect="1" noChangeArrowheads="1"/>
          </p:cNvPicPr>
          <p:nvPr/>
        </p:nvPicPr>
        <p:blipFill>
          <a:blip r:embed="rId3"/>
          <a:srcRect/>
          <a:stretch>
            <a:fillRect/>
          </a:stretch>
        </p:blipFill>
        <p:spPr bwMode="auto">
          <a:xfrm>
            <a:off x="4071934" y="0"/>
            <a:ext cx="5072066" cy="6858000"/>
          </a:xfrm>
          <a:prstGeom prst="rect">
            <a:avLst/>
          </a:prstGeom>
          <a:noFill/>
        </p:spPr>
      </p:pic>
    </p:spTree>
  </p:cSld>
  <p:clrMapOvr>
    <a:masterClrMapping/>
  </p:clrMapOvr>
  <p:transition spd="slow">
    <p:dissolv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34818" name="Picture 2" descr="http://k38.kn3.net/taringa/4/2/4/2/0/8/0/peleon78/7FD.jpg?2576"/>
          <p:cNvPicPr>
            <a:picLocks noChangeAspect="1" noChangeArrowheads="1"/>
          </p:cNvPicPr>
          <p:nvPr/>
        </p:nvPicPr>
        <p:blipFill>
          <a:blip r:embed="rId3"/>
          <a:srcRect/>
          <a:stretch>
            <a:fillRect/>
          </a:stretch>
        </p:blipFill>
        <p:spPr bwMode="auto">
          <a:xfrm>
            <a:off x="785786" y="0"/>
            <a:ext cx="7569536" cy="685800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Jose Luis\Desktop\joaq-sabina-gato.jpg"/>
          <p:cNvPicPr>
            <a:picLocks noChangeAspect="1" noChangeArrowheads="1"/>
          </p:cNvPicPr>
          <p:nvPr/>
        </p:nvPicPr>
        <p:blipFill>
          <a:blip r:embed="rId2"/>
          <a:srcRect/>
          <a:stretch>
            <a:fillRect/>
          </a:stretch>
        </p:blipFill>
        <p:spPr bwMode="auto">
          <a:xfrm>
            <a:off x="0" y="0"/>
            <a:ext cx="9187661"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1026" name="Picture 2" descr="Un Poco de Poesia Con Las Frases De Joaquín Sabina"/>
          <p:cNvPicPr>
            <a:picLocks noChangeAspect="1" noChangeArrowheads="1"/>
          </p:cNvPicPr>
          <p:nvPr/>
        </p:nvPicPr>
        <p:blipFill>
          <a:blip r:embed="rId3"/>
          <a:srcRect/>
          <a:stretch>
            <a:fillRect/>
          </a:stretch>
        </p:blipFill>
        <p:spPr bwMode="auto">
          <a:xfrm>
            <a:off x="1214414" y="0"/>
            <a:ext cx="6858016" cy="6858016"/>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26626" name="Picture 2" descr="http://cde.peru.com/ima/0/1/4/1/8/1418519/924x530/frases.jpg"/>
          <p:cNvPicPr>
            <a:picLocks noChangeAspect="1" noChangeArrowheads="1"/>
          </p:cNvPicPr>
          <p:nvPr/>
        </p:nvPicPr>
        <p:blipFill>
          <a:blip r:embed="rId3"/>
          <a:srcRect/>
          <a:stretch>
            <a:fillRect/>
          </a:stretch>
        </p:blipFill>
        <p:spPr bwMode="auto">
          <a:xfrm>
            <a:off x="285720" y="285728"/>
            <a:ext cx="4643438" cy="2829603"/>
          </a:xfrm>
          <a:prstGeom prst="rect">
            <a:avLst/>
          </a:prstGeom>
          <a:noFill/>
        </p:spPr>
      </p:pic>
      <p:pic>
        <p:nvPicPr>
          <p:cNvPr id="3" name="Picture 2" descr="http://cde.peru.com/ima/0/1/4/1/8/1418518/924x530/frases.jpg"/>
          <p:cNvPicPr>
            <a:picLocks noChangeAspect="1" noChangeArrowheads="1"/>
          </p:cNvPicPr>
          <p:nvPr/>
        </p:nvPicPr>
        <p:blipFill>
          <a:blip r:embed="rId4"/>
          <a:srcRect/>
          <a:stretch>
            <a:fillRect/>
          </a:stretch>
        </p:blipFill>
        <p:spPr bwMode="auto">
          <a:xfrm>
            <a:off x="2857488" y="3214686"/>
            <a:ext cx="5786478" cy="3319084"/>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23554" name="Picture 2" descr="Un Poco de Poesia Con Las Frases De Joaquín Sabina"/>
          <p:cNvPicPr>
            <a:picLocks noChangeAspect="1" noChangeArrowheads="1"/>
          </p:cNvPicPr>
          <p:nvPr/>
        </p:nvPicPr>
        <p:blipFill>
          <a:blip r:embed="rId3"/>
          <a:srcRect/>
          <a:stretch>
            <a:fillRect/>
          </a:stretch>
        </p:blipFill>
        <p:spPr bwMode="auto">
          <a:xfrm>
            <a:off x="1142976" y="0"/>
            <a:ext cx="6857998" cy="685800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Joaquín-Sabina1.jpg"/>
          <p:cNvPicPr>
            <a:picLocks noChangeAspect="1" noChangeArrowheads="1"/>
          </p:cNvPicPr>
          <p:nvPr/>
        </p:nvPicPr>
        <p:blipFill>
          <a:blip r:embed="rId2"/>
          <a:srcRect/>
          <a:stretch>
            <a:fillRect/>
          </a:stretch>
        </p:blipFill>
        <p:spPr bwMode="auto">
          <a:xfrm>
            <a:off x="0" y="0"/>
            <a:ext cx="9206658" cy="6858000"/>
          </a:xfrm>
          <a:prstGeom prst="rect">
            <a:avLst/>
          </a:prstGeom>
          <a:noFill/>
        </p:spPr>
      </p:pic>
    </p:spTree>
  </p:cSld>
  <p:clrMapOvr>
    <a:masterClrMapping/>
  </p:clrMapOvr>
  <p:transition spd="slow">
    <p:dissolv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32770" name="Picture 2" descr="http://4.bp.blogspot.com/--tpFFJhBHLw/T-mCWhzUP9I/AAAAAAAAAMY/0AmyRyq079s/s1600/sabina.png"/>
          <p:cNvPicPr>
            <a:picLocks noChangeAspect="1" noChangeArrowheads="1"/>
          </p:cNvPicPr>
          <p:nvPr/>
        </p:nvPicPr>
        <p:blipFill>
          <a:blip r:embed="rId3"/>
          <a:srcRect/>
          <a:stretch>
            <a:fillRect/>
          </a:stretch>
        </p:blipFill>
        <p:spPr bwMode="auto">
          <a:xfrm>
            <a:off x="428596" y="785794"/>
            <a:ext cx="8215371" cy="5337811"/>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s://s-media-cache-ak0.pinimg.com/736x/af/26/7c/af267c2b06b2eaa4d23c1bbd7cb25172.jpg"/>
          <p:cNvPicPr>
            <a:picLocks noChangeAspect="1" noChangeArrowheads="1"/>
          </p:cNvPicPr>
          <p:nvPr/>
        </p:nvPicPr>
        <p:blipFill>
          <a:blip r:embed="rId2"/>
          <a:srcRect/>
          <a:stretch>
            <a:fillRect/>
          </a:stretch>
        </p:blipFill>
        <p:spPr bwMode="auto">
          <a:xfrm>
            <a:off x="1" y="0"/>
            <a:ext cx="9644098" cy="6858000"/>
          </a:xfrm>
          <a:prstGeom prst="rect">
            <a:avLst/>
          </a:prstGeom>
          <a:noFill/>
        </p:spPr>
      </p:pic>
    </p:spTree>
  </p:cSld>
  <p:clrMapOvr>
    <a:masterClrMapping/>
  </p:clrMapOvr>
  <p:transition spd="slow">
    <p:dissolv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joaquin sabina (5)"/>
          <p:cNvPicPr>
            <a:picLocks noChangeAspect="1" noChangeArrowheads="1" noCrop="1"/>
          </p:cNvPicPr>
          <p:nvPr/>
        </p:nvPicPr>
        <p:blipFill>
          <a:blip r:embed="rId2"/>
          <a:srcRect/>
          <a:stretch>
            <a:fillRect/>
          </a:stretch>
        </p:blipFill>
        <p:spPr bwMode="auto">
          <a:xfrm>
            <a:off x="0" y="0"/>
            <a:ext cx="9475560" cy="7072338"/>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39938" name="Picture 2" descr="http://www.mediafire.com/imgbnc.php/eb69d0ed33c90cb255608275b2bc5822ac27ee1d79ebc6b5cbfe0df9bb4f17106g.jpg"/>
          <p:cNvPicPr>
            <a:picLocks noChangeAspect="1" noChangeArrowheads="1"/>
          </p:cNvPicPr>
          <p:nvPr/>
        </p:nvPicPr>
        <p:blipFill>
          <a:blip r:embed="rId3"/>
          <a:srcRect/>
          <a:stretch>
            <a:fillRect/>
          </a:stretch>
        </p:blipFill>
        <p:spPr bwMode="auto">
          <a:xfrm>
            <a:off x="642910" y="285728"/>
            <a:ext cx="7643866" cy="3184944"/>
          </a:xfrm>
          <a:prstGeom prst="rect">
            <a:avLst/>
          </a:prstGeom>
          <a:noFill/>
        </p:spPr>
      </p:pic>
      <p:pic>
        <p:nvPicPr>
          <p:cNvPr id="4" name="Picture 2" descr="http://ciudadsabina.com/wp-content/uploads/2012/12/Portada_Face_CS_Embustera.png"/>
          <p:cNvPicPr>
            <a:picLocks noChangeAspect="1" noChangeArrowheads="1"/>
          </p:cNvPicPr>
          <p:nvPr/>
        </p:nvPicPr>
        <p:blipFill>
          <a:blip r:embed="rId4"/>
          <a:srcRect/>
          <a:stretch>
            <a:fillRect/>
          </a:stretch>
        </p:blipFill>
        <p:spPr bwMode="auto">
          <a:xfrm>
            <a:off x="500034" y="3643314"/>
            <a:ext cx="7715272" cy="2893247"/>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k32.kn3.net/taringa/B/7/8/5/3/0/choper21/573.jpg"/>
          <p:cNvPicPr>
            <a:picLocks noChangeAspect="1" noChangeArrowheads="1"/>
          </p:cNvPicPr>
          <p:nvPr/>
        </p:nvPicPr>
        <p:blipFill>
          <a:blip r:embed="rId2"/>
          <a:srcRect l="10914" r="5672"/>
          <a:stretch>
            <a:fillRect/>
          </a:stretch>
        </p:blipFill>
        <p:spPr bwMode="auto">
          <a:xfrm>
            <a:off x="0" y="0"/>
            <a:ext cx="9130138" cy="6858000"/>
          </a:xfrm>
          <a:prstGeom prst="rect">
            <a:avLst/>
          </a:prstGeom>
          <a:noFill/>
        </p:spPr>
      </p:pic>
      <p:sp>
        <p:nvSpPr>
          <p:cNvPr id="3" name="2 Rectángulo"/>
          <p:cNvSpPr/>
          <p:nvPr/>
        </p:nvSpPr>
        <p:spPr>
          <a:xfrm>
            <a:off x="5143504" y="0"/>
            <a:ext cx="4000496"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9" presetClass="emph" presetSubtype="0" fill="hold" grpId="0" nodeType="withEffect">
                                  <p:stCondLst>
                                    <p:cond delay="0"/>
                                  </p:stCondLst>
                                  <p:childTnLst>
                                    <p:animClr clrSpc="rgb">
                                      <p:cBhvr override="childStyle">
                                        <p:cTn id="9" dur="5000" fill="hold"/>
                                        <p:tgtEl>
                                          <p:spTgt spid="3"/>
                                        </p:tgtEl>
                                        <p:attrNameLst>
                                          <p:attrName>style.color</p:attrName>
                                        </p:attrNameLst>
                                      </p:cBhvr>
                                      <p:to>
                                        <a:srgbClr val="ED21C1"/>
                                      </p:to>
                                    </p:animClr>
                                    <p:animClr clrSpc="rgb">
                                      <p:cBhvr>
                                        <p:cTn id="10" dur="5000" fill="hold"/>
                                        <p:tgtEl>
                                          <p:spTgt spid="3"/>
                                        </p:tgtEl>
                                        <p:attrNameLst>
                                          <p:attrName>fillcolor</p:attrName>
                                        </p:attrNameLst>
                                      </p:cBhvr>
                                      <p:to>
                                        <a:srgbClr val="ED21C1"/>
                                      </p:to>
                                    </p:animClr>
                                    <p:set>
                                      <p:cBhvr>
                                        <p:cTn id="11" dur="5000" fill="hold"/>
                                        <p:tgtEl>
                                          <p:spTgt spid="3"/>
                                        </p:tgtEl>
                                        <p:attrNameLst>
                                          <p:attrName>fill.type</p:attrName>
                                        </p:attrNameLst>
                                      </p:cBhvr>
                                      <p:to>
                                        <p:strVal val="solid"/>
                                      </p:to>
                                    </p:set>
                                    <p:set>
                                      <p:cBhvr>
                                        <p:cTn id="12" dur="5000" fill="hold"/>
                                        <p:tgtEl>
                                          <p:spTgt spid="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k04.kn3.net/7514F7CD6.jpg"/>
          <p:cNvPicPr>
            <a:picLocks noChangeAspect="1" noChangeArrowheads="1"/>
          </p:cNvPicPr>
          <p:nvPr/>
        </p:nvPicPr>
        <p:blipFill>
          <a:blip r:embed="rId2"/>
          <a:srcRect/>
          <a:stretch>
            <a:fillRect/>
          </a:stretch>
        </p:blipFill>
        <p:spPr bwMode="auto">
          <a:xfrm>
            <a:off x="0" y="0"/>
            <a:ext cx="9162004" cy="2857520"/>
          </a:xfrm>
          <a:prstGeom prst="rect">
            <a:avLst/>
          </a:prstGeom>
          <a:noFill/>
        </p:spPr>
      </p:pic>
      <p:pic>
        <p:nvPicPr>
          <p:cNvPr id="3" name="Picture 2" descr="https://encrypted-tbn1.gstatic.com/images?q=tbn:ANd9GcRUqU6hjOH2qYTgZ9MBPw1lUWQqhWQ_yxpbNSWY1qdMdgBEoxAq"/>
          <p:cNvPicPr>
            <a:picLocks noChangeAspect="1" noChangeArrowheads="1"/>
          </p:cNvPicPr>
          <p:nvPr/>
        </p:nvPicPr>
        <p:blipFill>
          <a:blip r:embed="rId3"/>
          <a:srcRect/>
          <a:stretch>
            <a:fillRect/>
          </a:stretch>
        </p:blipFill>
        <p:spPr bwMode="auto">
          <a:xfrm>
            <a:off x="-114300" y="2857496"/>
            <a:ext cx="9258300" cy="4000504"/>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1026" name="Picture 2" descr="http://cde.peru.com/ima/0/1/4/1/8/1418523/924x530/frases.jpg"/>
          <p:cNvPicPr>
            <a:picLocks noChangeAspect="1" noChangeArrowheads="1"/>
          </p:cNvPicPr>
          <p:nvPr/>
        </p:nvPicPr>
        <p:blipFill>
          <a:blip r:embed="rId3"/>
          <a:srcRect/>
          <a:stretch>
            <a:fillRect/>
          </a:stretch>
        </p:blipFill>
        <p:spPr bwMode="auto">
          <a:xfrm>
            <a:off x="2285984" y="0"/>
            <a:ext cx="5978106" cy="3429000"/>
          </a:xfrm>
          <a:prstGeom prst="rect">
            <a:avLst/>
          </a:prstGeom>
          <a:noFill/>
        </p:spPr>
      </p:pic>
      <p:pic>
        <p:nvPicPr>
          <p:cNvPr id="3" name="Picture 2" descr="http://cde.peru.com/ima/0/1/4/1/8/1418517/924x530/frases.jpg"/>
          <p:cNvPicPr>
            <a:picLocks noChangeAspect="1" noChangeArrowheads="1"/>
          </p:cNvPicPr>
          <p:nvPr/>
        </p:nvPicPr>
        <p:blipFill>
          <a:blip r:embed="rId4"/>
          <a:srcRect/>
          <a:stretch>
            <a:fillRect/>
          </a:stretch>
        </p:blipFill>
        <p:spPr bwMode="auto">
          <a:xfrm>
            <a:off x="857224" y="3402201"/>
            <a:ext cx="5572963" cy="3455799"/>
          </a:xfrm>
          <a:prstGeom prst="rect">
            <a:avLst/>
          </a:prstGeom>
          <a:noFill/>
        </p:spPr>
      </p:pic>
      <p:sp>
        <p:nvSpPr>
          <p:cNvPr id="5" name="4 Rectángulo"/>
          <p:cNvSpPr/>
          <p:nvPr/>
        </p:nvSpPr>
        <p:spPr>
          <a:xfrm>
            <a:off x="2285984" y="0"/>
            <a:ext cx="6000792" cy="3429000"/>
          </a:xfrm>
          <a:prstGeom prst="re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p>
        </p:txBody>
      </p:sp>
      <p:sp>
        <p:nvSpPr>
          <p:cNvPr id="6" name="5 Rectángulo"/>
          <p:cNvSpPr/>
          <p:nvPr/>
        </p:nvSpPr>
        <p:spPr>
          <a:xfrm>
            <a:off x="857224" y="3429000"/>
            <a:ext cx="5643602" cy="3429000"/>
          </a:xfrm>
          <a:prstGeom prst="re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sabin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s://s-media-cache-ak0.pinimg.com/736x/80/fd/75/80fd750b9cc3b0b9e4e51b22bb0ca552.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p:dissolv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s://encrypted-tbn0.gstatic.com/images?q=tbn:ANd9GcSLf-u-ZWMOllN2cpuueTdu7dfXh-1AEDZL8d8BZLLDmKlbDWnT"/>
          <p:cNvPicPr>
            <a:picLocks noChangeAspect="1" noChangeArrowheads="1"/>
          </p:cNvPicPr>
          <p:nvPr/>
        </p:nvPicPr>
        <p:blipFill>
          <a:blip r:embed="rId2"/>
          <a:srcRect b="13514"/>
          <a:stretch>
            <a:fillRect/>
          </a:stretch>
        </p:blipFill>
        <p:spPr bwMode="auto">
          <a:xfrm>
            <a:off x="0" y="0"/>
            <a:ext cx="9144000" cy="6858000"/>
          </a:xfrm>
          <a:prstGeom prst="rect">
            <a:avLst/>
          </a:prstGeom>
          <a:noFill/>
        </p:spPr>
      </p:pic>
    </p:spTree>
  </p:cSld>
  <p:clrMapOvr>
    <a:masterClrMapping/>
  </p:clrMapOvr>
  <p:transition spd="slow">
    <p:dissolv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joaquin-sabina--644x362.jpg"/>
          <p:cNvPicPr>
            <a:picLocks noChangeAspect="1" noChangeArrowheads="1"/>
          </p:cNvPicPr>
          <p:nvPr/>
        </p:nvPicPr>
        <p:blipFill>
          <a:blip r:embed="rId2"/>
          <a:srcRect/>
          <a:stretch>
            <a:fillRect/>
          </a:stretch>
        </p:blipFill>
        <p:spPr bwMode="auto">
          <a:xfrm>
            <a:off x="-928726" y="0"/>
            <a:ext cx="10079064"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cde.peru.com/ima/0/1/4/1/8/1418521/924x530/frase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dissolv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maxresdefault.jpg"/>
          <p:cNvPicPr>
            <a:picLocks noChangeAspect="1" noChangeArrowheads="1"/>
          </p:cNvPicPr>
          <p:nvPr/>
        </p:nvPicPr>
        <p:blipFill>
          <a:blip r:embed="rId2"/>
          <a:srcRect/>
          <a:stretch>
            <a:fillRect/>
          </a:stretch>
        </p:blipFill>
        <p:spPr bwMode="auto">
          <a:xfrm>
            <a:off x="0" y="0"/>
            <a:ext cx="9334449"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sabina--575x323.jpg"/>
          <p:cNvPicPr>
            <a:picLocks noChangeAspect="1" noChangeArrowheads="1"/>
          </p:cNvPicPr>
          <p:nvPr/>
        </p:nvPicPr>
        <p:blipFill>
          <a:blip r:embed="rId2"/>
          <a:srcRect/>
          <a:stretch>
            <a:fillRect/>
          </a:stretch>
        </p:blipFill>
        <p:spPr bwMode="auto">
          <a:xfrm>
            <a:off x="0" y="0"/>
            <a:ext cx="9283580"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frase-sabin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Jose Luis\Desktop\joaquin-sabina.jpg"/>
          <p:cNvPicPr>
            <a:picLocks noChangeAspect="1" noChangeArrowheads="1"/>
          </p:cNvPicPr>
          <p:nvPr/>
        </p:nvPicPr>
        <p:blipFill>
          <a:blip r:embed="rId2"/>
          <a:srcRect/>
          <a:stretch>
            <a:fillRect/>
          </a:stretch>
        </p:blipFill>
        <p:spPr bwMode="auto">
          <a:xfrm>
            <a:off x="-1" y="0"/>
            <a:ext cx="9150497"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17410" name="Picture 2" descr="C:\Users\Jose Luis\Desktop\61.jpg"/>
          <p:cNvPicPr>
            <a:picLocks noChangeAspect="1" noChangeArrowheads="1"/>
          </p:cNvPicPr>
          <p:nvPr/>
        </p:nvPicPr>
        <p:blipFill>
          <a:blip r:embed="rId3"/>
          <a:srcRect/>
          <a:stretch>
            <a:fillRect/>
          </a:stretch>
        </p:blipFill>
        <p:spPr bwMode="auto">
          <a:xfrm>
            <a:off x="1571604" y="-6350"/>
            <a:ext cx="5902626" cy="6864350"/>
          </a:xfrm>
          <a:prstGeom prst="rect">
            <a:avLst/>
          </a:prstGeom>
          <a:noFill/>
        </p:spPr>
      </p:pic>
      <p:sp>
        <p:nvSpPr>
          <p:cNvPr id="4" name="3 Rectángulo"/>
          <p:cNvSpPr/>
          <p:nvPr/>
        </p:nvSpPr>
        <p:spPr>
          <a:xfrm>
            <a:off x="1571604" y="0"/>
            <a:ext cx="6000792"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6" presetClass="exit" presetSubtype="37" fill="hold" nodeType="withEffect">
                                  <p:stCondLst>
                                    <p:cond delay="0"/>
                                  </p:stCondLst>
                                  <p:childTnLst>
                                    <p:animEffect transition="out" filter="barn(outVertic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9" presetClass="emph" presetSubtype="0" fill="hold" grpId="0" nodeType="withEffect">
                                  <p:stCondLst>
                                    <p:cond delay="0"/>
                                  </p:stCondLst>
                                  <p:childTnLst>
                                    <p:animClr clrSpc="rgb">
                                      <p:cBhvr override="childStyle">
                                        <p:cTn id="12" dur="5000" fill="hold"/>
                                        <p:tgtEl>
                                          <p:spTgt spid="4"/>
                                        </p:tgtEl>
                                        <p:attrNameLst>
                                          <p:attrName>style.color</p:attrName>
                                        </p:attrNameLst>
                                      </p:cBhvr>
                                      <p:to>
                                        <a:srgbClr val="ED21C1"/>
                                      </p:to>
                                    </p:animClr>
                                    <p:animClr clrSpc="rgb">
                                      <p:cBhvr>
                                        <p:cTn id="13" dur="5000" fill="hold"/>
                                        <p:tgtEl>
                                          <p:spTgt spid="4"/>
                                        </p:tgtEl>
                                        <p:attrNameLst>
                                          <p:attrName>fillcolor</p:attrName>
                                        </p:attrNameLst>
                                      </p:cBhvr>
                                      <p:to>
                                        <a:srgbClr val="ED21C1"/>
                                      </p:to>
                                    </p:animClr>
                                    <p:set>
                                      <p:cBhvr>
                                        <p:cTn id="14" dur="5000" fill="hold"/>
                                        <p:tgtEl>
                                          <p:spTgt spid="4"/>
                                        </p:tgtEl>
                                        <p:attrNameLst>
                                          <p:attrName>fill.type</p:attrName>
                                        </p:attrNameLst>
                                      </p:cBhvr>
                                      <p:to>
                                        <p:strVal val="solid"/>
                                      </p:to>
                                    </p:set>
                                    <p:set>
                                      <p:cBhvr>
                                        <p:cTn id="15" dur="5000" fill="hold"/>
                                        <p:tgtEl>
                                          <p:spTgt spid="4"/>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Jose Luis\Desktop\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http://i.bssl.es/miusyk/2015/01/Joaqu%C3%ADn-Sabina-700x530.jpg"/>
          <p:cNvPicPr>
            <a:picLocks noChangeAspect="1" noChangeArrowheads="1"/>
          </p:cNvPicPr>
          <p:nvPr/>
        </p:nvPicPr>
        <p:blipFill>
          <a:blip r:embed="rId2"/>
          <a:srcRect/>
          <a:stretch>
            <a:fillRect/>
          </a:stretch>
        </p:blipFill>
        <p:spPr bwMode="auto">
          <a:xfrm>
            <a:off x="0" y="0"/>
            <a:ext cx="9340824" cy="7072338"/>
          </a:xfrm>
          <a:prstGeom prst="rect">
            <a:avLst/>
          </a:prstGeom>
          <a:noFill/>
        </p:spPr>
      </p:pic>
    </p:spTree>
  </p:cSld>
  <p:clrMapOvr>
    <a:masterClrMapping/>
  </p:clrMapOvr>
  <p:transition spd="slow">
    <p:dissolv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51202" name="Picture 2" descr="https://s-media-cache-ak0.pinimg.com/736x/4a/91/6d/4a916df2594d83a4c9c2cc243463a4a7.jpg"/>
          <p:cNvPicPr>
            <a:picLocks noChangeAspect="1" noChangeArrowheads="1"/>
          </p:cNvPicPr>
          <p:nvPr/>
        </p:nvPicPr>
        <p:blipFill>
          <a:blip r:embed="rId3"/>
          <a:srcRect/>
          <a:stretch>
            <a:fillRect/>
          </a:stretch>
        </p:blipFill>
        <p:spPr bwMode="auto">
          <a:xfrm>
            <a:off x="928662" y="0"/>
            <a:ext cx="7257141" cy="685800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50178" name="Picture 2" descr="http://img.desmotivaciones.es/201109/joaquinsabina610x290.jpg"/>
          <p:cNvPicPr>
            <a:picLocks noChangeAspect="1" noChangeArrowheads="1"/>
          </p:cNvPicPr>
          <p:nvPr/>
        </p:nvPicPr>
        <p:blipFill>
          <a:blip r:embed="rId3"/>
          <a:srcRect l="4687" t="65625" r="5468"/>
          <a:stretch>
            <a:fillRect/>
          </a:stretch>
        </p:blipFill>
        <p:spPr bwMode="auto">
          <a:xfrm>
            <a:off x="428596" y="4214818"/>
            <a:ext cx="8215370" cy="2357430"/>
          </a:xfrm>
          <a:prstGeom prst="rect">
            <a:avLst/>
          </a:prstGeom>
          <a:noFill/>
        </p:spPr>
      </p:pic>
      <p:pic>
        <p:nvPicPr>
          <p:cNvPr id="3" name="Picture 2" descr="http://img.desmotivaciones.es/201109/joaquinsabina610x290.jpg"/>
          <p:cNvPicPr>
            <a:picLocks noChangeAspect="1" noChangeArrowheads="1"/>
          </p:cNvPicPr>
          <p:nvPr/>
        </p:nvPicPr>
        <p:blipFill>
          <a:blip r:embed="rId3"/>
          <a:srcRect l="4687" t="7291" r="5468" b="37500"/>
          <a:stretch>
            <a:fillRect/>
          </a:stretch>
        </p:blipFill>
        <p:spPr bwMode="auto">
          <a:xfrm>
            <a:off x="500034" y="214290"/>
            <a:ext cx="8215370" cy="3786214"/>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sabina1.jpg"/>
          <p:cNvPicPr>
            <a:picLocks noChangeAspect="1" noChangeArrowheads="1"/>
          </p:cNvPicPr>
          <p:nvPr/>
        </p:nvPicPr>
        <p:blipFill>
          <a:blip r:embed="rId2"/>
          <a:srcRect/>
          <a:stretch>
            <a:fillRect/>
          </a:stretch>
        </p:blipFill>
        <p:spPr bwMode="auto">
          <a:xfrm>
            <a:off x="-1" y="0"/>
            <a:ext cx="9192485"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s://s-media-cache-ak0.pinimg.com/736x/74/6e/37/746e37fa00bdaa6108a54d7da75d926a.jpg"/>
          <p:cNvPicPr>
            <a:picLocks noChangeAspect="1" noChangeArrowheads="1"/>
          </p:cNvPicPr>
          <p:nvPr/>
        </p:nvPicPr>
        <p:blipFill>
          <a:blip r:embed="rId2"/>
          <a:srcRect b="8333"/>
          <a:stretch>
            <a:fillRect/>
          </a:stretch>
        </p:blipFill>
        <p:spPr bwMode="auto">
          <a:xfrm>
            <a:off x="0" y="0"/>
            <a:ext cx="9329111"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1" y="0"/>
            <a:ext cx="9144001" cy="6858000"/>
          </a:xfrm>
          <a:prstGeom prst="rect">
            <a:avLst/>
          </a:prstGeom>
          <a:noFill/>
        </p:spPr>
      </p:pic>
      <p:pic>
        <p:nvPicPr>
          <p:cNvPr id="55298" name="Picture 2" descr="http://akifrases.com/frases-imagenes/frase-yo-le-queria-decir-la-verdad-por-amarga-que-fuera-contarle-que-el-universo-era-mas-ancho-que-sus-joaquin-sabina-128554.jpg"/>
          <p:cNvPicPr>
            <a:picLocks noChangeAspect="1" noChangeArrowheads="1"/>
          </p:cNvPicPr>
          <p:nvPr/>
        </p:nvPicPr>
        <p:blipFill>
          <a:blip r:embed="rId3"/>
          <a:srcRect/>
          <a:stretch>
            <a:fillRect/>
          </a:stretch>
        </p:blipFill>
        <p:spPr bwMode="auto">
          <a:xfrm>
            <a:off x="357158" y="285728"/>
            <a:ext cx="7286676" cy="3429024"/>
          </a:xfrm>
          <a:prstGeom prst="rect">
            <a:avLst/>
          </a:prstGeom>
          <a:noFill/>
        </p:spPr>
      </p:pic>
      <p:pic>
        <p:nvPicPr>
          <p:cNvPr id="3" name="Picture 2" descr="https://s-media-cache-ak0.pinimg.com/736x/1f/6e/e7/1f6ee73c765714ff97ee424b38eefa2a.jpg"/>
          <p:cNvPicPr>
            <a:picLocks noChangeAspect="1" noChangeArrowheads="1"/>
          </p:cNvPicPr>
          <p:nvPr/>
        </p:nvPicPr>
        <p:blipFill>
          <a:blip r:embed="rId4"/>
          <a:srcRect/>
          <a:stretch>
            <a:fillRect/>
          </a:stretch>
        </p:blipFill>
        <p:spPr bwMode="auto">
          <a:xfrm>
            <a:off x="1571604" y="3929066"/>
            <a:ext cx="7358114" cy="2709306"/>
          </a:xfrm>
          <a:prstGeom prst="rect">
            <a:avLst/>
          </a:prstGeom>
          <a:noFill/>
        </p:spPr>
      </p:pic>
      <p:sp>
        <p:nvSpPr>
          <p:cNvPr id="6" name="5 Rectángulo"/>
          <p:cNvSpPr/>
          <p:nvPr/>
        </p:nvSpPr>
        <p:spPr>
          <a:xfrm>
            <a:off x="357158" y="285728"/>
            <a:ext cx="7286676" cy="3429000"/>
          </a:xfrm>
          <a:prstGeom prst="re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p>
        </p:txBody>
      </p:sp>
      <p:sp>
        <p:nvSpPr>
          <p:cNvPr id="7" name="6 Rectángulo"/>
          <p:cNvSpPr/>
          <p:nvPr/>
        </p:nvSpPr>
        <p:spPr>
          <a:xfrm>
            <a:off x="1571604" y="3857628"/>
            <a:ext cx="7358114" cy="2786082"/>
          </a:xfrm>
          <a:prstGeom prst="re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9" presetClass="emph" presetSubtype="0" fill="hold" grpId="0" nodeType="withEffect">
                                  <p:stCondLst>
                                    <p:cond delay="0"/>
                                  </p:stCondLst>
                                  <p:childTnLst>
                                    <p:animClr clrSpc="rgb">
                                      <p:cBhvr override="childStyle">
                                        <p:cTn id="12" dur="2000" fill="hold"/>
                                        <p:tgtEl>
                                          <p:spTgt spid="6"/>
                                        </p:tgtEl>
                                        <p:attrNameLst>
                                          <p:attrName>style.color</p:attrName>
                                        </p:attrNameLst>
                                      </p:cBhvr>
                                      <p:to>
                                        <a:srgbClr val="1FEF29"/>
                                      </p:to>
                                    </p:animClr>
                                    <p:animClr clrSpc="rgb">
                                      <p:cBhvr>
                                        <p:cTn id="13" dur="2000" fill="hold"/>
                                        <p:tgtEl>
                                          <p:spTgt spid="6"/>
                                        </p:tgtEl>
                                        <p:attrNameLst>
                                          <p:attrName>fillcolor</p:attrName>
                                        </p:attrNameLst>
                                      </p:cBhvr>
                                      <p:to>
                                        <a:srgbClr val="1FEF29"/>
                                      </p:to>
                                    </p:animClr>
                                    <p:set>
                                      <p:cBhvr>
                                        <p:cTn id="14" dur="2000" fill="hold"/>
                                        <p:tgtEl>
                                          <p:spTgt spid="6"/>
                                        </p:tgtEl>
                                        <p:attrNameLst>
                                          <p:attrName>fill.type</p:attrName>
                                        </p:attrNameLst>
                                      </p:cBhvr>
                                      <p:to>
                                        <p:strVal val="solid"/>
                                      </p:to>
                                    </p:set>
                                    <p:set>
                                      <p:cBhvr>
                                        <p:cTn id="15" dur="2000" fill="hold"/>
                                        <p:tgtEl>
                                          <p:spTgt spid="6"/>
                                        </p:tgtEl>
                                        <p:attrNameLst>
                                          <p:attrName>fill.on</p:attrName>
                                        </p:attrNameLst>
                                      </p:cBhvr>
                                      <p:to>
                                        <p:strVal val="true"/>
                                      </p:to>
                                    </p:set>
                                  </p:childTnLst>
                                </p:cTn>
                              </p:par>
                              <p:par>
                                <p:cTn id="16" presetID="16" presetClass="exit" presetSubtype="37" fill="hold" nodeType="withEffect">
                                  <p:stCondLst>
                                    <p:cond delay="0"/>
                                  </p:stCondLst>
                                  <p:childTnLst>
                                    <p:animEffect transition="out" filter="barn(outVertical)">
                                      <p:cBhvr>
                                        <p:cTn id="17" dur="5000"/>
                                        <p:tgtEl>
                                          <p:spTgt spid="7"/>
                                        </p:tgtEl>
                                      </p:cBhvr>
                                    </p:animEffect>
                                    <p:set>
                                      <p:cBhvr>
                                        <p:cTn id="18" dur="1" fill="hold">
                                          <p:stCondLst>
                                            <p:cond delay="4999"/>
                                          </p:stCondLst>
                                        </p:cTn>
                                        <p:tgtEl>
                                          <p:spTgt spid="7"/>
                                        </p:tgtEl>
                                        <p:attrNameLst>
                                          <p:attrName>style.visibility</p:attrName>
                                        </p:attrNameLst>
                                      </p:cBhvr>
                                      <p:to>
                                        <p:strVal val="hidden"/>
                                      </p:to>
                                    </p:set>
                                  </p:childTnLst>
                                </p:cTn>
                              </p:par>
                              <p:par>
                                <p:cTn id="19" presetID="19" presetClass="emph" presetSubtype="0" fill="hold" grpId="0" nodeType="withEffect">
                                  <p:stCondLst>
                                    <p:cond delay="0"/>
                                  </p:stCondLst>
                                  <p:childTnLst>
                                    <p:animClr clrSpc="rgb">
                                      <p:cBhvr override="childStyle">
                                        <p:cTn id="20" dur="2000" fill="hold"/>
                                        <p:tgtEl>
                                          <p:spTgt spid="7"/>
                                        </p:tgtEl>
                                        <p:attrNameLst>
                                          <p:attrName>style.color</p:attrName>
                                        </p:attrNameLst>
                                      </p:cBhvr>
                                      <p:to>
                                        <a:srgbClr val="1FEF29"/>
                                      </p:to>
                                    </p:animClr>
                                    <p:animClr clrSpc="rgb">
                                      <p:cBhvr>
                                        <p:cTn id="21" dur="2000" fill="hold"/>
                                        <p:tgtEl>
                                          <p:spTgt spid="7"/>
                                        </p:tgtEl>
                                        <p:attrNameLst>
                                          <p:attrName>fillcolor</p:attrName>
                                        </p:attrNameLst>
                                      </p:cBhvr>
                                      <p:to>
                                        <a:srgbClr val="1FEF29"/>
                                      </p:to>
                                    </p:animClr>
                                    <p:set>
                                      <p:cBhvr>
                                        <p:cTn id="22" dur="2000" fill="hold"/>
                                        <p:tgtEl>
                                          <p:spTgt spid="7"/>
                                        </p:tgtEl>
                                        <p:attrNameLst>
                                          <p:attrName>fill.type</p:attrName>
                                        </p:attrNameLst>
                                      </p:cBhvr>
                                      <p:to>
                                        <p:strVal val="solid"/>
                                      </p:to>
                                    </p:set>
                                    <p:set>
                                      <p:cBhvr>
                                        <p:cTn id="2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Jose Luis\Desktop\30.jpg"/>
          <p:cNvPicPr>
            <a:picLocks noChangeAspect="1" noChangeArrowheads="1"/>
          </p:cNvPicPr>
          <p:nvPr/>
        </p:nvPicPr>
        <p:blipFill>
          <a:blip r:embed="rId2"/>
          <a:srcRect/>
          <a:stretch>
            <a:fillRect/>
          </a:stretch>
        </p:blipFill>
        <p:spPr bwMode="auto">
          <a:xfrm>
            <a:off x="0" y="0"/>
            <a:ext cx="9164860"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Users\Jose Luis\Desktop\images.jpg"/>
          <p:cNvPicPr>
            <a:picLocks noChangeAspect="1" noChangeArrowheads="1"/>
          </p:cNvPicPr>
          <p:nvPr/>
        </p:nvPicPr>
        <p:blipFill>
          <a:blip r:embed="rId2"/>
          <a:srcRect/>
          <a:stretch>
            <a:fillRect/>
          </a:stretch>
        </p:blipFill>
        <p:spPr bwMode="auto">
          <a:xfrm>
            <a:off x="0" y="0"/>
            <a:ext cx="9316166" cy="6858000"/>
          </a:xfrm>
          <a:prstGeom prst="rect">
            <a:avLst/>
          </a:prstGeom>
          <a:noFill/>
        </p:spPr>
      </p:pic>
      <p:pic>
        <p:nvPicPr>
          <p:cNvPr id="15" name="Picture 3" descr="illusion-015"/>
          <p:cNvPicPr>
            <a:picLocks noChangeAspect="1" noChangeArrowheads="1" noCrop="1"/>
          </p:cNvPicPr>
          <p:nvPr/>
        </p:nvPicPr>
        <p:blipFill>
          <a:blip r:embed="rId3" cstate="print">
            <a:duotone>
              <a:schemeClr val="accent5">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394197" y="3394206"/>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9" y="3394206"/>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549601" y="5803927"/>
            <a:ext cx="60255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644210" y="501226"/>
            <a:ext cx="2801253" cy="3146798"/>
          </a:xfrm>
          <a:prstGeom prst="rect">
            <a:avLst/>
          </a:prstGeom>
        </p:spPr>
        <p:txBody>
          <a:bodyPr wrap="none" lIns="68797" tIns="34398" rIns="68797" bIns="34398" fromWordArt="1">
            <a:prstTxWarp prst="textPlain">
              <a:avLst>
                <a:gd name="adj" fmla="val 46223"/>
              </a:avLst>
            </a:prstTxWarp>
          </a:bodyPr>
          <a:lstStyle/>
          <a:p>
            <a:pPr algn="ct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27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164916" y="925699"/>
            <a:ext cx="3498198" cy="4426596"/>
          </a:xfrm>
          <a:prstGeom prst="rect">
            <a:avLst/>
          </a:prstGeom>
          <a:noFill/>
          <a:ln w="38100">
            <a:noFill/>
            <a:miter lim="800000"/>
            <a:headEnd/>
            <a:tailEnd/>
          </a:ln>
          <a:effectLst/>
        </p:spPr>
        <p:txBody>
          <a:bodyPr wrap="square" lIns="86106" tIns="43053" rIns="86106" bIns="43053">
            <a:spAutoFit/>
          </a:bodyPr>
          <a:lstStyle/>
          <a:p>
            <a:pPr algn="ctr" defTabSz="861003" eaLnBrk="0" hangingPunct="0">
              <a:spcBef>
                <a:spcPct val="50000"/>
              </a:spcBef>
            </a:pPr>
            <a:endParaRPr lang="fr-FR" sz="3400" dirty="0">
              <a:solidFill>
                <a:srgbClr val="FFFF00"/>
              </a:solidFill>
              <a:latin typeface="Comic Sans MS" pitchFamily="66" charset="0"/>
              <a:cs typeface="Arial" charset="0"/>
            </a:endParaRPr>
          </a:p>
          <a:p>
            <a:pPr algn="ctr" defTabSz="861003" eaLnBrk="0" hangingPunct="0">
              <a:spcBef>
                <a:spcPct val="50000"/>
              </a:spcBef>
            </a:pPr>
            <a:r>
              <a:rPr lang="fr-FR" sz="3400" dirty="0" err="1">
                <a:solidFill>
                  <a:srgbClr val="FFFF00"/>
                </a:solidFill>
                <a:latin typeface="Comic Sans MS" pitchFamily="66" charset="0"/>
                <a:cs typeface="Arial" charset="0"/>
              </a:rPr>
              <a:t>Hoy</a:t>
            </a:r>
            <a:r>
              <a:rPr lang="fr-FR" sz="3400" dirty="0">
                <a:solidFill>
                  <a:srgbClr val="FFFF00"/>
                </a:solidFill>
                <a:latin typeface="Comic Sans MS" pitchFamily="66" charset="0"/>
                <a:cs typeface="Arial" charset="0"/>
              </a:rPr>
              <a:t> es </a:t>
            </a:r>
            <a:fld id="{547A8F08-4E97-4815-9C23-5989351D5EDB}" type="datetime2">
              <a:rPr lang="es-ES_tradnl" sz="3400">
                <a:solidFill>
                  <a:srgbClr val="FFFF00"/>
                </a:solidFill>
                <a:latin typeface="Comic Sans MS" pitchFamily="66" charset="0"/>
                <a:cs typeface="Arial" charset="0"/>
              </a:rPr>
              <a:pPr algn="ctr" defTabSz="861003" eaLnBrk="0" hangingPunct="0">
                <a:spcBef>
                  <a:spcPct val="50000"/>
                </a:spcBef>
              </a:pPr>
              <a:t>lunes, 01 de agosto de 2016</a:t>
            </a:fld>
            <a:endParaRPr lang="es-ES" sz="3400" dirty="0">
              <a:solidFill>
                <a:srgbClr val="FFFF00"/>
              </a:solidFill>
              <a:latin typeface="Comic Sans MS" pitchFamily="66" charset="0"/>
              <a:cs typeface="Arial" charset="0"/>
            </a:endParaRPr>
          </a:p>
          <a:p>
            <a:pPr algn="ctr" defTabSz="861003" eaLnBrk="0" hangingPunct="0">
              <a:spcBef>
                <a:spcPct val="50000"/>
              </a:spcBef>
            </a:pPr>
            <a:r>
              <a:rPr lang="fr-FR" sz="3000" dirty="0" err="1">
                <a:solidFill>
                  <a:srgbClr val="FFFF00"/>
                </a:solidFill>
                <a:latin typeface="Comic Sans MS" pitchFamily="66" charset="0"/>
                <a:cs typeface="Arial" charset="0"/>
              </a:rPr>
              <a:t>Ahora</a:t>
            </a:r>
            <a:r>
              <a:rPr lang="fr-FR" sz="3000" dirty="0">
                <a:solidFill>
                  <a:srgbClr val="FFFF00"/>
                </a:solidFill>
                <a:latin typeface="Comic Sans MS" pitchFamily="66" charset="0"/>
                <a:cs typeface="Arial" charset="0"/>
              </a:rPr>
              <a:t> </a:t>
            </a:r>
            <a:r>
              <a:rPr lang="fr-FR" sz="3000" dirty="0" err="1">
                <a:solidFill>
                  <a:srgbClr val="FFFF00"/>
                </a:solidFill>
                <a:latin typeface="Comic Sans MS" pitchFamily="66" charset="0"/>
                <a:cs typeface="Arial" charset="0"/>
              </a:rPr>
              <a:t>mismo</a:t>
            </a:r>
            <a:r>
              <a:rPr lang="fr-FR" sz="3000" dirty="0">
                <a:solidFill>
                  <a:srgbClr val="FFFF00"/>
                </a:solidFill>
                <a:latin typeface="Comic Sans MS" pitchFamily="66" charset="0"/>
                <a:cs typeface="Arial" charset="0"/>
              </a:rPr>
              <a:t> son las </a:t>
            </a:r>
            <a:fld id="{D4F074C5-9B07-4D47-A00C-C4AC33E005FE}" type="datetime10">
              <a:rPr lang="fr-FR" sz="3000">
                <a:solidFill>
                  <a:srgbClr val="FFFF00"/>
                </a:solidFill>
                <a:latin typeface="Comic Sans MS" pitchFamily="66" charset="0"/>
                <a:cs typeface="Arial" charset="0"/>
              </a:rPr>
              <a:pPr algn="ctr" defTabSz="861003" eaLnBrk="0" hangingPunct="0">
                <a:spcBef>
                  <a:spcPct val="50000"/>
                </a:spcBef>
              </a:pPr>
              <a:t>17:48</a:t>
            </a:fld>
            <a:r>
              <a:rPr lang="fr-FR" sz="3000" dirty="0">
                <a:solidFill>
                  <a:srgbClr val="FFFF00"/>
                </a:solidFill>
                <a:latin typeface="Comic Sans MS" pitchFamily="66" charset="0"/>
                <a:cs typeface="Arial" charset="0"/>
              </a:rPr>
              <a:t> h.</a:t>
            </a:r>
          </a:p>
          <a:p>
            <a:pPr algn="ctr" defTabSz="861003" eaLnBrk="0" hangingPunct="0">
              <a:spcBef>
                <a:spcPct val="50000"/>
              </a:spcBef>
            </a:pPr>
            <a:endParaRPr lang="fr-FR" sz="30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schemeClr val="accent3">
                <a:shade val="45000"/>
                <a:satMod val="135000"/>
              </a:schemeClr>
              <a:prstClr val="white"/>
            </a:duotone>
            <a:lum bright="-25000" contrast="48000"/>
          </a:blip>
          <a:srcRect/>
          <a:stretch>
            <a:fillRect/>
          </a:stretch>
        </p:blipFill>
        <p:spPr bwMode="auto">
          <a:xfrm>
            <a:off x="1268080" y="5611366"/>
            <a:ext cx="2008837" cy="934064"/>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5"/>
                                        </p:tgtEl>
                                        <p:attrNameLst>
                                          <p:attrName>style.opacity</p:attrName>
                                        </p:attrNameLst>
                                      </p:cBhvr>
                                      <p:to>
                                        <p:strVal val="0.25"/>
                                      </p:to>
                                    </p:set>
                                    <p:animEffect filter="image" prLst="opacity: 0.25">
                                      <p:cBhvr rctx="IE">
                                        <p:cTn id="7" dur="indefinite"/>
                                        <p:tgtEl>
                                          <p:spTgt spid="15"/>
                                        </p:tgtEl>
                                      </p:cBhvr>
                                    </p:animEffect>
                                  </p:childTnLst>
                                </p:cTn>
                              </p:par>
                            </p:childTnLst>
                          </p:cTn>
                        </p:par>
                        <p:par>
                          <p:cTn id="8" fill="hold">
                            <p:stCondLst>
                              <p:cond delay="0"/>
                            </p:stCondLst>
                            <p:childTnLst>
                              <p:par>
                                <p:cTn id="9" presetID="8" presetClass="exit" presetSubtype="16" fill="hold" nodeType="afterEffect">
                                  <p:stCondLst>
                                    <p:cond delay="0"/>
                                  </p:stCondLst>
                                  <p:childTnLst>
                                    <p:animEffect transition="out" filter="diamond(in)">
                                      <p:cBhvr>
                                        <p:cTn id="10" dur="5000"/>
                                        <p:tgtEl>
                                          <p:spTgt spid="15"/>
                                        </p:tgtEl>
                                      </p:cBhvr>
                                    </p:animEffect>
                                    <p:set>
                                      <p:cBhvr>
                                        <p:cTn id="11" dur="1" fill="hold">
                                          <p:stCondLst>
                                            <p:cond delay="4999"/>
                                          </p:stCondLst>
                                        </p:cTn>
                                        <p:tgtEl>
                                          <p:spTgt spid="15"/>
                                        </p:tgtEl>
                                        <p:attrNameLst>
                                          <p:attrName>style.visibility</p:attrName>
                                        </p:attrNameLst>
                                      </p:cBhvr>
                                      <p:to>
                                        <p:strVal val="hidden"/>
                                      </p:to>
                                    </p:set>
                                  </p:childTnLst>
                                </p:cTn>
                              </p:par>
                            </p:childTnLst>
                          </p:cTn>
                        </p:par>
                        <p:par>
                          <p:cTn id="12" fill="hold">
                            <p:stCondLst>
                              <p:cond delay="5000"/>
                            </p:stCondLst>
                            <p:childTnLst>
                              <p:par>
                                <p:cTn id="13" presetID="22" presetClass="emph" presetSubtype="0" repeatCount="indefinite" fill="hold" grpId="1" nodeType="afterEffect">
                                  <p:stCondLst>
                                    <p:cond delay="0"/>
                                  </p:stCondLst>
                                  <p:childTnLst>
                                    <p:animClr clrSpc="hsl" dir="cw">
                                      <p:cBhvr override="childStyle">
                                        <p:cTn id="14" dur="2000" fill="hold"/>
                                        <p:tgtEl>
                                          <p:spTgt spid="22"/>
                                        </p:tgtEl>
                                        <p:attrNameLst>
                                          <p:attrName>style.color</p:attrName>
                                        </p:attrNameLst>
                                      </p:cBhvr>
                                      <p:by>
                                        <p:hsl h="-7200000" s="0" l="0"/>
                                      </p:by>
                                    </p:animClr>
                                    <p:animClr clrSpc="hsl" dir="cw">
                                      <p:cBhvr>
                                        <p:cTn id="15" dur="2000" fill="hold"/>
                                        <p:tgtEl>
                                          <p:spTgt spid="22"/>
                                        </p:tgtEl>
                                        <p:attrNameLst>
                                          <p:attrName>fillcolor</p:attrName>
                                        </p:attrNameLst>
                                      </p:cBhvr>
                                      <p:by>
                                        <p:hsl h="-7200000" s="0" l="0"/>
                                      </p:by>
                                    </p:animClr>
                                    <p:animClr clrSpc="hsl" dir="cw">
                                      <p:cBhvr>
                                        <p:cTn id="16" dur="2000" fill="hold"/>
                                        <p:tgtEl>
                                          <p:spTgt spid="22"/>
                                        </p:tgtEl>
                                        <p:attrNameLst>
                                          <p:attrName>stroke.color</p:attrName>
                                        </p:attrNameLst>
                                      </p:cBhvr>
                                      <p:by>
                                        <p:hsl h="-7200000" s="0" l="0"/>
                                      </p:by>
                                    </p:animClr>
                                    <p:set>
                                      <p:cBhvr>
                                        <p:cTn id="17" dur="2000" fill="hold"/>
                                        <p:tgtEl>
                                          <p:spTgt spid="22"/>
                                        </p:tgtEl>
                                        <p:attrNameLst>
                                          <p:attrName>fill.type</p:attrName>
                                        </p:attrNameLst>
                                      </p:cBhvr>
                                      <p:to>
                                        <p:strVal val="solid"/>
                                      </p:to>
                                    </p:set>
                                  </p:childTnLst>
                                </p:cTn>
                              </p:par>
                              <p:par>
                                <p:cTn id="18" presetID="42"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2000"/>
                                        <p:tgtEl>
                                          <p:spTgt spid="22"/>
                                        </p:tgtEl>
                                      </p:cBhvr>
                                    </p:animEffect>
                                    <p:anim calcmode="lin" valueType="num">
                                      <p:cBhvr>
                                        <p:cTn id="21" dur="2000" fill="hold"/>
                                        <p:tgtEl>
                                          <p:spTgt spid="22"/>
                                        </p:tgtEl>
                                        <p:attrNameLst>
                                          <p:attrName>ppt_x</p:attrName>
                                        </p:attrNameLst>
                                      </p:cBhvr>
                                      <p:tavLst>
                                        <p:tav tm="0">
                                          <p:val>
                                            <p:strVal val="#ppt_x"/>
                                          </p:val>
                                        </p:tav>
                                        <p:tav tm="100000">
                                          <p:val>
                                            <p:strVal val="#ppt_x"/>
                                          </p:val>
                                        </p:tav>
                                      </p:tavLst>
                                    </p:anim>
                                    <p:anim calcmode="lin" valueType="num">
                                      <p:cBhvr>
                                        <p:cTn id="22" dur="2000" fill="hold"/>
                                        <p:tgtEl>
                                          <p:spTgt spid="22"/>
                                        </p:tgtEl>
                                        <p:attrNameLst>
                                          <p:attrName>ppt_y</p:attrName>
                                        </p:attrNameLst>
                                      </p:cBhvr>
                                      <p:tavLst>
                                        <p:tav tm="0">
                                          <p:val>
                                            <p:strVal val="#ppt_y+.1"/>
                                          </p:val>
                                        </p:tav>
                                        <p:tav tm="100000">
                                          <p:val>
                                            <p:strVal val="#ppt_y"/>
                                          </p:val>
                                        </p:tav>
                                      </p:tavLst>
                                    </p:anim>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par>
                                <p:cTn id="27" presetID="23" presetClass="entr" presetSubtype="16"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0" fill="hold"/>
                                        <p:tgtEl>
                                          <p:spTgt spid="13"/>
                                        </p:tgtEl>
                                        <p:attrNameLst>
                                          <p:attrName>ppt_w</p:attrName>
                                        </p:attrNameLst>
                                      </p:cBhvr>
                                      <p:tavLst>
                                        <p:tav tm="0">
                                          <p:val>
                                            <p:fltVal val="0"/>
                                          </p:val>
                                        </p:tav>
                                        <p:tav tm="100000">
                                          <p:val>
                                            <p:strVal val="#ppt_w"/>
                                          </p:val>
                                        </p:tav>
                                      </p:tavLst>
                                    </p:anim>
                                    <p:anim calcmode="lin" valueType="num">
                                      <p:cBhvr>
                                        <p:cTn id="30" dur="50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SABIN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SABINA-</Template>
  <TotalTime>3</TotalTime>
  <Words>133</Words>
  <Application>Microsoft Office PowerPoint</Application>
  <PresentationFormat>Presentación en pantalla (4:3)</PresentationFormat>
  <Paragraphs>21</Paragraphs>
  <Slides>66</Slides>
  <Notes>0</Notes>
  <HiddenSlides>0</HiddenSlides>
  <MMClips>1</MMClips>
  <ScaleCrop>false</ScaleCrop>
  <HeadingPairs>
    <vt:vector size="4" baseType="variant">
      <vt:variant>
        <vt:lpstr>Tema</vt:lpstr>
      </vt:variant>
      <vt:variant>
        <vt:i4>2</vt:i4>
      </vt:variant>
      <vt:variant>
        <vt:lpstr>Títulos de diapositiva</vt:lpstr>
      </vt:variant>
      <vt:variant>
        <vt:i4>66</vt:i4>
      </vt:variant>
    </vt:vector>
  </HeadingPairs>
  <TitlesOfParts>
    <vt:vector size="68" baseType="lpstr">
      <vt:lpstr>SABINA-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cp:revision>
  <dcterms:created xsi:type="dcterms:W3CDTF">2016-08-01T15:46:33Z</dcterms:created>
  <dcterms:modified xsi:type="dcterms:W3CDTF">2016-08-01T15:49:53Z</dcterms:modified>
</cp:coreProperties>
</file>