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1" r:id="rId5"/>
    <p:sldId id="258" r:id="rId6"/>
    <p:sldId id="259" r:id="rId7"/>
    <p:sldId id="274" r:id="rId8"/>
    <p:sldId id="283" r:id="rId9"/>
    <p:sldId id="260" r:id="rId10"/>
    <p:sldId id="269" r:id="rId11"/>
    <p:sldId id="273" r:id="rId12"/>
    <p:sldId id="261" r:id="rId13"/>
    <p:sldId id="275" r:id="rId14"/>
    <p:sldId id="262" r:id="rId15"/>
    <p:sldId id="276" r:id="rId16"/>
    <p:sldId id="263" r:id="rId17"/>
    <p:sldId id="264" r:id="rId18"/>
    <p:sldId id="270" r:id="rId19"/>
    <p:sldId id="265" r:id="rId20"/>
    <p:sldId id="277" r:id="rId21"/>
    <p:sldId id="266" r:id="rId22"/>
    <p:sldId id="267" r:id="rId23"/>
    <p:sldId id="268" r:id="rId24"/>
    <p:sldId id="278" r:id="rId25"/>
    <p:sldId id="284" r:id="rId26"/>
    <p:sldId id="285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hisGpi7E00gimYWYtQ2yw==" hashData="F5grn2uYKmQ8ZhvYeQHSQUkIh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53"/>
    <a:srgbClr val="FFFF00"/>
    <a:srgbClr val="FF9900"/>
    <a:srgbClr val="9A7948"/>
    <a:srgbClr val="A27F4C"/>
    <a:srgbClr val="7E623A"/>
    <a:srgbClr val="6A5330"/>
    <a:srgbClr val="5F4A2B"/>
    <a:srgbClr val="534127"/>
    <a:srgbClr val="A682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82" autoAdjust="0"/>
  </p:normalViewPr>
  <p:slideViewPr>
    <p:cSldViewPr>
      <p:cViewPr varScale="1">
        <p:scale>
          <a:sx n="54" d="100"/>
          <a:sy n="54" d="100"/>
        </p:scale>
        <p:origin x="-84" y="-1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CE30B-840B-439C-9749-DF2A55D802FE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71745-B68D-4510-B1B6-53AC829BF8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586FD-EE79-493A-AFA9-3833B48041BB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E4D88-0191-4BB3-BB2E-F90146ACE95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128BB-3EAD-4F5A-8DD6-1D1240EB2360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E0FEA-D5CD-461D-9FF2-8F7024784F8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ADEC1-D061-4819-8639-D9F1F1033BA4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819A7-133B-4845-8ABF-1FBA4894881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4263E-6D17-4BA4-9BBB-A0BBD3EA1EE3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E721B-B0FB-4BD9-9DE4-ECFB3E1CEA9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F321B-11E6-4B7F-8CA8-6C121EA64B72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92E41-6F88-4C6E-973B-0FA144ABDE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B00EA-91FA-489C-A47A-6F7D8E5DE057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0C5CF-D852-4692-AE8E-8106190E44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F157F-8AB3-4E87-8967-27D9BE093ADC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0FD65-9091-4E77-AF3E-ABB30A1875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57DB7-52FE-43AA-8915-BBDD60185AE7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AA4AE-2EF7-4539-B3B9-64C6D9CCE13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0F176-3361-453B-8F50-77185D728949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3A811-297A-4189-972A-1BE0480DB7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397F8-CC5F-4274-A184-FBAA1426DE50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DC7BE-3C5A-4BC8-ADCE-B1D3D01D3B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3D7C463C-5264-4437-A524-1C1756FBDB22}" type="datetimeFigureOut">
              <a:rPr lang="es-ES"/>
              <a:pPr>
                <a:defRPr/>
              </a:pPr>
              <a:t>13/05/2017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F72DFDFC-32FD-4E04-9659-CED131636F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4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4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Podemos ser mayores sin ser viejos\Imágenes\2zxDa-5F4PH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2050" name="1 Rectángulo"/>
          <p:cNvSpPr>
            <a:spLocks noChangeArrowheads="1"/>
          </p:cNvSpPr>
          <p:nvPr/>
        </p:nvSpPr>
        <p:spPr bwMode="auto">
          <a:xfrm>
            <a:off x="5868144" y="1628800"/>
            <a:ext cx="26581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 dirty="0" smtClean="0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nap ITC" pitchFamily="82" charset="0"/>
              </a:rPr>
              <a:t>Sin Ser </a:t>
            </a:r>
          </a:p>
        </p:txBody>
      </p:sp>
      <p:sp>
        <p:nvSpPr>
          <p:cNvPr id="2051" name="2 Rectángulo"/>
          <p:cNvSpPr>
            <a:spLocks noChangeArrowheads="1"/>
          </p:cNvSpPr>
          <p:nvPr/>
        </p:nvSpPr>
        <p:spPr bwMode="auto">
          <a:xfrm>
            <a:off x="1907704" y="5661248"/>
            <a:ext cx="22894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dirty="0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Autor: </a:t>
            </a:r>
            <a:r>
              <a:rPr lang="es-ES" sz="2400" b="1" dirty="0" err="1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Shoshan</a:t>
            </a:r>
            <a:endParaRPr lang="es-ES" sz="2400" b="1" dirty="0">
              <a:ln w="9525">
                <a:solidFill>
                  <a:srgbClr val="000066"/>
                </a:solidFill>
              </a:ln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267744" y="188640"/>
            <a:ext cx="39877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nap ITC" pitchFamily="82" charset="0"/>
              </a:rPr>
              <a:t>Podemos ser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11960" y="908720"/>
            <a:ext cx="28812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nap ITC" pitchFamily="82" charset="0"/>
              </a:rPr>
              <a:t>Mayores </a:t>
            </a:r>
            <a:endParaRPr lang="es-ES" sz="4000" dirty="0">
              <a:ln w="9525">
                <a:solidFill>
                  <a:srgbClr val="000066"/>
                </a:solidFill>
              </a:ln>
              <a:blipFill>
                <a:blip r:embed="rId4"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732240" y="2492896"/>
            <a:ext cx="19891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9525">
                  <a:solidFill>
                    <a:srgbClr val="000066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nap ITC" pitchFamily="82" charset="0"/>
              </a:rPr>
              <a:t>Viejos</a:t>
            </a:r>
            <a:endParaRPr lang="es-ES" sz="4000" dirty="0">
              <a:ln w="9525">
                <a:solidFill>
                  <a:srgbClr val="000066"/>
                </a:solidFill>
              </a:ln>
              <a:blipFill>
                <a:blip r:embed="rId4"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4572000" y="3429000"/>
            <a:ext cx="4716016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800">
    <p:sndAc>
      <p:stSnd>
        <p:snd r:embed="rId2" name="Je t'aime mon amour - Claudia Jung y Richard Clayderman+instrumental Panflö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4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600" decel="100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600" decel="100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00" decel="100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00" decel="100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9" grpId="0"/>
      <p:bldP spid="10" grpId="0"/>
      <p:bldP spid="11" grpId="0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A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Nueva carpeta\PPS DE CREACION PROPIA - EXCLUSIVOS\- Podemos ser mayores sin ser viejos\Imágenes\2016010909064414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043608" y="4797152"/>
            <a:ext cx="453650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600" b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600" b="1" dirty="0" smtClean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Todos </a:t>
            </a:r>
            <a:r>
              <a:rPr lang="es-ES" sz="2600" b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acumulamos años, </a:t>
            </a:r>
          </a:p>
          <a:p>
            <a:pPr>
              <a:defRPr/>
            </a:pPr>
            <a:r>
              <a:rPr lang="es-ES" sz="2600" b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cada uno de nosotros, tarde </a:t>
            </a:r>
            <a:r>
              <a:rPr lang="es-ES" sz="2600" b="1" dirty="0" smtClean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</a:t>
            </a:r>
            <a:r>
              <a:rPr lang="es-ES" sz="2600" b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temprano, llegaremos a ser personas de edad avanzada...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4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3" descr="D:\Nueva carpeta\PPS DE CREACION PROPIA - EXCLUSIVOS\- Podemos ser mayores sin ser viejos\Imágenes\620-Senior-Discounts-national-parks-esp.imgcache.rev1426265603752.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436096" y="1052736"/>
            <a:ext cx="334786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effectLst>
                  <a:glow rad="635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eso me gustaría hablar de lo diferente que puede ser nuestra vida según decidamos enfocarla.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BD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:\Nueva carpeta\PPS DE CREACION PROPIA - EXCLUSIVOS\- Podemos ser mayores sin ser viejos\Imágenes\Especial_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03848" y="692696"/>
            <a:ext cx="37444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453A2B"/>
                  </a:solidFill>
                </a:ln>
                <a:solidFill>
                  <a:srgbClr val="715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podemos evitar llegar a ser mayores, </a:t>
            </a:r>
          </a:p>
        </p:txBody>
      </p:sp>
      <p:pic>
        <p:nvPicPr>
          <p:cNvPr id="5124" name="Picture 5" descr="D:\Nueva carpeta\PPS DE CREACION PROPIA - EXCLUSIVOS\- Podemos ser mayores sin ser viejos\Imágenes\F7D1E0VZNR_ON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4716016" y="764704"/>
            <a:ext cx="362979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sí podemos negarnos a ser viejos.</a:t>
            </a:r>
            <a:endParaRPr lang="es-ES" sz="280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glow rad="63500">
                  <a:srgbClr val="3245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1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:\Nueva carpeta\PPS DE CREACION PROPIA - EXCLUSIVOS\- Podemos ser mayores sin ser viejos\Imágenes\6 - abuelo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163" y="0"/>
            <a:ext cx="9174163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547664" y="260648"/>
            <a:ext cx="68407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personas viejas cuando dejamos que la vida transcurra sin sorpresas, </a:t>
            </a:r>
          </a:p>
        </p:txBody>
      </p:sp>
      <p:pic>
        <p:nvPicPr>
          <p:cNvPr id="6148" name="Picture 5" descr="D:\Nueva carpeta\PPS DE CREACION PROPIA - EXCLUSIVOS\- Podemos ser mayores sin ser viejos\Imágenes\older-man-47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3347864" y="476672"/>
            <a:ext cx="403244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6B4723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nos levantamos y sólo miramos por la ventana para ver pasar el tiempo. </a:t>
            </a:r>
            <a:endParaRPr lang="es-ES" sz="2800" dirty="0">
              <a:ln>
                <a:solidFill>
                  <a:srgbClr val="6B4723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21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A7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D:\Nueva carpeta\PPS DE CREACION PROPIA - EXCLUSIVOS\- Podemos ser mayores sin ser viejos\Imágenes\Nordic-Walking-Dobry-dla-osób-Starszy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51520" y="260648"/>
            <a:ext cx="410445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mayores cuando, a pesar de la edad, nos levantamos y disfrutamos de un paseo mirando correr a los niños, sonriendo a cada persona que nos saluda.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9A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Podemos ser mayores sin ser viejos\Imágenes\16002806_1080483018763505_3993695666149114474_n+32449559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8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9074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5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Podemos ser mayores sin ser viejos\Imágenes\10 - graffi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8194" name="Picture 4" descr="D:\Nueva carpeta\PPS DE CREACION PROPIA - EXCLUSIVOS\- Podemos ser mayores sin ser viejos\Imágenes\graffi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67544" y="4869160"/>
            <a:ext cx="43924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rgbClr val="14374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viejos cuando nuestros sueños se mueren, </a:t>
            </a:r>
          </a:p>
        </p:txBody>
      </p:sp>
      <p:pic>
        <p:nvPicPr>
          <p:cNvPr id="8198" name="Picture 6" descr="D:\Nueva carpeta\PPS DE CREACION PROPIA - EXCLUSIVOS\- Podemos ser mayores sin ser viejos\Imágenes\slider_envej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8195" name="3 Rectángulo"/>
          <p:cNvSpPr>
            <a:spLocks noChangeArrowheads="1"/>
          </p:cNvSpPr>
          <p:nvPr/>
        </p:nvSpPr>
        <p:spPr bwMode="auto">
          <a:xfrm>
            <a:off x="251520" y="695538"/>
            <a:ext cx="288032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dejamos de luchar por </a:t>
            </a:r>
            <a:r>
              <a:rPr lang="es-ES" sz="28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conseguir algo en la vida.</a:t>
            </a:r>
            <a:endParaRPr lang="es-ES" sz="280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19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3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odemos ser mayores sin ser viejos\Imágenes\12 - shutterstock_117717085-F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0245" name="Picture 5" descr="D:\Nueva carpeta\PPS DE CREACION PROPIA - EXCLUSIVOS\- Podemos ser mayores sin ser viejos\Imágenes\shutterstock_117717085-F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395536" y="1772816"/>
            <a:ext cx="403249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rgbClr val="1F2B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mayores cuando aún a nuestros años, soñamos. </a:t>
            </a:r>
            <a:endParaRPr lang="es-ES" sz="28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63500">
                  <a:srgbClr val="1F2B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10246" name="Picture 6" descr="D:\Nueva carpeta\PPS DE CREACION PROPIA - EXCLUSIVOS\- Podemos ser mayores sin ser viejos\Imágenes\13 - family-me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3376" cy="6864350"/>
          </a:xfrm>
          <a:prstGeom prst="rect">
            <a:avLst/>
          </a:prstGeom>
          <a:noFill/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395536" y="332656"/>
            <a:ext cx="46434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rgbClr val="29331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Soñamos con ver a los nietos, con llenar la mesa de familia, </a:t>
            </a:r>
            <a:endParaRPr lang="es-ES" sz="2800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rgbClr val="29331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6C5BA"/>
            </a:gs>
            <a:gs pos="100000">
              <a:srgbClr val="C0A99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Nueva carpeta\PPS DE CREACION PROPIA - EXCLUSIVOS\- Podemos ser mayores sin ser viejos\Imágenes\slider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251520" y="548680"/>
            <a:ext cx="45365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descubrir y experimentar cosas nuevas, </a:t>
            </a:r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8" name="Picture 4" descr="D:\Nueva carpeta\PPS DE CREACION PROPIA - EXCLUSIVOS\- Podemos ser mayores sin ser viejos\Imágenes\55205pnbild1Foto-djdDiasporalpanthermed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19672" y="5085184"/>
            <a:ext cx="37981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/>
                  </a:solidFill>
                </a:ln>
                <a:solidFill>
                  <a:schemeClr val="bg1"/>
                </a:solidFill>
                <a:effectLst>
                  <a:glow rad="63500">
                    <a:srgbClr val="FF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hacer reír a los demás con nuestras historias. </a:t>
            </a:r>
            <a:endParaRPr lang="es-ES" sz="2800" dirty="0">
              <a:ln>
                <a:solidFill>
                  <a:schemeClr val="bg2"/>
                </a:solidFill>
              </a:ln>
              <a:solidFill>
                <a:schemeClr val="bg1"/>
              </a:solidFill>
              <a:effectLst>
                <a:glow rad="63500">
                  <a:srgbClr val="FF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4000" fill="hold"/>
                                        <p:tgtEl>
                                          <p:spTgt spid="112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4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6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D:\Nueva carpeta\PPS DE CREACION PROPIA - EXCLUSIVOS\- Podemos ser mayores sin ser viejos\Imágenes\265946802-contemplation-daydreaming-solemn-sadn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251520" y="4293096"/>
            <a:ext cx="324036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 personas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viejas </a:t>
            </a:r>
            <a:endParaRPr lang="es-ES" sz="2800" b="1" dirty="0" smtClean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creemos que estamos de vuelta de todo, </a:t>
            </a:r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F9E3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F9E3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BAB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BAB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292" name="Picture 4" descr="D:\Nueva carpeta\PPS DE CREACION PROPIA - EXCLUSIVOS\- Podemos ser mayores sin ser viejos\Imágenes\6aac732d-5371-47fd-a206-65f49468be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12291" name="3 Rectángulo"/>
          <p:cNvSpPr>
            <a:spLocks noChangeArrowheads="1"/>
          </p:cNvSpPr>
          <p:nvPr/>
        </p:nvSpPr>
        <p:spPr bwMode="auto">
          <a:xfrm>
            <a:off x="3275856" y="260648"/>
            <a:ext cx="5400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ya no puede darnos nada que no hayamos vivido ni enseñarnos nada nuevo.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0" grpId="0" animBg="1"/>
      <p:bldP spid="11" grpId="0" animBg="1"/>
      <p:bldP spid="8" grpId="0" animBg="1"/>
      <p:bldP spid="9" grpId="0" animBg="1"/>
      <p:bldP spid="6" grpId="0" animBg="1"/>
      <p:bldP spid="7" grpId="0" animBg="1"/>
      <p:bldP spid="12291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6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D:\Nueva carpeta\PPS DE CREACION PROPIA - EXCLUSIVOS\- Podemos ser mayores sin ser viejos\Imágenes\4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257870" y="5085184"/>
            <a:ext cx="54726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6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mayores cuando seguimos dispuestos a aprender, a descubrir y a conocer. 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C5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odemos ser mayores sin ser viejos\Imágenes\cms-image-000003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3995936" y="764704"/>
            <a:ext cx="3744416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6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personas viejas cuando nos quedamos sentados frente al televisor esperando la hora de nuestra muerte, </a:t>
            </a:r>
          </a:p>
        </p:txBody>
      </p:sp>
      <p:grpSp>
        <p:nvGrpSpPr>
          <p:cNvPr id="6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chemeClr val="bg1">
              <a:lumMod val="75000"/>
            </a:schemeClr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54" name="Picture 6" descr="D:\Nueva carpeta\PPS DE CREACION PROPIA - EXCLUSIVOS\- Podemos ser mayores sin ser viejos\Imágenes\He¦üroes_69-900x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</p:spPr>
      </p:pic>
      <p:sp>
        <p:nvSpPr>
          <p:cNvPr id="14339" name="3 Rectángulo"/>
          <p:cNvSpPr>
            <a:spLocks noChangeArrowheads="1"/>
          </p:cNvSpPr>
          <p:nvPr/>
        </p:nvSpPr>
        <p:spPr bwMode="auto">
          <a:xfrm>
            <a:off x="4644008" y="260648"/>
            <a:ext cx="432674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C99"/>
                </a:solidFill>
                <a:effectLst>
                  <a:glow rad="63500">
                    <a:srgbClr val="221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dirty="0">
                <a:solidFill>
                  <a:srgbClr val="FFCC99"/>
                </a:solidFill>
                <a:effectLst>
                  <a:glow rad="63500">
                    <a:srgbClr val="221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hacemos nada por las personas que están junto a nosotros, excepto hacerles infelices con nuestras quejas.</a:t>
            </a:r>
            <a:endParaRPr lang="es-ES" sz="2800" dirty="0">
              <a:solidFill>
                <a:srgbClr val="FFCC99"/>
              </a:solidFill>
              <a:effectLst>
                <a:glow rad="63500">
                  <a:srgbClr val="221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Podemos ser mayores sin ser viejos\Imágenes\bigstock-Senior-Couple-Walking-In-Summe-94467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251520" y="4437112"/>
            <a:ext cx="396044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62F13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mayores cuando salimos a caminar porque el médico nos dice que eso nos dará calidad de vida, </a:t>
            </a:r>
            <a:endParaRPr lang="es-ES" sz="2800" dirty="0">
              <a:ln>
                <a:solidFill>
                  <a:srgbClr val="262F13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5" name="Picture 3" descr="D:\Nueva carpeta\PPS DE CREACION PROPIA - EXCLUSIVOS\- Podemos ser mayores sin ser viejos\Imágenes\1201281041382184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323528" y="2996952"/>
            <a:ext cx="352839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8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</a:t>
            </a:r>
            <a:r>
              <a:rPr lang="es-ES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8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disfrutamos </a:t>
            </a:r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8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intensamente </a:t>
            </a:r>
            <a:r>
              <a:rPr lang="es-ES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63500">
                    <a:srgbClr val="8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minuto que estamos en este mundo. </a:t>
            </a:r>
            <a:endParaRPr lang="es-ES" sz="280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63500">
                  <a:srgbClr val="8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6" grpId="0" animBg="1"/>
      <p:bldP spid="6" grpId="1" animBg="1"/>
      <p:bldP spid="7" grpId="0" animBg="1"/>
      <p:bldP spid="7" grpId="1" animBg="1"/>
      <p:bldP spid="1536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odemos ser mayores sin ser viejos\Imágenes\24 - 06077b62fb119e2b797818943b6ffc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4067944" y="332656"/>
            <a:ext cx="43203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28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 </a:t>
            </a:r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darnos cuenta de que cada día es una bendición. </a:t>
            </a:r>
            <a:endParaRPr lang="es-ES" sz="28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098" name="Picture 2" descr="D:\Nueva carpeta\PPS DE CREACION PROPIA - EXCLUSIVOS\- Podemos ser mayores sin ser viejos\Imágenes\img_137748-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5076056" y="3356992"/>
            <a:ext cx="371931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FF99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viejos cuando </a:t>
            </a:r>
            <a:endParaRPr lang="es-ES" sz="2800" b="1" dirty="0" smtClean="0">
              <a:solidFill>
                <a:srgbClr val="FFFF99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rgbClr val="FFFF99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miramos </a:t>
            </a:r>
            <a:r>
              <a:rPr lang="es-ES" sz="2800" b="1" dirty="0">
                <a:solidFill>
                  <a:srgbClr val="FFFF99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agenda y está en blanco porque no tenemos nada que hacer y sólo nos resignamos a nuestra partida,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6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Podemos ser mayores sin ser viejos\Imágenes\529674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91246" cy="6858000"/>
          </a:xfrm>
          <a:prstGeom prst="rect">
            <a:avLst/>
          </a:prstGeom>
          <a:noFill/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4716016" y="260648"/>
            <a:ext cx="417638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 mayores cuando planificamos nuestra vida junto a la familia,</a:t>
            </a:r>
          </a:p>
        </p:txBody>
      </p:sp>
      <p:pic>
        <p:nvPicPr>
          <p:cNvPr id="5123" name="Picture 3" descr="D:\Nueva carpeta\PPS DE CREACION PROPIA - EXCLUSIVOS\- Podemos ser mayores sin ser viejos\Imágenes\senior-couple-on-city-stre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6300192" y="404664"/>
            <a:ext cx="25202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uando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viajamos para conocer mundo, 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5124" name="Picture 4" descr="D:\Nueva carpeta\PPS DE CREACION PROPIA - EXCLUSIVOS\- Podemos ser mayores sin ser viejos\Imágenes\978829570-aquarelle-palette-peinture-toile-difference-de-genera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3 Rectángulo"/>
          <p:cNvSpPr>
            <a:spLocks noChangeArrowheads="1"/>
          </p:cNvSpPr>
          <p:nvPr/>
        </p:nvSpPr>
        <p:spPr bwMode="auto">
          <a:xfrm>
            <a:off x="323529" y="476672"/>
            <a:ext cx="3960439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uando </a:t>
            </a:r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hacemos todas esas cosas que no habíamos podido hacer antes. </a:t>
            </a:r>
            <a:endParaRPr lang="es-ES" sz="28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BA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Nueva carpeta\PPS DE CREACION PROPIA - EXCLUSIVOS\- Podemos ser mayores sin ser viejos\Imágenes\1O3g7-16K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1150143" y="1150143"/>
            <a:ext cx="6858000" cy="4557713"/>
          </a:xfrm>
          <a:prstGeom prst="triangle">
            <a:avLst/>
          </a:prstGeom>
          <a:solidFill>
            <a:srgbClr val="0066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0066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0066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0066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6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E83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D:\Nueva carpeta\PPS DE CREACION PROPIA - EXCLUSIVOS\- Podemos ser mayores sin ser viejos\Imágenes\fsup28012017xxdepresion168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6864350"/>
          </a:xfrm>
          <a:prstGeom prst="rect">
            <a:avLst/>
          </a:prstGeom>
          <a:noFill/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323528" y="908720"/>
            <a:ext cx="30963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BFC4A8"/>
                  </a:solidFill>
                </a:ln>
                <a:solidFill>
                  <a:srgbClr val="FFCC99"/>
                </a:solidFill>
                <a:effectLst>
                  <a:glow rad="63500">
                    <a:srgbClr val="4B3B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personas con alma vieja se deprimen con mucha facilidad, </a:t>
            </a:r>
          </a:p>
        </p:txBody>
      </p:sp>
      <p:pic>
        <p:nvPicPr>
          <p:cNvPr id="6147" name="Picture 3" descr="D:\Nueva carpeta\PPS DE CREACION PROPIA - EXCLUSIVOS\- Podemos ser mayores sin ser viejos\Imágenes\Depositphotos_33900591_l-2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179512" y="2348880"/>
            <a:ext cx="352839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824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</a:t>
            </a:r>
            <a:r>
              <a:rPr lang="es-ES" sz="2800" b="1" dirty="0" smtClean="0">
                <a:ln>
                  <a:solidFill>
                    <a:srgbClr val="4824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ero </a:t>
            </a:r>
            <a:r>
              <a:rPr lang="es-ES" sz="2800" b="1" dirty="0">
                <a:ln>
                  <a:solidFill>
                    <a:srgbClr val="4824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que simplemente son personas mayores, aceptan las inconveniencias de la vida, </a:t>
            </a:r>
            <a:endParaRPr lang="es-ES" sz="2800" dirty="0">
              <a:ln>
                <a:solidFill>
                  <a:srgbClr val="482400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434" grpId="0"/>
      <p:bldP spid="18435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Podemos ser mayores sin ser viejos\Imágenes\s6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4572000" y="404664"/>
            <a:ext cx="424852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</a:t>
            </a: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dejando que les afecte tanto como para amargarles, 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99"/>
              </a:solidFill>
              <a:effectLst>
                <a:glow rad="63500">
                  <a:srgbClr val="222F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52" name="Picture 4" descr="D:\Nueva carpeta\PPS DE CREACION PROPIA - EXCLUSIVOS\- Podemos ser mayores sin ser viejos\Imágenes\Reasons-Its-Worth-the-Trav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611560" y="404664"/>
            <a:ext cx="36717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Saben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 vida se hace muy larga o muy corta según se 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viva 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6" grpId="0" animBg="1"/>
      <p:bldP spid="7" grpId="0" animBg="1"/>
      <p:bldP spid="8" grpId="0" animBg="1"/>
      <p:bldP spid="9" grpId="0" animBg="1"/>
      <p:bldP spid="19459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Podemos ser mayores sin ser viejos\Imágenes\32 - abuelitos_bici_recort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0482" name="1 Rectángulo"/>
          <p:cNvSpPr>
            <a:spLocks noChangeArrowheads="1"/>
          </p:cNvSpPr>
          <p:nvPr/>
        </p:nvSpPr>
        <p:spPr bwMode="auto">
          <a:xfrm>
            <a:off x="4932040" y="1196752"/>
            <a:ext cx="398231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merece la pena vivir intensamente, con 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felicidad y 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optimismo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4716016" y="548680"/>
            <a:ext cx="381612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</a:t>
            </a:r>
            <a:r>
              <a:rPr lang="es-ES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aferrarse a las cosas que nos dañan el corazón.</a:t>
            </a:r>
            <a:endParaRPr lang="es-ES" sz="28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41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Podemos ser mayores sin ser viejos\Imágenes\34 - rbee_49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6851650"/>
          </a:xfrm>
          <a:prstGeom prst="rect">
            <a:avLst/>
          </a:prstGeom>
          <a:noFill/>
        </p:spPr>
      </p:pic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395536" y="1772816"/>
            <a:ext cx="367240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CC99"/>
                  </a:solidFill>
                </a:ln>
                <a:solidFill>
                  <a:srgbClr val="7757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permitamos que el desánimo, la tristeza, los obstáculos, los miedos, los fracasos </a:t>
            </a:r>
            <a:endParaRPr lang="es-ES" sz="2800" b="1" dirty="0" smtClean="0">
              <a:ln>
                <a:solidFill>
                  <a:srgbClr val="FFCC99"/>
                </a:solidFill>
              </a:ln>
              <a:solidFill>
                <a:srgbClr val="7757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FFCC99"/>
                  </a:solidFill>
                </a:ln>
                <a:solidFill>
                  <a:srgbClr val="7757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las </a:t>
            </a:r>
            <a:r>
              <a:rPr lang="es-ES" sz="2800" b="1" dirty="0">
                <a:ln>
                  <a:solidFill>
                    <a:srgbClr val="FFCC99"/>
                  </a:solidFill>
                </a:ln>
                <a:solidFill>
                  <a:srgbClr val="7757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derrotas nos conviertan en personas viejas, amargadas y sin vida.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A53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62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A79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6" grpId="0" animBg="1"/>
      <p:bldP spid="5" grpId="0" animBg="1"/>
      <p:bldP spid="4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Podemos ser mayores sin ser viejos\Imágenes\36 - coupleondeck-matton-42-18679856-812x501p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1027" name="Picture 3" descr="D:\Nueva carpeta\PPS DE CREACION PROPIA - EXCLUSIVOS\- Podemos ser mayores sin ser viejos\Imágenes\36 - coupleondeck-matton-42-18679856-812x501p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Podemos ser mayores sin ser viejos\Imágenes\coupleondeck-matton-42-18679856-812x501p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1619672" y="1124744"/>
            <a:ext cx="302433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00CC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edad se lleva en el </a:t>
            </a:r>
            <a:r>
              <a:rPr lang="es-ES" sz="2800" b="1" dirty="0" smtClean="0">
                <a:ln>
                  <a:solidFill>
                    <a:srgbClr val="0000CC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corazón </a:t>
            </a:r>
            <a:endParaRPr lang="es-ES" sz="2800" b="1" dirty="0">
              <a:ln>
                <a:solidFill>
                  <a:srgbClr val="0000CC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Podemos ser mayores sin ser viejos\Imágenes\37 - o-HAPPY-OLD-PEOPLE-facebook-e1435624084903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" name="Picture 3" descr="D:\Nueva carpeta\PPS DE CREACION PROPIA - EXCLUSIVOS\- Podemos ser mayores sin ser viejos\Imágenes\o-HAPPY-OLD-PEOPLE-facebook-e1435624084903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4" name="2 Rectángulo"/>
          <p:cNvSpPr>
            <a:spLocks noChangeArrowheads="1"/>
          </p:cNvSpPr>
          <p:nvPr/>
        </p:nvSpPr>
        <p:spPr bwMode="auto">
          <a:xfrm>
            <a:off x="251520" y="404664"/>
            <a:ext cx="42302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8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que encuentres motivos para sonreír y alegrar a los demás, </a:t>
            </a:r>
            <a:endParaRPr lang="es-ES" sz="28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4098" name="Picture 2" descr="D:\Nueva carpeta\PPS DE CREACION PROPIA - EXCLUSIVOS\- Podemos ser mayores sin ser viejos\Imágenes\superstema+mujer madura 452x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2339752" y="4725144"/>
            <a:ext cx="47525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erás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persona mayor con alma joven.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554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odemos ser mayores sin ser viejos\Imágenes\Bouquets_Callas_Gerberas_495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2420888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Mayo 2017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5229200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 : Je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T’aime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Mon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Amour</a:t>
            </a:r>
            <a:endParaRPr lang="es-ES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Claudia Jung y Richard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Clayderman</a:t>
            </a:r>
            <a:endParaRPr lang="es-ES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Instrumental :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Panflöte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8" name="17 Grupo"/>
          <p:cNvGrpSpPr/>
          <p:nvPr/>
        </p:nvGrpSpPr>
        <p:grpSpPr>
          <a:xfrm>
            <a:off x="7524327" y="5013176"/>
            <a:ext cx="1224137" cy="1624246"/>
            <a:chOff x="7524327" y="5013176"/>
            <a:chExt cx="1224137" cy="1624246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16 CuadroTexto"/>
            <p:cNvSpPr txBox="1"/>
            <p:nvPr/>
          </p:nvSpPr>
          <p:spPr>
            <a:xfrm>
              <a:off x="7596336" y="6237312"/>
              <a:ext cx="11521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 smtClean="0">
                  <a:ln>
                    <a:solidFill>
                      <a:srgbClr val="FFC00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0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428625" y="500063"/>
            <a:ext cx="8215313" cy="5929312"/>
          </a:xfrm>
          <a:prstGeom prst="rect">
            <a:avLst/>
          </a:prstGeom>
          <a:solidFill>
            <a:srgbClr val="FFFF5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 animBg="1"/>
      <p:bldP spid="9" grpId="0" animBg="1"/>
      <p:bldP spid="9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4053</TotalTime>
  <Words>375</Words>
  <Application>Microsoft Office PowerPoint</Application>
  <PresentationFormat>Presentación en pantalla (4:3)</PresentationFormat>
  <Paragraphs>52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</cp:lastModifiedBy>
  <cp:revision>313</cp:revision>
  <dcterms:created xsi:type="dcterms:W3CDTF">2013-10-02T17:57:30Z</dcterms:created>
  <dcterms:modified xsi:type="dcterms:W3CDTF">2017-05-12T22:52:14Z</dcterms:modified>
</cp:coreProperties>
</file>